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50"/>
  </p:notesMasterIdLst>
  <p:sldIdLst>
    <p:sldId id="256" r:id="rId3"/>
    <p:sldId id="260" r:id="rId4"/>
    <p:sldId id="258" r:id="rId5"/>
    <p:sldId id="259" r:id="rId6"/>
    <p:sldId id="261" r:id="rId7"/>
    <p:sldId id="298" r:id="rId8"/>
    <p:sldId id="299" r:id="rId9"/>
    <p:sldId id="300" r:id="rId10"/>
    <p:sldId id="301" r:id="rId11"/>
    <p:sldId id="302" r:id="rId12"/>
    <p:sldId id="303"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x="9144000" cy="5143500" type="screen16x9"/>
  <p:notesSz cx="6858000" cy="9144000"/>
  <p:embeddedFontLst>
    <p:embeddedFont>
      <p:font typeface="Amatic SC" panose="020B0604020202020204" charset="-79"/>
      <p:regular r:id="rId51"/>
      <p:bold r:id="rId52"/>
    </p:embeddedFont>
    <p:embeddedFont>
      <p:font typeface="Calibri" panose="020F0502020204030204" pitchFamily="34" charset="0"/>
      <p:regular r:id="rId53"/>
      <p:bold r:id="rId54"/>
      <p:italic r:id="rId55"/>
      <p:boldItalic r:id="rId56"/>
    </p:embeddedFont>
    <p:embeddedFont>
      <p:font typeface="Fira Sans Extra Condensed Medium" panose="020B0604020202020204" charset="0"/>
      <p:regular r:id="rId57"/>
      <p:bold r:id="rId58"/>
      <p:italic r:id="rId59"/>
      <p:boldItalic r:id="rId60"/>
    </p:embeddedFont>
    <p:embeddedFont>
      <p:font typeface="Indie Flower" panose="020B0604020202020204" charset="0"/>
      <p:regular r:id="rId61"/>
    </p:embeddedFont>
    <p:embeddedFont>
      <p:font typeface="Lato" panose="020B0604020202020204" charset="0"/>
      <p:regular r:id="rId62"/>
      <p:bold r:id="rId63"/>
      <p:italic r:id="rId64"/>
      <p:boldItalic r:id="rId65"/>
    </p:embeddedFont>
    <p:embeddedFont>
      <p:font typeface="Montserrat" panose="020B0604020202020204" charset="0"/>
      <p:regular r:id="rId66"/>
      <p:bold r:id="rId67"/>
      <p:italic r:id="rId68"/>
      <p:boldItalic r:id="rId69"/>
    </p:embeddedFont>
    <p:embeddedFont>
      <p:font typeface="Open Sans" panose="020B0604020202020204" charset="0"/>
      <p:regular r:id="rId70"/>
      <p:bold r:id="rId71"/>
      <p:italic r:id="rId72"/>
      <p:boldItalic r:id="rId73"/>
    </p:embeddedFont>
    <p:embeddedFont>
      <p:font typeface="Proxima Nova" panose="020B0604020202020204" charset="0"/>
      <p:regular r:id="rId74"/>
      <p:bold r:id="rId75"/>
      <p:italic r:id="rId76"/>
      <p:boldItalic r:id="rId77"/>
    </p:embeddedFont>
    <p:embeddedFont>
      <p:font typeface="Proxima Nova Semibold" panose="020B0604020202020204" charset="0"/>
      <p:regular r:id="rId78"/>
      <p:bold r:id="rId79"/>
      <p:boldItalic r:id="rId80"/>
    </p:embeddedFont>
    <p:embeddedFont>
      <p:font typeface="Roboto" panose="020B0604020202020204" charset="0"/>
      <p:regular r:id="rId81"/>
      <p:bold r:id="rId82"/>
      <p:italic r:id="rId83"/>
      <p:boldItalic r:id="rId84"/>
    </p:embeddedFont>
    <p:embeddedFont>
      <p:font typeface="Roboto Medium" panose="020B060402020202020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E8BA"/>
    <a:srgbClr val="5F7D95"/>
    <a:srgbClr val="F19D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AF37CC-6740-4C1D-AE56-7C68C7ABC7A7}">
  <a:tblStyle styleId="{CBAF37CC-6740-4C1D-AE56-7C68C7ABC7A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562"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3.fntdata"/><Relationship Id="rId68" Type="http://schemas.openxmlformats.org/officeDocument/2006/relationships/font" Target="fonts/font18.fntdata"/><Relationship Id="rId84" Type="http://schemas.openxmlformats.org/officeDocument/2006/relationships/font" Target="fonts/font34.fntdata"/><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3.fntdata"/><Relationship Id="rId58" Type="http://schemas.openxmlformats.org/officeDocument/2006/relationships/font" Target="fonts/font8.fntdata"/><Relationship Id="rId74" Type="http://schemas.openxmlformats.org/officeDocument/2006/relationships/font" Target="fonts/font24.fntdata"/><Relationship Id="rId79" Type="http://schemas.openxmlformats.org/officeDocument/2006/relationships/font" Target="fonts/font29.fntdata"/><Relationship Id="rId5" Type="http://schemas.openxmlformats.org/officeDocument/2006/relationships/slide" Target="slides/slide3.xml"/><Relationship Id="rId90" Type="http://schemas.openxmlformats.org/officeDocument/2006/relationships/viewProps" Target="viewProp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font" Target="fonts/font27.fntdata"/><Relationship Id="rId8" Type="http://schemas.openxmlformats.org/officeDocument/2006/relationships/slide" Target="slides/slide6.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font" Target="fonts/font30.fntdata"/><Relationship Id="rId85" Type="http://schemas.openxmlformats.org/officeDocument/2006/relationships/font" Target="fonts/font3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83" Type="http://schemas.openxmlformats.org/officeDocument/2006/relationships/font" Target="fonts/font33.fntdata"/><Relationship Id="rId88" Type="http://schemas.openxmlformats.org/officeDocument/2006/relationships/font" Target="fonts/font38.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font" Target="fonts/font28.fntdata"/><Relationship Id="rId81" Type="http://schemas.openxmlformats.org/officeDocument/2006/relationships/font" Target="fonts/font31.fntdata"/><Relationship Id="rId86" Type="http://schemas.openxmlformats.org/officeDocument/2006/relationships/font" Target="fonts/font3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font" Target="fonts/font26.fntdata"/><Relationship Id="rId7" Type="http://schemas.openxmlformats.org/officeDocument/2006/relationships/slide" Target="slides/slide5.xml"/><Relationship Id="rId71" Type="http://schemas.openxmlformats.org/officeDocument/2006/relationships/font" Target="fonts/font21.fntdata"/><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6.fntdata"/><Relationship Id="rId87" Type="http://schemas.openxmlformats.org/officeDocument/2006/relationships/font" Target="fonts/font37.fntdata"/><Relationship Id="rId61" Type="http://schemas.openxmlformats.org/officeDocument/2006/relationships/font" Target="fonts/font11.fntdata"/><Relationship Id="rId82" Type="http://schemas.openxmlformats.org/officeDocument/2006/relationships/font" Target="fonts/font32.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729dd71725_7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729dd71725_7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74ed90e5f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74ed90e5f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4263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309b6ffc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7309b6ffc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994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7776c8f287_1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7776c8f287_1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77703e89f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77703e89f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801101eb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801101eb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6b628f12ae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6b628f12ae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7578ac181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7578ac181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6b628f12ae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6b628f12ae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7578ac1814_0_2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7578ac1814_0_2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7309b6ffc7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7309b6ffc7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7309b6ffc7_0_189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7309b6ffc7_0_18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74ed90e5f7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74ed90e5f7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6b5fdf5ce3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6b5fdf5ce3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74ed90e5f7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74ed90e5f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6b628f12ae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6b628f12ae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7309b6ffc7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7309b6ffc7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6b628f12ae_0_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6b628f12ae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74c573bef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74c573bef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52cec55bc0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52cec55bc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6b5fdf5ce3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6b5fdf5ce3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6b5fdf5ce3_0_2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6b5fdf5ce3_0_2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80206cb17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80206cb17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74ed90e5f7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74ed90e5f7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87b47c3450_0_7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87b47c3450_0_7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87b47c3450_0_76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6" name="Google Shape;1836;g87b47c3450_0_7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87b47c3450_0_7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87b47c3450_0_7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87b47c3450_0_77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87b47c3450_0_7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1"/>
        <p:cNvGrpSpPr/>
        <p:nvPr/>
      </p:nvGrpSpPr>
      <p:grpSpPr>
        <a:xfrm>
          <a:off x="0" y="0"/>
          <a:ext cx="0" cy="0"/>
          <a:chOff x="0" y="0"/>
          <a:chExt cx="0" cy="0"/>
        </a:xfrm>
      </p:grpSpPr>
      <p:sp>
        <p:nvSpPr>
          <p:cNvPr id="2212" name="Google Shape;2212;g87b47c3450_0_80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3" name="Google Shape;2213;g87b47c3450_0_8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8"/>
        <p:cNvGrpSpPr/>
        <p:nvPr/>
      </p:nvGrpSpPr>
      <p:grpSpPr>
        <a:xfrm>
          <a:off x="0" y="0"/>
          <a:ext cx="0" cy="0"/>
          <a:chOff x="0" y="0"/>
          <a:chExt cx="0" cy="0"/>
        </a:xfrm>
      </p:grpSpPr>
      <p:sp>
        <p:nvSpPr>
          <p:cNvPr id="4999" name="Google Shape;4999;g87b47c3450_0_108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0" name="Google Shape;5000;g87b47c3450_0_10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7"/>
        <p:cNvGrpSpPr/>
        <p:nvPr/>
      </p:nvGrpSpPr>
      <p:grpSpPr>
        <a:xfrm>
          <a:off x="0" y="0"/>
          <a:ext cx="0" cy="0"/>
          <a:chOff x="0" y="0"/>
          <a:chExt cx="0" cy="0"/>
        </a:xfrm>
      </p:grpSpPr>
      <p:sp>
        <p:nvSpPr>
          <p:cNvPr id="5418" name="Google Shape;5418;g87b47c3450_0_1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9" name="Google Shape;5419;g87b47c3450_0_1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7"/>
        <p:cNvGrpSpPr/>
        <p:nvPr/>
      </p:nvGrpSpPr>
      <p:grpSpPr>
        <a:xfrm>
          <a:off x="0" y="0"/>
          <a:ext cx="0" cy="0"/>
          <a:chOff x="0" y="0"/>
          <a:chExt cx="0" cy="0"/>
        </a:xfrm>
      </p:grpSpPr>
      <p:sp>
        <p:nvSpPr>
          <p:cNvPr id="5588" name="Google Shape;5588;g87b47c3450_0_11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9" name="Google Shape;5589;g87b47c3450_0_11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2"/>
        <p:cNvGrpSpPr/>
        <p:nvPr/>
      </p:nvGrpSpPr>
      <p:grpSpPr>
        <a:xfrm>
          <a:off x="0" y="0"/>
          <a:ext cx="0" cy="0"/>
          <a:chOff x="0" y="0"/>
          <a:chExt cx="0" cy="0"/>
        </a:xfrm>
      </p:grpSpPr>
      <p:sp>
        <p:nvSpPr>
          <p:cNvPr id="5993" name="Google Shape;5993;g87b47c3450_0_11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4" name="Google Shape;5994;g87b47c3450_0_1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74ed90e5f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74ed90e5f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2"/>
        <p:cNvGrpSpPr/>
        <p:nvPr/>
      </p:nvGrpSpPr>
      <p:grpSpPr>
        <a:xfrm>
          <a:off x="0" y="0"/>
          <a:ext cx="0" cy="0"/>
          <a:chOff x="0" y="0"/>
          <a:chExt cx="0" cy="0"/>
        </a:xfrm>
      </p:grpSpPr>
      <p:sp>
        <p:nvSpPr>
          <p:cNvPr id="6373" name="Google Shape;6373;g87b47c3450_0_12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4" name="Google Shape;6374;g87b47c3450_0_12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6"/>
        <p:cNvGrpSpPr/>
        <p:nvPr/>
      </p:nvGrpSpPr>
      <p:grpSpPr>
        <a:xfrm>
          <a:off x="0" y="0"/>
          <a:ext cx="0" cy="0"/>
          <a:chOff x="0" y="0"/>
          <a:chExt cx="0" cy="0"/>
        </a:xfrm>
      </p:grpSpPr>
      <p:sp>
        <p:nvSpPr>
          <p:cNvPr id="6787" name="Google Shape;6787;g87b47c3450_0_126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8" name="Google Shape;6788;g87b47c3450_0_12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7"/>
        <p:cNvGrpSpPr/>
        <p:nvPr/>
      </p:nvGrpSpPr>
      <p:grpSpPr>
        <a:xfrm>
          <a:off x="0" y="0"/>
          <a:ext cx="0" cy="0"/>
          <a:chOff x="0" y="0"/>
          <a:chExt cx="0" cy="0"/>
        </a:xfrm>
      </p:grpSpPr>
      <p:sp>
        <p:nvSpPr>
          <p:cNvPr id="7148" name="Google Shape;7148;g87b47c3450_0_129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9" name="Google Shape;7149;g87b47c3450_0_12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7"/>
        <p:cNvGrpSpPr/>
        <p:nvPr/>
      </p:nvGrpSpPr>
      <p:grpSpPr>
        <a:xfrm>
          <a:off x="0" y="0"/>
          <a:ext cx="0" cy="0"/>
          <a:chOff x="0" y="0"/>
          <a:chExt cx="0" cy="0"/>
        </a:xfrm>
      </p:grpSpPr>
      <p:sp>
        <p:nvSpPr>
          <p:cNvPr id="7658" name="Google Shape;7658;g87b47c3450_0_13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9" name="Google Shape;7659;g87b47c3450_0_13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7"/>
        <p:cNvGrpSpPr/>
        <p:nvPr/>
      </p:nvGrpSpPr>
      <p:grpSpPr>
        <a:xfrm>
          <a:off x="0" y="0"/>
          <a:ext cx="0" cy="0"/>
          <a:chOff x="0" y="0"/>
          <a:chExt cx="0" cy="0"/>
        </a:xfrm>
      </p:grpSpPr>
      <p:sp>
        <p:nvSpPr>
          <p:cNvPr id="8278" name="Google Shape;8278;g87b47c3450_0_14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9" name="Google Shape;8279;g87b47c3450_0_14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1"/>
        <p:cNvGrpSpPr/>
        <p:nvPr/>
      </p:nvGrpSpPr>
      <p:grpSpPr>
        <a:xfrm>
          <a:off x="0" y="0"/>
          <a:ext cx="0" cy="0"/>
          <a:chOff x="0" y="0"/>
          <a:chExt cx="0" cy="0"/>
        </a:xfrm>
      </p:grpSpPr>
      <p:sp>
        <p:nvSpPr>
          <p:cNvPr id="8872" name="Google Shape;8872;g87b47c3450_0_147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3" name="Google Shape;8873;g87b47c3450_0_14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2"/>
        <p:cNvGrpSpPr/>
        <p:nvPr/>
      </p:nvGrpSpPr>
      <p:grpSpPr>
        <a:xfrm>
          <a:off x="0" y="0"/>
          <a:ext cx="0" cy="0"/>
          <a:chOff x="0" y="0"/>
          <a:chExt cx="0" cy="0"/>
        </a:xfrm>
      </p:grpSpPr>
      <p:sp>
        <p:nvSpPr>
          <p:cNvPr id="9193" name="Google Shape;9193;g87b47c3450_0_150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4" name="Google Shape;9194;g87b47c3450_0_15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7"/>
        <p:cNvGrpSpPr/>
        <p:nvPr/>
      </p:nvGrpSpPr>
      <p:grpSpPr>
        <a:xfrm>
          <a:off x="0" y="0"/>
          <a:ext cx="0" cy="0"/>
          <a:chOff x="0" y="0"/>
          <a:chExt cx="0" cy="0"/>
        </a:xfrm>
      </p:grpSpPr>
      <p:sp>
        <p:nvSpPr>
          <p:cNvPr id="9498" name="Google Shape;9498;g87b47c3450_0_15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9" name="Google Shape;9499;g87b47c3450_0_15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309b6ffc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7309b6ffc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74ed90e5f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74ed90e5f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6067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309b6ffc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7309b6ffc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551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74ed90e5f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74ed90e5f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813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309b6ffc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7309b6ffc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580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lack-redir.net/link?url=https%3A%2F%2Fstories.freepik.com%2F" TargetMode="External"/><Relationship Id="rId4" Type="http://schemas.openxmlformats.org/officeDocument/2006/relationships/hyperlink" Target="https://slack-redir.net/link?url=https%3A%2F%2Fwww.freepik.com%2F"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subTitle" idx="1"/>
          </p:nvPr>
        </p:nvSpPr>
        <p:spPr>
          <a:xfrm>
            <a:off x="2842400" y="2100233"/>
            <a:ext cx="3459300" cy="4209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1" name="Google Shape;11;p2"/>
          <p:cNvSpPr txBox="1">
            <a:spLocks noGrp="1"/>
          </p:cNvSpPr>
          <p:nvPr>
            <p:ph type="ctrTitle"/>
          </p:nvPr>
        </p:nvSpPr>
        <p:spPr>
          <a:xfrm>
            <a:off x="1604000" y="566753"/>
            <a:ext cx="5935800" cy="1507800"/>
          </a:xfrm>
          <a:prstGeom prst="rect">
            <a:avLst/>
          </a:prstGeom>
          <a:ln>
            <a:noFill/>
          </a:ln>
        </p:spPr>
        <p:txBody>
          <a:bodyPr spcFirstLastPara="1" wrap="square" lIns="91425" tIns="91425" rIns="91425" bIns="91425" anchor="ctr" anchorCtr="0">
            <a:noAutofit/>
          </a:bodyPr>
          <a:lstStyle>
            <a:lvl1pPr lvl="0" algn="ctr">
              <a:lnSpc>
                <a:spcPct val="80000"/>
              </a:lnSpc>
              <a:spcBef>
                <a:spcPts val="0"/>
              </a:spcBef>
              <a:spcAft>
                <a:spcPts val="0"/>
              </a:spcAft>
              <a:buClr>
                <a:schemeClr val="lt2"/>
              </a:buClr>
              <a:buSzPts val="3300"/>
              <a:buNone/>
              <a:defRPr sz="6000">
                <a:solidFill>
                  <a:schemeClr val="lt2"/>
                </a:solidFill>
              </a:defRPr>
            </a:lvl1pPr>
            <a:lvl2pPr lvl="1" algn="ctr">
              <a:lnSpc>
                <a:spcPct val="80000"/>
              </a:lnSpc>
              <a:spcBef>
                <a:spcPts val="0"/>
              </a:spcBef>
              <a:spcAft>
                <a:spcPts val="0"/>
              </a:spcAft>
              <a:buClr>
                <a:schemeClr val="accent4"/>
              </a:buClr>
              <a:buSzPts val="3500"/>
              <a:buNone/>
              <a:defRPr sz="3500">
                <a:solidFill>
                  <a:schemeClr val="accent4"/>
                </a:solidFill>
              </a:defRPr>
            </a:lvl2pPr>
            <a:lvl3pPr lvl="2" algn="ctr">
              <a:lnSpc>
                <a:spcPct val="80000"/>
              </a:lnSpc>
              <a:spcBef>
                <a:spcPts val="0"/>
              </a:spcBef>
              <a:spcAft>
                <a:spcPts val="0"/>
              </a:spcAft>
              <a:buClr>
                <a:schemeClr val="accent4"/>
              </a:buClr>
              <a:buSzPts val="3500"/>
              <a:buNone/>
              <a:defRPr sz="3500">
                <a:solidFill>
                  <a:schemeClr val="accent4"/>
                </a:solidFill>
              </a:defRPr>
            </a:lvl3pPr>
            <a:lvl4pPr lvl="3" algn="ctr">
              <a:lnSpc>
                <a:spcPct val="80000"/>
              </a:lnSpc>
              <a:spcBef>
                <a:spcPts val="0"/>
              </a:spcBef>
              <a:spcAft>
                <a:spcPts val="0"/>
              </a:spcAft>
              <a:buClr>
                <a:schemeClr val="accent4"/>
              </a:buClr>
              <a:buSzPts val="3500"/>
              <a:buNone/>
              <a:defRPr sz="3500">
                <a:solidFill>
                  <a:schemeClr val="accent4"/>
                </a:solidFill>
              </a:defRPr>
            </a:lvl4pPr>
            <a:lvl5pPr lvl="4" algn="ctr">
              <a:lnSpc>
                <a:spcPct val="80000"/>
              </a:lnSpc>
              <a:spcBef>
                <a:spcPts val="0"/>
              </a:spcBef>
              <a:spcAft>
                <a:spcPts val="0"/>
              </a:spcAft>
              <a:buClr>
                <a:schemeClr val="accent4"/>
              </a:buClr>
              <a:buSzPts val="3500"/>
              <a:buNone/>
              <a:defRPr sz="3500">
                <a:solidFill>
                  <a:schemeClr val="accent4"/>
                </a:solidFill>
              </a:defRPr>
            </a:lvl5pPr>
            <a:lvl6pPr lvl="5" algn="ctr">
              <a:lnSpc>
                <a:spcPct val="80000"/>
              </a:lnSpc>
              <a:spcBef>
                <a:spcPts val="0"/>
              </a:spcBef>
              <a:spcAft>
                <a:spcPts val="0"/>
              </a:spcAft>
              <a:buClr>
                <a:schemeClr val="accent4"/>
              </a:buClr>
              <a:buSzPts val="3500"/>
              <a:buNone/>
              <a:defRPr sz="3500">
                <a:solidFill>
                  <a:schemeClr val="accent4"/>
                </a:solidFill>
              </a:defRPr>
            </a:lvl6pPr>
            <a:lvl7pPr lvl="6" algn="ctr">
              <a:lnSpc>
                <a:spcPct val="80000"/>
              </a:lnSpc>
              <a:spcBef>
                <a:spcPts val="0"/>
              </a:spcBef>
              <a:spcAft>
                <a:spcPts val="0"/>
              </a:spcAft>
              <a:buClr>
                <a:schemeClr val="accent4"/>
              </a:buClr>
              <a:buSzPts val="3500"/>
              <a:buNone/>
              <a:defRPr sz="3500">
                <a:solidFill>
                  <a:schemeClr val="accent4"/>
                </a:solidFill>
              </a:defRPr>
            </a:lvl7pPr>
            <a:lvl8pPr lvl="7" algn="ctr">
              <a:lnSpc>
                <a:spcPct val="80000"/>
              </a:lnSpc>
              <a:spcBef>
                <a:spcPts val="0"/>
              </a:spcBef>
              <a:spcAft>
                <a:spcPts val="0"/>
              </a:spcAft>
              <a:buClr>
                <a:schemeClr val="accent4"/>
              </a:buClr>
              <a:buSzPts val="3500"/>
              <a:buNone/>
              <a:defRPr sz="3500">
                <a:solidFill>
                  <a:schemeClr val="accent4"/>
                </a:solidFill>
              </a:defRPr>
            </a:lvl8pPr>
            <a:lvl9pPr lvl="8" algn="ctr">
              <a:lnSpc>
                <a:spcPct val="80000"/>
              </a:lnSpc>
              <a:spcBef>
                <a:spcPts val="0"/>
              </a:spcBef>
              <a:spcAft>
                <a:spcPts val="0"/>
              </a:spcAft>
              <a:buClr>
                <a:schemeClr val="accent4"/>
              </a:buClr>
              <a:buSzPts val="3500"/>
              <a:buNone/>
              <a:defRPr sz="3500">
                <a:solidFill>
                  <a:schemeClr val="accent4"/>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9"/>
        <p:cNvGrpSpPr/>
        <p:nvPr/>
      </p:nvGrpSpPr>
      <p:grpSpPr>
        <a:xfrm>
          <a:off x="0" y="0"/>
          <a:ext cx="0" cy="0"/>
          <a:chOff x="0" y="0"/>
          <a:chExt cx="0" cy="0"/>
        </a:xfrm>
      </p:grpSpPr>
      <p:sp>
        <p:nvSpPr>
          <p:cNvPr id="130" name="Google Shape;130;p12"/>
          <p:cNvSpPr/>
          <p:nvPr/>
        </p:nvSpPr>
        <p:spPr>
          <a:xfrm>
            <a:off x="-11075" y="-3375"/>
            <a:ext cx="91551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ITLE_ONLY_1">
    <p:spTree>
      <p:nvGrpSpPr>
        <p:cNvPr id="1" name="Shape 131"/>
        <p:cNvGrpSpPr/>
        <p:nvPr/>
      </p:nvGrpSpPr>
      <p:grpSpPr>
        <a:xfrm>
          <a:off x="0" y="0"/>
          <a:ext cx="0" cy="0"/>
          <a:chOff x="0" y="0"/>
          <a:chExt cx="0" cy="0"/>
        </a:xfrm>
      </p:grpSpPr>
      <p:sp>
        <p:nvSpPr>
          <p:cNvPr id="132" name="Google Shape;132;p13"/>
          <p:cNvSpPr txBox="1">
            <a:spLocks noGrp="1"/>
          </p:cNvSpPr>
          <p:nvPr>
            <p:ph type="title"/>
          </p:nvPr>
        </p:nvSpPr>
        <p:spPr>
          <a:xfrm>
            <a:off x="617200" y="555275"/>
            <a:ext cx="79095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4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 name="Google Shape;133;p13"/>
          <p:cNvSpPr txBox="1">
            <a:spLocks noGrp="1"/>
          </p:cNvSpPr>
          <p:nvPr>
            <p:ph type="ctrTitle" idx="2"/>
          </p:nvPr>
        </p:nvSpPr>
        <p:spPr>
          <a:xfrm>
            <a:off x="778816" y="3010394"/>
            <a:ext cx="1689000" cy="71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200"/>
              <a:buNone/>
              <a:defRPr sz="2400"/>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a:endParaRPr/>
          </a:p>
        </p:txBody>
      </p:sp>
      <p:sp>
        <p:nvSpPr>
          <p:cNvPr id="134" name="Google Shape;134;p13"/>
          <p:cNvSpPr txBox="1">
            <a:spLocks noGrp="1"/>
          </p:cNvSpPr>
          <p:nvPr>
            <p:ph type="subTitle" idx="1"/>
          </p:nvPr>
        </p:nvSpPr>
        <p:spPr>
          <a:xfrm>
            <a:off x="778750" y="3742318"/>
            <a:ext cx="1689000" cy="8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a:solidFill>
                  <a:schemeClr val="dk1"/>
                </a:solidFill>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35" name="Google Shape;135;p13"/>
          <p:cNvSpPr txBox="1">
            <a:spLocks noGrp="1"/>
          </p:cNvSpPr>
          <p:nvPr>
            <p:ph type="title" idx="3" hasCustomPrompt="1"/>
          </p:nvPr>
        </p:nvSpPr>
        <p:spPr>
          <a:xfrm>
            <a:off x="778825" y="2063128"/>
            <a:ext cx="1689000" cy="72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8000">
                <a:solidFill>
                  <a:schemeClr val="accent6"/>
                </a:solidFill>
              </a:defRPr>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6" name="Google Shape;136;p13"/>
          <p:cNvSpPr txBox="1">
            <a:spLocks noGrp="1"/>
          </p:cNvSpPr>
          <p:nvPr>
            <p:ph type="ctrTitle" idx="4"/>
          </p:nvPr>
        </p:nvSpPr>
        <p:spPr>
          <a:xfrm>
            <a:off x="2744620" y="3010394"/>
            <a:ext cx="1689000" cy="71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200"/>
              <a:buNone/>
              <a:defRPr sz="2400"/>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a:endParaRPr/>
          </a:p>
        </p:txBody>
      </p:sp>
      <p:sp>
        <p:nvSpPr>
          <p:cNvPr id="137" name="Google Shape;137;p13"/>
          <p:cNvSpPr txBox="1">
            <a:spLocks noGrp="1"/>
          </p:cNvSpPr>
          <p:nvPr>
            <p:ph type="subTitle" idx="5"/>
          </p:nvPr>
        </p:nvSpPr>
        <p:spPr>
          <a:xfrm>
            <a:off x="2744549" y="3742318"/>
            <a:ext cx="1689000" cy="8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a:solidFill>
                  <a:schemeClr val="dk1"/>
                </a:solidFill>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38" name="Google Shape;138;p13"/>
          <p:cNvSpPr txBox="1">
            <a:spLocks noGrp="1"/>
          </p:cNvSpPr>
          <p:nvPr>
            <p:ph type="title" idx="6" hasCustomPrompt="1"/>
          </p:nvPr>
        </p:nvSpPr>
        <p:spPr>
          <a:xfrm>
            <a:off x="2744699" y="2074254"/>
            <a:ext cx="1689000" cy="72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8000">
                <a:solidFill>
                  <a:schemeClr val="accent6"/>
                </a:solidFill>
              </a:defRPr>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9" name="Google Shape;139;p13"/>
          <p:cNvSpPr txBox="1">
            <a:spLocks noGrp="1"/>
          </p:cNvSpPr>
          <p:nvPr>
            <p:ph type="ctrTitle" idx="7"/>
          </p:nvPr>
        </p:nvSpPr>
        <p:spPr>
          <a:xfrm>
            <a:off x="6676127" y="3010401"/>
            <a:ext cx="1689000" cy="71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200"/>
              <a:buNone/>
              <a:defRPr sz="2400"/>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a:endParaRPr/>
          </a:p>
        </p:txBody>
      </p:sp>
      <p:sp>
        <p:nvSpPr>
          <p:cNvPr id="140" name="Google Shape;140;p13"/>
          <p:cNvSpPr txBox="1">
            <a:spLocks noGrp="1"/>
          </p:cNvSpPr>
          <p:nvPr>
            <p:ph type="subTitle" idx="8"/>
          </p:nvPr>
        </p:nvSpPr>
        <p:spPr>
          <a:xfrm>
            <a:off x="6676148" y="3742318"/>
            <a:ext cx="1689000" cy="8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a:solidFill>
                  <a:schemeClr val="dk1"/>
                </a:solidFill>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41" name="Google Shape;141;p13"/>
          <p:cNvSpPr txBox="1">
            <a:spLocks noGrp="1"/>
          </p:cNvSpPr>
          <p:nvPr>
            <p:ph type="title" idx="9" hasCustomPrompt="1"/>
          </p:nvPr>
        </p:nvSpPr>
        <p:spPr>
          <a:xfrm>
            <a:off x="6676150" y="2063136"/>
            <a:ext cx="1689000" cy="72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8000">
                <a:solidFill>
                  <a:schemeClr val="accent6"/>
                </a:solidFill>
              </a:defRPr>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2" name="Google Shape;142;p13"/>
          <p:cNvSpPr txBox="1">
            <a:spLocks noGrp="1"/>
          </p:cNvSpPr>
          <p:nvPr>
            <p:ph type="ctrTitle" idx="13"/>
          </p:nvPr>
        </p:nvSpPr>
        <p:spPr>
          <a:xfrm>
            <a:off x="4710424" y="3010394"/>
            <a:ext cx="1689000" cy="71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200"/>
              <a:buNone/>
              <a:defRPr sz="2400"/>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a:endParaRPr/>
          </a:p>
        </p:txBody>
      </p:sp>
      <p:sp>
        <p:nvSpPr>
          <p:cNvPr id="143" name="Google Shape;143;p13"/>
          <p:cNvSpPr txBox="1">
            <a:spLocks noGrp="1"/>
          </p:cNvSpPr>
          <p:nvPr>
            <p:ph type="subTitle" idx="14"/>
          </p:nvPr>
        </p:nvSpPr>
        <p:spPr>
          <a:xfrm>
            <a:off x="4710349" y="3742318"/>
            <a:ext cx="1689000" cy="8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a:solidFill>
                  <a:schemeClr val="dk1"/>
                </a:solidFill>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44" name="Google Shape;144;p13"/>
          <p:cNvSpPr txBox="1">
            <a:spLocks noGrp="1"/>
          </p:cNvSpPr>
          <p:nvPr>
            <p:ph type="title" idx="15" hasCustomPrompt="1"/>
          </p:nvPr>
        </p:nvSpPr>
        <p:spPr>
          <a:xfrm>
            <a:off x="4710428" y="2074247"/>
            <a:ext cx="1689000" cy="72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8000">
                <a:solidFill>
                  <a:schemeClr val="accent6"/>
                </a:solidFill>
              </a:defRPr>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145" name="Google Shape;145;p13"/>
          <p:cNvGrpSpPr/>
          <p:nvPr/>
        </p:nvGrpSpPr>
        <p:grpSpPr>
          <a:xfrm>
            <a:off x="7675781" y="606260"/>
            <a:ext cx="938889" cy="1015244"/>
            <a:chOff x="7675781" y="714435"/>
            <a:chExt cx="938889" cy="1015244"/>
          </a:xfrm>
        </p:grpSpPr>
        <p:sp>
          <p:nvSpPr>
            <p:cNvPr id="146" name="Google Shape;146;p13"/>
            <p:cNvSpPr/>
            <p:nvPr/>
          </p:nvSpPr>
          <p:spPr>
            <a:xfrm>
              <a:off x="8468581" y="1058921"/>
              <a:ext cx="131464" cy="139007"/>
            </a:xfrm>
            <a:custGeom>
              <a:avLst/>
              <a:gdLst/>
              <a:ahLst/>
              <a:cxnLst/>
              <a:rect l="l" t="t" r="r" b="b"/>
              <a:pathLst>
                <a:path w="3991" h="4220" extrusionOk="0">
                  <a:moveTo>
                    <a:pt x="1591" y="902"/>
                  </a:moveTo>
                  <a:cubicBezTo>
                    <a:pt x="1782" y="902"/>
                    <a:pt x="1976" y="959"/>
                    <a:pt x="2154" y="1084"/>
                  </a:cubicBezTo>
                  <a:cubicBezTo>
                    <a:pt x="2310" y="1162"/>
                    <a:pt x="2166" y="1369"/>
                    <a:pt x="2022" y="1369"/>
                  </a:cubicBezTo>
                  <a:cubicBezTo>
                    <a:pt x="1991" y="1369"/>
                    <a:pt x="1960" y="1360"/>
                    <a:pt x="1932" y="1337"/>
                  </a:cubicBezTo>
                  <a:cubicBezTo>
                    <a:pt x="1814" y="1262"/>
                    <a:pt x="1678" y="1227"/>
                    <a:pt x="1542" y="1227"/>
                  </a:cubicBezTo>
                  <a:cubicBezTo>
                    <a:pt x="1277" y="1227"/>
                    <a:pt x="1013" y="1361"/>
                    <a:pt x="887" y="1591"/>
                  </a:cubicBezTo>
                  <a:cubicBezTo>
                    <a:pt x="856" y="1633"/>
                    <a:pt x="817" y="1651"/>
                    <a:pt x="781" y="1651"/>
                  </a:cubicBezTo>
                  <a:cubicBezTo>
                    <a:pt x="708" y="1651"/>
                    <a:pt x="644" y="1580"/>
                    <a:pt x="666" y="1496"/>
                  </a:cubicBezTo>
                  <a:cubicBezTo>
                    <a:pt x="835" y="1135"/>
                    <a:pt x="1204" y="902"/>
                    <a:pt x="1591" y="902"/>
                  </a:cubicBezTo>
                  <a:close/>
                  <a:moveTo>
                    <a:pt x="1923" y="0"/>
                  </a:moveTo>
                  <a:cubicBezTo>
                    <a:pt x="1874" y="0"/>
                    <a:pt x="1824" y="3"/>
                    <a:pt x="1774" y="7"/>
                  </a:cubicBezTo>
                  <a:cubicBezTo>
                    <a:pt x="761" y="71"/>
                    <a:pt x="32" y="957"/>
                    <a:pt x="1" y="1939"/>
                  </a:cubicBezTo>
                  <a:cubicBezTo>
                    <a:pt x="32" y="1939"/>
                    <a:pt x="127" y="1971"/>
                    <a:pt x="127" y="2066"/>
                  </a:cubicBezTo>
                  <a:cubicBezTo>
                    <a:pt x="32" y="3143"/>
                    <a:pt x="824" y="4219"/>
                    <a:pt x="1901" y="4219"/>
                  </a:cubicBezTo>
                  <a:lnTo>
                    <a:pt x="1964" y="4124"/>
                  </a:lnTo>
                  <a:cubicBezTo>
                    <a:pt x="2018" y="4071"/>
                    <a:pt x="2077" y="4051"/>
                    <a:pt x="2134" y="4051"/>
                  </a:cubicBezTo>
                  <a:cubicBezTo>
                    <a:pt x="2213" y="4051"/>
                    <a:pt x="2289" y="4088"/>
                    <a:pt x="2344" y="4124"/>
                  </a:cubicBezTo>
                  <a:cubicBezTo>
                    <a:pt x="3357" y="3839"/>
                    <a:pt x="3991" y="2731"/>
                    <a:pt x="3801" y="1717"/>
                  </a:cubicBezTo>
                  <a:cubicBezTo>
                    <a:pt x="3620" y="845"/>
                    <a:pt x="2867" y="0"/>
                    <a:pt x="1923" y="0"/>
                  </a:cubicBezTo>
                  <a:close/>
                </a:path>
              </a:pathLst>
            </a:custGeom>
            <a:solidFill>
              <a:srgbClr val="79C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7749830" y="729983"/>
              <a:ext cx="155477" cy="145595"/>
            </a:xfrm>
            <a:custGeom>
              <a:avLst/>
              <a:gdLst/>
              <a:ahLst/>
              <a:cxnLst/>
              <a:rect l="l" t="t" r="r" b="b"/>
              <a:pathLst>
                <a:path w="4720" h="4420" extrusionOk="0">
                  <a:moveTo>
                    <a:pt x="806" y="2490"/>
                  </a:moveTo>
                  <a:cubicBezTo>
                    <a:pt x="873" y="2490"/>
                    <a:pt x="937" y="2530"/>
                    <a:pt x="951" y="2615"/>
                  </a:cubicBezTo>
                  <a:cubicBezTo>
                    <a:pt x="1046" y="3153"/>
                    <a:pt x="1362" y="3533"/>
                    <a:pt x="1901" y="3660"/>
                  </a:cubicBezTo>
                  <a:cubicBezTo>
                    <a:pt x="2059" y="3691"/>
                    <a:pt x="2027" y="3881"/>
                    <a:pt x="1869" y="3881"/>
                  </a:cubicBezTo>
                  <a:cubicBezTo>
                    <a:pt x="1267" y="3850"/>
                    <a:pt x="634" y="3311"/>
                    <a:pt x="634" y="2678"/>
                  </a:cubicBezTo>
                  <a:cubicBezTo>
                    <a:pt x="634" y="2554"/>
                    <a:pt x="722" y="2490"/>
                    <a:pt x="806" y="2490"/>
                  </a:cubicBezTo>
                  <a:close/>
                  <a:moveTo>
                    <a:pt x="2372" y="1"/>
                  </a:moveTo>
                  <a:cubicBezTo>
                    <a:pt x="2290" y="1"/>
                    <a:pt x="2206" y="6"/>
                    <a:pt x="2122" y="18"/>
                  </a:cubicBezTo>
                  <a:cubicBezTo>
                    <a:pt x="761" y="208"/>
                    <a:pt x="1" y="1474"/>
                    <a:pt x="127" y="2741"/>
                  </a:cubicBezTo>
                  <a:cubicBezTo>
                    <a:pt x="396" y="3763"/>
                    <a:pt x="1259" y="4420"/>
                    <a:pt x="2289" y="4420"/>
                  </a:cubicBezTo>
                  <a:cubicBezTo>
                    <a:pt x="2472" y="4420"/>
                    <a:pt x="2660" y="4399"/>
                    <a:pt x="2851" y="4356"/>
                  </a:cubicBezTo>
                  <a:cubicBezTo>
                    <a:pt x="3959" y="4103"/>
                    <a:pt x="4719" y="3090"/>
                    <a:pt x="4529" y="1949"/>
                  </a:cubicBezTo>
                  <a:cubicBezTo>
                    <a:pt x="4353" y="921"/>
                    <a:pt x="3440" y="1"/>
                    <a:pt x="2372" y="1"/>
                  </a:cubicBezTo>
                  <a:close/>
                </a:path>
              </a:pathLst>
            </a:custGeom>
            <a:solidFill>
              <a:srgbClr val="79C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8000109" y="1130797"/>
              <a:ext cx="174318" cy="136075"/>
            </a:xfrm>
            <a:custGeom>
              <a:avLst/>
              <a:gdLst/>
              <a:ahLst/>
              <a:cxnLst/>
              <a:rect l="l" t="t" r="r" b="b"/>
              <a:pathLst>
                <a:path w="5292" h="4131" extrusionOk="0">
                  <a:moveTo>
                    <a:pt x="2231" y="1181"/>
                  </a:moveTo>
                  <a:cubicBezTo>
                    <a:pt x="2249" y="1181"/>
                    <a:pt x="2266" y="1182"/>
                    <a:pt x="2283" y="1182"/>
                  </a:cubicBezTo>
                  <a:cubicBezTo>
                    <a:pt x="2488" y="1212"/>
                    <a:pt x="2477" y="1538"/>
                    <a:pt x="2274" y="1538"/>
                  </a:cubicBezTo>
                  <a:cubicBezTo>
                    <a:pt x="2258" y="1538"/>
                    <a:pt x="2239" y="1535"/>
                    <a:pt x="2220" y="1531"/>
                  </a:cubicBezTo>
                  <a:cubicBezTo>
                    <a:pt x="2206" y="1530"/>
                    <a:pt x="2191" y="1529"/>
                    <a:pt x="2177" y="1529"/>
                  </a:cubicBezTo>
                  <a:cubicBezTo>
                    <a:pt x="1653" y="1529"/>
                    <a:pt x="1146" y="2083"/>
                    <a:pt x="1238" y="2607"/>
                  </a:cubicBezTo>
                  <a:cubicBezTo>
                    <a:pt x="1238" y="2694"/>
                    <a:pt x="1181" y="2743"/>
                    <a:pt x="1124" y="2743"/>
                  </a:cubicBezTo>
                  <a:cubicBezTo>
                    <a:pt x="1077" y="2743"/>
                    <a:pt x="1031" y="2710"/>
                    <a:pt x="1017" y="2639"/>
                  </a:cubicBezTo>
                  <a:cubicBezTo>
                    <a:pt x="800" y="1865"/>
                    <a:pt x="1461" y="1181"/>
                    <a:pt x="2231" y="1181"/>
                  </a:cubicBezTo>
                  <a:close/>
                  <a:moveTo>
                    <a:pt x="2939" y="1"/>
                  </a:moveTo>
                  <a:cubicBezTo>
                    <a:pt x="1855" y="1"/>
                    <a:pt x="1" y="1089"/>
                    <a:pt x="541" y="2291"/>
                  </a:cubicBezTo>
                  <a:cubicBezTo>
                    <a:pt x="569" y="2485"/>
                    <a:pt x="500" y="2582"/>
                    <a:pt x="376" y="2582"/>
                  </a:cubicBezTo>
                  <a:cubicBezTo>
                    <a:pt x="358" y="2582"/>
                    <a:pt x="340" y="2580"/>
                    <a:pt x="320" y="2576"/>
                  </a:cubicBezTo>
                  <a:lnTo>
                    <a:pt x="320" y="2576"/>
                  </a:lnTo>
                  <a:cubicBezTo>
                    <a:pt x="700" y="3241"/>
                    <a:pt x="1238" y="3811"/>
                    <a:pt x="1998" y="4032"/>
                  </a:cubicBezTo>
                  <a:cubicBezTo>
                    <a:pt x="2210" y="4099"/>
                    <a:pt x="2425" y="4130"/>
                    <a:pt x="2639" y="4130"/>
                  </a:cubicBezTo>
                  <a:cubicBezTo>
                    <a:pt x="3450" y="4130"/>
                    <a:pt x="4232" y="3676"/>
                    <a:pt x="4658" y="2924"/>
                  </a:cubicBezTo>
                  <a:cubicBezTo>
                    <a:pt x="5292" y="1752"/>
                    <a:pt x="4500" y="169"/>
                    <a:pt x="3107" y="11"/>
                  </a:cubicBezTo>
                  <a:cubicBezTo>
                    <a:pt x="3053" y="4"/>
                    <a:pt x="2997" y="1"/>
                    <a:pt x="2939" y="1"/>
                  </a:cubicBezTo>
                  <a:close/>
                </a:path>
              </a:pathLst>
            </a:custGeom>
            <a:solidFill>
              <a:srgbClr val="79C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7992895" y="1115479"/>
              <a:ext cx="184596" cy="169048"/>
            </a:xfrm>
            <a:custGeom>
              <a:avLst/>
              <a:gdLst/>
              <a:ahLst/>
              <a:cxnLst/>
              <a:rect l="l" t="t" r="r" b="b"/>
              <a:pathLst>
                <a:path w="5604" h="5132" extrusionOk="0">
                  <a:moveTo>
                    <a:pt x="3047" y="621"/>
                  </a:moveTo>
                  <a:cubicBezTo>
                    <a:pt x="3112" y="621"/>
                    <a:pt x="3173" y="625"/>
                    <a:pt x="3231" y="634"/>
                  </a:cubicBezTo>
                  <a:cubicBezTo>
                    <a:pt x="3927" y="666"/>
                    <a:pt x="4434" y="1046"/>
                    <a:pt x="4751" y="1616"/>
                  </a:cubicBezTo>
                  <a:cubicBezTo>
                    <a:pt x="5036" y="2154"/>
                    <a:pt x="5067" y="2851"/>
                    <a:pt x="4751" y="3389"/>
                  </a:cubicBezTo>
                  <a:cubicBezTo>
                    <a:pt x="4372" y="4121"/>
                    <a:pt x="3611" y="4551"/>
                    <a:pt x="2820" y="4551"/>
                  </a:cubicBezTo>
                  <a:cubicBezTo>
                    <a:pt x="2619" y="4551"/>
                    <a:pt x="2416" y="4524"/>
                    <a:pt x="2217" y="4466"/>
                  </a:cubicBezTo>
                  <a:cubicBezTo>
                    <a:pt x="2122" y="4434"/>
                    <a:pt x="2059" y="4434"/>
                    <a:pt x="1964" y="4371"/>
                  </a:cubicBezTo>
                  <a:cubicBezTo>
                    <a:pt x="1457" y="4149"/>
                    <a:pt x="1014" y="3737"/>
                    <a:pt x="665" y="3167"/>
                  </a:cubicBezTo>
                  <a:lnTo>
                    <a:pt x="792" y="3041"/>
                  </a:lnTo>
                  <a:cubicBezTo>
                    <a:pt x="824" y="2946"/>
                    <a:pt x="824" y="2851"/>
                    <a:pt x="792" y="2756"/>
                  </a:cubicBezTo>
                  <a:cubicBezTo>
                    <a:pt x="634" y="2407"/>
                    <a:pt x="697" y="2059"/>
                    <a:pt x="951" y="1679"/>
                  </a:cubicBezTo>
                  <a:cubicBezTo>
                    <a:pt x="1411" y="1045"/>
                    <a:pt x="2396" y="621"/>
                    <a:pt x="3047" y="621"/>
                  </a:cubicBezTo>
                  <a:close/>
                  <a:moveTo>
                    <a:pt x="3110" y="1"/>
                  </a:moveTo>
                  <a:cubicBezTo>
                    <a:pt x="2993" y="1"/>
                    <a:pt x="2874" y="11"/>
                    <a:pt x="2756" y="32"/>
                  </a:cubicBezTo>
                  <a:cubicBezTo>
                    <a:pt x="1742" y="190"/>
                    <a:pt x="190" y="1109"/>
                    <a:pt x="159" y="2249"/>
                  </a:cubicBezTo>
                  <a:cubicBezTo>
                    <a:pt x="127" y="2249"/>
                    <a:pt x="32" y="2281"/>
                    <a:pt x="32" y="2312"/>
                  </a:cubicBezTo>
                  <a:cubicBezTo>
                    <a:pt x="1" y="3846"/>
                    <a:pt x="1361" y="5131"/>
                    <a:pt x="2859" y="5131"/>
                  </a:cubicBezTo>
                  <a:cubicBezTo>
                    <a:pt x="2878" y="5131"/>
                    <a:pt x="2896" y="5131"/>
                    <a:pt x="2914" y="5131"/>
                  </a:cubicBezTo>
                  <a:cubicBezTo>
                    <a:pt x="4276" y="5099"/>
                    <a:pt x="5543" y="3959"/>
                    <a:pt x="5574" y="2566"/>
                  </a:cubicBezTo>
                  <a:cubicBezTo>
                    <a:pt x="5603" y="1230"/>
                    <a:pt x="4408" y="1"/>
                    <a:pt x="3110"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8026263" y="1167294"/>
              <a:ext cx="56360" cy="58007"/>
            </a:xfrm>
            <a:custGeom>
              <a:avLst/>
              <a:gdLst/>
              <a:ahLst/>
              <a:cxnLst/>
              <a:rect l="l" t="t" r="r" b="b"/>
              <a:pathLst>
                <a:path w="1711" h="1761" extrusionOk="0">
                  <a:moveTo>
                    <a:pt x="1324" y="0"/>
                  </a:moveTo>
                  <a:cubicBezTo>
                    <a:pt x="977" y="0"/>
                    <a:pt x="601" y="206"/>
                    <a:pt x="349" y="486"/>
                  </a:cubicBezTo>
                  <a:cubicBezTo>
                    <a:pt x="128" y="803"/>
                    <a:pt x="1" y="1183"/>
                    <a:pt x="96" y="1594"/>
                  </a:cubicBezTo>
                  <a:cubicBezTo>
                    <a:pt x="122" y="1699"/>
                    <a:pt x="192" y="1761"/>
                    <a:pt x="269" y="1761"/>
                  </a:cubicBezTo>
                  <a:cubicBezTo>
                    <a:pt x="285" y="1761"/>
                    <a:pt x="301" y="1758"/>
                    <a:pt x="318" y="1753"/>
                  </a:cubicBezTo>
                  <a:cubicBezTo>
                    <a:pt x="444" y="1753"/>
                    <a:pt x="539" y="1626"/>
                    <a:pt x="476" y="1499"/>
                  </a:cubicBezTo>
                  <a:cubicBezTo>
                    <a:pt x="444" y="1278"/>
                    <a:pt x="571" y="993"/>
                    <a:pt x="729" y="834"/>
                  </a:cubicBezTo>
                  <a:cubicBezTo>
                    <a:pt x="867" y="668"/>
                    <a:pt x="1054" y="575"/>
                    <a:pt x="1268" y="575"/>
                  </a:cubicBezTo>
                  <a:cubicBezTo>
                    <a:pt x="1299" y="575"/>
                    <a:pt x="1330" y="577"/>
                    <a:pt x="1363" y="581"/>
                  </a:cubicBezTo>
                  <a:cubicBezTo>
                    <a:pt x="1458" y="581"/>
                    <a:pt x="1553" y="549"/>
                    <a:pt x="1648" y="486"/>
                  </a:cubicBezTo>
                  <a:cubicBezTo>
                    <a:pt x="1711" y="391"/>
                    <a:pt x="1711" y="264"/>
                    <a:pt x="1679" y="169"/>
                  </a:cubicBezTo>
                  <a:lnTo>
                    <a:pt x="1553" y="43"/>
                  </a:lnTo>
                  <a:cubicBezTo>
                    <a:pt x="1521" y="43"/>
                    <a:pt x="1458" y="43"/>
                    <a:pt x="1458" y="11"/>
                  </a:cubicBezTo>
                  <a:cubicBezTo>
                    <a:pt x="1414" y="4"/>
                    <a:pt x="1369" y="0"/>
                    <a:pt x="1324"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7769660" y="1538758"/>
              <a:ext cx="194050" cy="173231"/>
            </a:xfrm>
            <a:custGeom>
              <a:avLst/>
              <a:gdLst/>
              <a:ahLst/>
              <a:cxnLst/>
              <a:rect l="l" t="t" r="r" b="b"/>
              <a:pathLst>
                <a:path w="5891" h="5259" extrusionOk="0">
                  <a:moveTo>
                    <a:pt x="2249" y="990"/>
                  </a:moveTo>
                  <a:cubicBezTo>
                    <a:pt x="2470" y="990"/>
                    <a:pt x="2534" y="1275"/>
                    <a:pt x="2375" y="1370"/>
                  </a:cubicBezTo>
                  <a:cubicBezTo>
                    <a:pt x="1552" y="1623"/>
                    <a:pt x="982" y="2352"/>
                    <a:pt x="1235" y="3207"/>
                  </a:cubicBezTo>
                  <a:cubicBezTo>
                    <a:pt x="1256" y="3308"/>
                    <a:pt x="1147" y="3383"/>
                    <a:pt x="1057" y="3383"/>
                  </a:cubicBezTo>
                  <a:cubicBezTo>
                    <a:pt x="1006" y="3383"/>
                    <a:pt x="962" y="3359"/>
                    <a:pt x="950" y="3302"/>
                  </a:cubicBezTo>
                  <a:cubicBezTo>
                    <a:pt x="634" y="2383"/>
                    <a:pt x="1235" y="1116"/>
                    <a:pt x="2249" y="990"/>
                  </a:cubicBezTo>
                  <a:close/>
                  <a:moveTo>
                    <a:pt x="2921" y="0"/>
                  </a:moveTo>
                  <a:cubicBezTo>
                    <a:pt x="2160" y="0"/>
                    <a:pt x="1402" y="290"/>
                    <a:pt x="919" y="863"/>
                  </a:cubicBezTo>
                  <a:cubicBezTo>
                    <a:pt x="0" y="1940"/>
                    <a:pt x="127" y="3492"/>
                    <a:pt x="887" y="4568"/>
                  </a:cubicBezTo>
                  <a:lnTo>
                    <a:pt x="887" y="4632"/>
                  </a:lnTo>
                  <a:cubicBezTo>
                    <a:pt x="919" y="4616"/>
                    <a:pt x="958" y="4608"/>
                    <a:pt x="998" y="4608"/>
                  </a:cubicBezTo>
                  <a:cubicBezTo>
                    <a:pt x="1037" y="4608"/>
                    <a:pt x="1077" y="4616"/>
                    <a:pt x="1109" y="4632"/>
                  </a:cubicBezTo>
                  <a:cubicBezTo>
                    <a:pt x="1661" y="5038"/>
                    <a:pt x="2333" y="5259"/>
                    <a:pt x="2990" y="5259"/>
                  </a:cubicBezTo>
                  <a:cubicBezTo>
                    <a:pt x="3766" y="5259"/>
                    <a:pt x="4521" y="4952"/>
                    <a:pt x="5036" y="4283"/>
                  </a:cubicBezTo>
                  <a:cubicBezTo>
                    <a:pt x="5891" y="3175"/>
                    <a:pt x="5701" y="1370"/>
                    <a:pt x="4561" y="515"/>
                  </a:cubicBezTo>
                  <a:cubicBezTo>
                    <a:pt x="4093" y="171"/>
                    <a:pt x="3506" y="0"/>
                    <a:pt x="2921" y="0"/>
                  </a:cubicBezTo>
                  <a:close/>
                </a:path>
              </a:pathLst>
            </a:custGeom>
            <a:solidFill>
              <a:srgbClr val="79C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7768606" y="808314"/>
              <a:ext cx="52177" cy="53692"/>
            </a:xfrm>
            <a:custGeom>
              <a:avLst/>
              <a:gdLst/>
              <a:ahLst/>
              <a:cxnLst/>
              <a:rect l="l" t="t" r="r" b="b"/>
              <a:pathLst>
                <a:path w="1584" h="1630" extrusionOk="0">
                  <a:moveTo>
                    <a:pt x="262" y="1"/>
                  </a:moveTo>
                  <a:cubicBezTo>
                    <a:pt x="247" y="1"/>
                    <a:pt x="233" y="4"/>
                    <a:pt x="222" y="15"/>
                  </a:cubicBezTo>
                  <a:cubicBezTo>
                    <a:pt x="127" y="15"/>
                    <a:pt x="1" y="142"/>
                    <a:pt x="1" y="300"/>
                  </a:cubicBezTo>
                  <a:cubicBezTo>
                    <a:pt x="1" y="965"/>
                    <a:pt x="634" y="1598"/>
                    <a:pt x="1331" y="1630"/>
                  </a:cubicBezTo>
                  <a:cubicBezTo>
                    <a:pt x="1489" y="1630"/>
                    <a:pt x="1584" y="1567"/>
                    <a:pt x="1584" y="1440"/>
                  </a:cubicBezTo>
                  <a:cubicBezTo>
                    <a:pt x="1584" y="1282"/>
                    <a:pt x="1489" y="1187"/>
                    <a:pt x="1394" y="1155"/>
                  </a:cubicBezTo>
                  <a:cubicBezTo>
                    <a:pt x="919" y="1092"/>
                    <a:pt x="602" y="712"/>
                    <a:pt x="507" y="205"/>
                  </a:cubicBezTo>
                  <a:cubicBezTo>
                    <a:pt x="507" y="142"/>
                    <a:pt x="444" y="46"/>
                    <a:pt x="349" y="15"/>
                  </a:cubicBezTo>
                  <a:cubicBezTo>
                    <a:pt x="328" y="15"/>
                    <a:pt x="293" y="1"/>
                    <a:pt x="262"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8485282" y="1085142"/>
              <a:ext cx="57381" cy="30964"/>
            </a:xfrm>
            <a:custGeom>
              <a:avLst/>
              <a:gdLst/>
              <a:ahLst/>
              <a:cxnLst/>
              <a:rect l="l" t="t" r="r" b="b"/>
              <a:pathLst>
                <a:path w="1742" h="940" extrusionOk="0">
                  <a:moveTo>
                    <a:pt x="993" y="0"/>
                  </a:moveTo>
                  <a:cubicBezTo>
                    <a:pt x="903" y="0"/>
                    <a:pt x="813" y="11"/>
                    <a:pt x="729" y="35"/>
                  </a:cubicBezTo>
                  <a:cubicBezTo>
                    <a:pt x="412" y="130"/>
                    <a:pt x="127" y="351"/>
                    <a:pt x="0" y="636"/>
                  </a:cubicBezTo>
                  <a:cubicBezTo>
                    <a:pt x="0" y="763"/>
                    <a:pt x="64" y="858"/>
                    <a:pt x="127" y="921"/>
                  </a:cubicBezTo>
                  <a:cubicBezTo>
                    <a:pt x="159" y="932"/>
                    <a:pt x="197" y="939"/>
                    <a:pt x="236" y="939"/>
                  </a:cubicBezTo>
                  <a:cubicBezTo>
                    <a:pt x="313" y="939"/>
                    <a:pt x="391" y="911"/>
                    <a:pt x="412" y="826"/>
                  </a:cubicBezTo>
                  <a:cubicBezTo>
                    <a:pt x="475" y="668"/>
                    <a:pt x="634" y="605"/>
                    <a:pt x="792" y="573"/>
                  </a:cubicBezTo>
                  <a:cubicBezTo>
                    <a:pt x="857" y="555"/>
                    <a:pt x="919" y="547"/>
                    <a:pt x="978" y="547"/>
                  </a:cubicBezTo>
                  <a:cubicBezTo>
                    <a:pt x="1120" y="547"/>
                    <a:pt x="1241" y="592"/>
                    <a:pt x="1330" y="636"/>
                  </a:cubicBezTo>
                  <a:cubicBezTo>
                    <a:pt x="1375" y="659"/>
                    <a:pt x="1452" y="681"/>
                    <a:pt x="1515" y="681"/>
                  </a:cubicBezTo>
                  <a:cubicBezTo>
                    <a:pt x="1541" y="681"/>
                    <a:pt x="1565" y="677"/>
                    <a:pt x="1584" y="668"/>
                  </a:cubicBezTo>
                  <a:cubicBezTo>
                    <a:pt x="1679" y="636"/>
                    <a:pt x="1742" y="510"/>
                    <a:pt x="1742" y="446"/>
                  </a:cubicBezTo>
                  <a:cubicBezTo>
                    <a:pt x="1742" y="351"/>
                    <a:pt x="1710" y="288"/>
                    <a:pt x="1647" y="193"/>
                  </a:cubicBezTo>
                  <a:cubicBezTo>
                    <a:pt x="1584" y="161"/>
                    <a:pt x="1520" y="130"/>
                    <a:pt x="1425" y="66"/>
                  </a:cubicBezTo>
                  <a:cubicBezTo>
                    <a:pt x="1288" y="27"/>
                    <a:pt x="1139" y="0"/>
                    <a:pt x="993"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7675781" y="714435"/>
              <a:ext cx="938889" cy="1015244"/>
            </a:xfrm>
            <a:custGeom>
              <a:avLst/>
              <a:gdLst/>
              <a:ahLst/>
              <a:cxnLst/>
              <a:rect l="l" t="t" r="r" b="b"/>
              <a:pathLst>
                <a:path w="28503" h="30821" extrusionOk="0">
                  <a:moveTo>
                    <a:pt x="4644" y="537"/>
                  </a:moveTo>
                  <a:cubicBezTo>
                    <a:pt x="5699" y="537"/>
                    <a:pt x="6506" y="1479"/>
                    <a:pt x="6682" y="2421"/>
                  </a:cubicBezTo>
                  <a:cubicBezTo>
                    <a:pt x="6841" y="3530"/>
                    <a:pt x="6176" y="4480"/>
                    <a:pt x="5067" y="4733"/>
                  </a:cubicBezTo>
                  <a:cubicBezTo>
                    <a:pt x="4885" y="4767"/>
                    <a:pt x="4707" y="4785"/>
                    <a:pt x="4535" y="4785"/>
                  </a:cubicBezTo>
                  <a:cubicBezTo>
                    <a:pt x="4228" y="4785"/>
                    <a:pt x="3938" y="4728"/>
                    <a:pt x="3674" y="4607"/>
                  </a:cubicBezTo>
                  <a:cubicBezTo>
                    <a:pt x="3104" y="4353"/>
                    <a:pt x="2660" y="3847"/>
                    <a:pt x="2470" y="3182"/>
                  </a:cubicBezTo>
                  <a:cubicBezTo>
                    <a:pt x="2407" y="2041"/>
                    <a:pt x="3040" y="711"/>
                    <a:pt x="4402" y="553"/>
                  </a:cubicBezTo>
                  <a:cubicBezTo>
                    <a:pt x="4484" y="542"/>
                    <a:pt x="4565" y="537"/>
                    <a:pt x="4644" y="537"/>
                  </a:cubicBezTo>
                  <a:close/>
                  <a:moveTo>
                    <a:pt x="17204" y="684"/>
                  </a:moveTo>
                  <a:cubicBezTo>
                    <a:pt x="18291" y="684"/>
                    <a:pt x="19212" y="1310"/>
                    <a:pt x="19635" y="3023"/>
                  </a:cubicBezTo>
                  <a:cubicBezTo>
                    <a:pt x="20142" y="5050"/>
                    <a:pt x="19793" y="7488"/>
                    <a:pt x="19413" y="9547"/>
                  </a:cubicBezTo>
                  <a:cubicBezTo>
                    <a:pt x="18685" y="9515"/>
                    <a:pt x="17925" y="9515"/>
                    <a:pt x="17228" y="9515"/>
                  </a:cubicBezTo>
                  <a:cubicBezTo>
                    <a:pt x="15613" y="7457"/>
                    <a:pt x="13744" y="5588"/>
                    <a:pt x="11559" y="4195"/>
                  </a:cubicBezTo>
                  <a:cubicBezTo>
                    <a:pt x="11591" y="4163"/>
                    <a:pt x="11654" y="4100"/>
                    <a:pt x="11718" y="4005"/>
                  </a:cubicBezTo>
                  <a:cubicBezTo>
                    <a:pt x="12831" y="2649"/>
                    <a:pt x="15277" y="684"/>
                    <a:pt x="17204" y="684"/>
                  </a:cubicBezTo>
                  <a:close/>
                  <a:moveTo>
                    <a:pt x="11179" y="4733"/>
                  </a:moveTo>
                  <a:cubicBezTo>
                    <a:pt x="13143" y="6000"/>
                    <a:pt x="14885" y="7678"/>
                    <a:pt x="16405" y="9547"/>
                  </a:cubicBezTo>
                  <a:cubicBezTo>
                    <a:pt x="13586" y="9642"/>
                    <a:pt x="10799" y="10022"/>
                    <a:pt x="8076" y="10750"/>
                  </a:cubicBezTo>
                  <a:cubicBezTo>
                    <a:pt x="7917" y="10782"/>
                    <a:pt x="7759" y="10814"/>
                    <a:pt x="7569" y="10909"/>
                  </a:cubicBezTo>
                  <a:cubicBezTo>
                    <a:pt x="7601" y="10814"/>
                    <a:pt x="7601" y="10782"/>
                    <a:pt x="7632" y="10687"/>
                  </a:cubicBezTo>
                  <a:cubicBezTo>
                    <a:pt x="8677" y="8597"/>
                    <a:pt x="9786" y="6538"/>
                    <a:pt x="11179" y="4733"/>
                  </a:cubicBezTo>
                  <a:close/>
                  <a:moveTo>
                    <a:pt x="7252" y="2928"/>
                  </a:moveTo>
                  <a:cubicBezTo>
                    <a:pt x="8487" y="3245"/>
                    <a:pt x="9596" y="3783"/>
                    <a:pt x="10609" y="4353"/>
                  </a:cubicBezTo>
                  <a:cubicBezTo>
                    <a:pt x="9849" y="5430"/>
                    <a:pt x="9184" y="6538"/>
                    <a:pt x="8551" y="7615"/>
                  </a:cubicBezTo>
                  <a:cubicBezTo>
                    <a:pt x="7886" y="8755"/>
                    <a:pt x="7284" y="9895"/>
                    <a:pt x="6777" y="11099"/>
                  </a:cubicBezTo>
                  <a:cubicBezTo>
                    <a:pt x="6302" y="11257"/>
                    <a:pt x="5827" y="11415"/>
                    <a:pt x="5320" y="11637"/>
                  </a:cubicBezTo>
                  <a:cubicBezTo>
                    <a:pt x="4465" y="9547"/>
                    <a:pt x="3895" y="7425"/>
                    <a:pt x="3515" y="5145"/>
                  </a:cubicBezTo>
                  <a:lnTo>
                    <a:pt x="3515" y="5145"/>
                  </a:lnTo>
                  <a:cubicBezTo>
                    <a:pt x="3815" y="5239"/>
                    <a:pt x="4140" y="5285"/>
                    <a:pt x="4469" y="5285"/>
                  </a:cubicBezTo>
                  <a:cubicBezTo>
                    <a:pt x="5812" y="5285"/>
                    <a:pt x="7227" y="4505"/>
                    <a:pt x="7252" y="2928"/>
                  </a:cubicBezTo>
                  <a:close/>
                  <a:moveTo>
                    <a:pt x="17703" y="10117"/>
                  </a:moveTo>
                  <a:cubicBezTo>
                    <a:pt x="18241" y="10117"/>
                    <a:pt x="18780" y="10117"/>
                    <a:pt x="19318" y="10149"/>
                  </a:cubicBezTo>
                  <a:cubicBezTo>
                    <a:pt x="19160" y="10687"/>
                    <a:pt x="19033" y="11257"/>
                    <a:pt x="18938" y="11795"/>
                  </a:cubicBezTo>
                  <a:cubicBezTo>
                    <a:pt x="18938" y="11764"/>
                    <a:pt x="18875" y="11764"/>
                    <a:pt x="18875" y="11732"/>
                  </a:cubicBezTo>
                  <a:cubicBezTo>
                    <a:pt x="18495" y="11162"/>
                    <a:pt x="18083" y="10655"/>
                    <a:pt x="17703" y="10117"/>
                  </a:cubicBezTo>
                  <a:close/>
                  <a:moveTo>
                    <a:pt x="6461" y="11764"/>
                  </a:moveTo>
                  <a:lnTo>
                    <a:pt x="6461" y="11764"/>
                  </a:lnTo>
                  <a:cubicBezTo>
                    <a:pt x="6271" y="12207"/>
                    <a:pt x="6112" y="12651"/>
                    <a:pt x="5890" y="13126"/>
                  </a:cubicBezTo>
                  <a:cubicBezTo>
                    <a:pt x="5795" y="12746"/>
                    <a:pt x="5637" y="12429"/>
                    <a:pt x="5510" y="12112"/>
                  </a:cubicBezTo>
                  <a:cubicBezTo>
                    <a:pt x="5542" y="12112"/>
                    <a:pt x="5574" y="12080"/>
                    <a:pt x="5574" y="12080"/>
                  </a:cubicBezTo>
                  <a:cubicBezTo>
                    <a:pt x="5859" y="11954"/>
                    <a:pt x="6176" y="11890"/>
                    <a:pt x="6461" y="11764"/>
                  </a:cubicBezTo>
                  <a:close/>
                  <a:moveTo>
                    <a:pt x="25941" y="10525"/>
                  </a:moveTo>
                  <a:cubicBezTo>
                    <a:pt x="26847" y="10525"/>
                    <a:pt x="27589" y="11350"/>
                    <a:pt x="27742" y="12175"/>
                  </a:cubicBezTo>
                  <a:cubicBezTo>
                    <a:pt x="27964" y="13126"/>
                    <a:pt x="27362" y="14139"/>
                    <a:pt x="26412" y="14456"/>
                  </a:cubicBezTo>
                  <a:cubicBezTo>
                    <a:pt x="26317" y="14424"/>
                    <a:pt x="26285" y="14392"/>
                    <a:pt x="26222" y="14392"/>
                  </a:cubicBezTo>
                  <a:cubicBezTo>
                    <a:pt x="26127" y="14392"/>
                    <a:pt x="26000" y="14424"/>
                    <a:pt x="25937" y="14519"/>
                  </a:cubicBezTo>
                  <a:lnTo>
                    <a:pt x="25905" y="14551"/>
                  </a:lnTo>
                  <a:cubicBezTo>
                    <a:pt x="25462" y="14551"/>
                    <a:pt x="25050" y="14361"/>
                    <a:pt x="24797" y="14044"/>
                  </a:cubicBezTo>
                  <a:cubicBezTo>
                    <a:pt x="24417" y="13632"/>
                    <a:pt x="24227" y="13094"/>
                    <a:pt x="24259" y="12524"/>
                  </a:cubicBezTo>
                  <a:cubicBezTo>
                    <a:pt x="24259" y="12492"/>
                    <a:pt x="24259" y="12397"/>
                    <a:pt x="24227" y="12365"/>
                  </a:cubicBezTo>
                  <a:cubicBezTo>
                    <a:pt x="24227" y="12334"/>
                    <a:pt x="24195" y="12334"/>
                    <a:pt x="24164" y="12334"/>
                  </a:cubicBezTo>
                  <a:cubicBezTo>
                    <a:pt x="24227" y="11384"/>
                    <a:pt x="24955" y="10624"/>
                    <a:pt x="25842" y="10529"/>
                  </a:cubicBezTo>
                  <a:cubicBezTo>
                    <a:pt x="25875" y="10526"/>
                    <a:pt x="25908" y="10525"/>
                    <a:pt x="25941" y="10525"/>
                  </a:cubicBezTo>
                  <a:close/>
                  <a:moveTo>
                    <a:pt x="19857" y="10212"/>
                  </a:moveTo>
                  <a:cubicBezTo>
                    <a:pt x="21345" y="10275"/>
                    <a:pt x="22802" y="10465"/>
                    <a:pt x="24227" y="10750"/>
                  </a:cubicBezTo>
                  <a:cubicBezTo>
                    <a:pt x="23720" y="11257"/>
                    <a:pt x="23467" y="12017"/>
                    <a:pt x="23625" y="12714"/>
                  </a:cubicBezTo>
                  <a:cubicBezTo>
                    <a:pt x="23657" y="12841"/>
                    <a:pt x="23752" y="12904"/>
                    <a:pt x="23879" y="12904"/>
                  </a:cubicBezTo>
                  <a:cubicBezTo>
                    <a:pt x="23752" y="13917"/>
                    <a:pt x="24512" y="14867"/>
                    <a:pt x="25494" y="15089"/>
                  </a:cubicBezTo>
                  <a:cubicBezTo>
                    <a:pt x="24544" y="15944"/>
                    <a:pt x="23435" y="16641"/>
                    <a:pt x="22295" y="17243"/>
                  </a:cubicBezTo>
                  <a:cubicBezTo>
                    <a:pt x="21472" y="15406"/>
                    <a:pt x="20268" y="13696"/>
                    <a:pt x="19350" y="12429"/>
                  </a:cubicBezTo>
                  <a:cubicBezTo>
                    <a:pt x="19540" y="11732"/>
                    <a:pt x="19762" y="10972"/>
                    <a:pt x="19857" y="10212"/>
                  </a:cubicBezTo>
                  <a:close/>
                  <a:moveTo>
                    <a:pt x="19128" y="13126"/>
                  </a:moveTo>
                  <a:cubicBezTo>
                    <a:pt x="20047" y="14392"/>
                    <a:pt x="21028" y="15944"/>
                    <a:pt x="21725" y="17433"/>
                  </a:cubicBezTo>
                  <a:cubicBezTo>
                    <a:pt x="20078" y="18193"/>
                    <a:pt x="18241" y="18731"/>
                    <a:pt x="16500" y="19143"/>
                  </a:cubicBezTo>
                  <a:cubicBezTo>
                    <a:pt x="17291" y="17781"/>
                    <a:pt x="17988" y="16356"/>
                    <a:pt x="18526" y="14867"/>
                  </a:cubicBezTo>
                  <a:cubicBezTo>
                    <a:pt x="18716" y="14297"/>
                    <a:pt x="18938" y="13696"/>
                    <a:pt x="19128" y="13126"/>
                  </a:cubicBezTo>
                  <a:close/>
                  <a:moveTo>
                    <a:pt x="4877" y="12365"/>
                  </a:moveTo>
                  <a:cubicBezTo>
                    <a:pt x="5099" y="12904"/>
                    <a:pt x="5352" y="13442"/>
                    <a:pt x="5574" y="13949"/>
                  </a:cubicBezTo>
                  <a:cubicBezTo>
                    <a:pt x="4940" y="15659"/>
                    <a:pt x="4465" y="17401"/>
                    <a:pt x="4085" y="19174"/>
                  </a:cubicBezTo>
                  <a:cubicBezTo>
                    <a:pt x="3135" y="18858"/>
                    <a:pt x="2249" y="18351"/>
                    <a:pt x="1837" y="17433"/>
                  </a:cubicBezTo>
                  <a:cubicBezTo>
                    <a:pt x="760" y="15089"/>
                    <a:pt x="2945" y="13284"/>
                    <a:pt x="4877" y="12365"/>
                  </a:cubicBezTo>
                  <a:close/>
                  <a:moveTo>
                    <a:pt x="6017" y="14741"/>
                  </a:moveTo>
                  <a:cubicBezTo>
                    <a:pt x="6967" y="16577"/>
                    <a:pt x="8171" y="18319"/>
                    <a:pt x="9501" y="19839"/>
                  </a:cubicBezTo>
                  <a:cubicBezTo>
                    <a:pt x="8867" y="19839"/>
                    <a:pt x="8234" y="19808"/>
                    <a:pt x="7632" y="19713"/>
                  </a:cubicBezTo>
                  <a:cubicBezTo>
                    <a:pt x="6809" y="19649"/>
                    <a:pt x="5732" y="19554"/>
                    <a:pt x="4750" y="19333"/>
                  </a:cubicBezTo>
                  <a:cubicBezTo>
                    <a:pt x="5067" y="17781"/>
                    <a:pt x="5510" y="16229"/>
                    <a:pt x="6017" y="14741"/>
                  </a:cubicBezTo>
                  <a:close/>
                  <a:moveTo>
                    <a:pt x="16816" y="10054"/>
                  </a:moveTo>
                  <a:cubicBezTo>
                    <a:pt x="17070" y="10339"/>
                    <a:pt x="17291" y="10655"/>
                    <a:pt x="17513" y="10940"/>
                  </a:cubicBezTo>
                  <a:cubicBezTo>
                    <a:pt x="17830" y="11384"/>
                    <a:pt x="18210" y="11890"/>
                    <a:pt x="18653" y="12492"/>
                  </a:cubicBezTo>
                  <a:cubicBezTo>
                    <a:pt x="18305" y="13949"/>
                    <a:pt x="17766" y="15342"/>
                    <a:pt x="17196" y="16641"/>
                  </a:cubicBezTo>
                  <a:cubicBezTo>
                    <a:pt x="16753" y="17559"/>
                    <a:pt x="16278" y="18446"/>
                    <a:pt x="15771" y="19301"/>
                  </a:cubicBezTo>
                  <a:cubicBezTo>
                    <a:pt x="15201" y="19396"/>
                    <a:pt x="14663" y="19491"/>
                    <a:pt x="14124" y="19554"/>
                  </a:cubicBezTo>
                  <a:cubicBezTo>
                    <a:pt x="12858" y="19776"/>
                    <a:pt x="11591" y="19839"/>
                    <a:pt x="10292" y="19839"/>
                  </a:cubicBezTo>
                  <a:cubicBezTo>
                    <a:pt x="9754" y="19174"/>
                    <a:pt x="9216" y="18573"/>
                    <a:pt x="8836" y="18034"/>
                  </a:cubicBezTo>
                  <a:cubicBezTo>
                    <a:pt x="7854" y="16704"/>
                    <a:pt x="6999" y="15342"/>
                    <a:pt x="6302" y="13854"/>
                  </a:cubicBezTo>
                  <a:cubicBezTo>
                    <a:pt x="6619" y="13062"/>
                    <a:pt x="6936" y="12239"/>
                    <a:pt x="7252" y="11479"/>
                  </a:cubicBezTo>
                  <a:cubicBezTo>
                    <a:pt x="8677" y="11067"/>
                    <a:pt x="10166" y="10750"/>
                    <a:pt x="11654" y="10497"/>
                  </a:cubicBezTo>
                  <a:cubicBezTo>
                    <a:pt x="13333" y="10212"/>
                    <a:pt x="15075" y="10117"/>
                    <a:pt x="16816" y="10054"/>
                  </a:cubicBezTo>
                  <a:close/>
                  <a:moveTo>
                    <a:pt x="15360" y="19998"/>
                  </a:moveTo>
                  <a:lnTo>
                    <a:pt x="15360" y="19998"/>
                  </a:lnTo>
                  <a:cubicBezTo>
                    <a:pt x="14726" y="20948"/>
                    <a:pt x="14029" y="21898"/>
                    <a:pt x="13301" y="22816"/>
                  </a:cubicBezTo>
                  <a:cubicBezTo>
                    <a:pt x="12383" y="22088"/>
                    <a:pt x="11559" y="21264"/>
                    <a:pt x="10863" y="20441"/>
                  </a:cubicBezTo>
                  <a:cubicBezTo>
                    <a:pt x="11559" y="20409"/>
                    <a:pt x="12224" y="20346"/>
                    <a:pt x="12921" y="20314"/>
                  </a:cubicBezTo>
                  <a:cubicBezTo>
                    <a:pt x="13713" y="20251"/>
                    <a:pt x="14536" y="20124"/>
                    <a:pt x="15360" y="19998"/>
                  </a:cubicBezTo>
                  <a:close/>
                  <a:moveTo>
                    <a:pt x="21947" y="18034"/>
                  </a:moveTo>
                  <a:cubicBezTo>
                    <a:pt x="23055" y="20568"/>
                    <a:pt x="23277" y="23070"/>
                    <a:pt x="20997" y="24463"/>
                  </a:cubicBezTo>
                  <a:cubicBezTo>
                    <a:pt x="20213" y="24961"/>
                    <a:pt x="19395" y="25175"/>
                    <a:pt x="18567" y="25175"/>
                  </a:cubicBezTo>
                  <a:cubicBezTo>
                    <a:pt x="16917" y="25175"/>
                    <a:pt x="15231" y="24324"/>
                    <a:pt x="13713" y="23165"/>
                  </a:cubicBezTo>
                  <a:cubicBezTo>
                    <a:pt x="14568" y="22151"/>
                    <a:pt x="15360" y="21043"/>
                    <a:pt x="16088" y="19871"/>
                  </a:cubicBezTo>
                  <a:cubicBezTo>
                    <a:pt x="18051" y="19491"/>
                    <a:pt x="20110" y="18889"/>
                    <a:pt x="21947" y="18034"/>
                  </a:cubicBezTo>
                  <a:close/>
                  <a:moveTo>
                    <a:pt x="4592" y="19903"/>
                  </a:moveTo>
                  <a:lnTo>
                    <a:pt x="5067" y="19998"/>
                  </a:lnTo>
                  <a:cubicBezTo>
                    <a:pt x="6651" y="20314"/>
                    <a:pt x="8329" y="20473"/>
                    <a:pt x="9976" y="20473"/>
                  </a:cubicBezTo>
                  <a:cubicBezTo>
                    <a:pt x="10736" y="21328"/>
                    <a:pt x="11749" y="22341"/>
                    <a:pt x="12921" y="23260"/>
                  </a:cubicBezTo>
                  <a:cubicBezTo>
                    <a:pt x="11718" y="24685"/>
                    <a:pt x="10324" y="26015"/>
                    <a:pt x="8836" y="27218"/>
                  </a:cubicBezTo>
                  <a:cubicBezTo>
                    <a:pt x="8709" y="26458"/>
                    <a:pt x="8361" y="25761"/>
                    <a:pt x="7759" y="25223"/>
                  </a:cubicBezTo>
                  <a:cubicBezTo>
                    <a:pt x="7201" y="24780"/>
                    <a:pt x="6481" y="24549"/>
                    <a:pt x="5762" y="24549"/>
                  </a:cubicBezTo>
                  <a:cubicBezTo>
                    <a:pt x="5095" y="24549"/>
                    <a:pt x="4429" y="24748"/>
                    <a:pt x="3895" y="25160"/>
                  </a:cubicBezTo>
                  <a:cubicBezTo>
                    <a:pt x="3990" y="23386"/>
                    <a:pt x="4275" y="21581"/>
                    <a:pt x="4592" y="19903"/>
                  </a:cubicBezTo>
                  <a:close/>
                  <a:moveTo>
                    <a:pt x="5764" y="25160"/>
                  </a:moveTo>
                  <a:cubicBezTo>
                    <a:pt x="6321" y="25160"/>
                    <a:pt x="6878" y="25324"/>
                    <a:pt x="7316" y="25666"/>
                  </a:cubicBezTo>
                  <a:cubicBezTo>
                    <a:pt x="7822" y="26015"/>
                    <a:pt x="8139" y="26648"/>
                    <a:pt x="8266" y="27345"/>
                  </a:cubicBezTo>
                  <a:cubicBezTo>
                    <a:pt x="8361" y="28042"/>
                    <a:pt x="8202" y="28738"/>
                    <a:pt x="7791" y="29277"/>
                  </a:cubicBezTo>
                  <a:cubicBezTo>
                    <a:pt x="7279" y="29931"/>
                    <a:pt x="6556" y="30216"/>
                    <a:pt x="5818" y="30216"/>
                  </a:cubicBezTo>
                  <a:cubicBezTo>
                    <a:pt x="5414" y="30216"/>
                    <a:pt x="5005" y="30130"/>
                    <a:pt x="4624" y="29973"/>
                  </a:cubicBezTo>
                  <a:cubicBezTo>
                    <a:pt x="4402" y="29910"/>
                    <a:pt x="4212" y="29783"/>
                    <a:pt x="3990" y="29625"/>
                  </a:cubicBezTo>
                  <a:cubicBezTo>
                    <a:pt x="3927" y="29593"/>
                    <a:pt x="3895" y="29562"/>
                    <a:pt x="3800" y="29562"/>
                  </a:cubicBezTo>
                  <a:cubicBezTo>
                    <a:pt x="3135" y="28548"/>
                    <a:pt x="2945" y="27028"/>
                    <a:pt x="3832" y="25983"/>
                  </a:cubicBezTo>
                  <a:cubicBezTo>
                    <a:pt x="4299" y="25444"/>
                    <a:pt x="5032" y="25160"/>
                    <a:pt x="5764" y="25160"/>
                  </a:cubicBezTo>
                  <a:close/>
                  <a:moveTo>
                    <a:pt x="4655" y="0"/>
                  </a:moveTo>
                  <a:cubicBezTo>
                    <a:pt x="4572" y="0"/>
                    <a:pt x="4487" y="5"/>
                    <a:pt x="4402" y="15"/>
                  </a:cubicBezTo>
                  <a:cubicBezTo>
                    <a:pt x="2882" y="141"/>
                    <a:pt x="1520" y="1756"/>
                    <a:pt x="1900" y="3245"/>
                  </a:cubicBezTo>
                  <a:cubicBezTo>
                    <a:pt x="1932" y="3340"/>
                    <a:pt x="1995" y="3403"/>
                    <a:pt x="2059" y="3403"/>
                  </a:cubicBezTo>
                  <a:cubicBezTo>
                    <a:pt x="2059" y="4132"/>
                    <a:pt x="2470" y="4638"/>
                    <a:pt x="2977" y="4955"/>
                  </a:cubicBezTo>
                  <a:lnTo>
                    <a:pt x="2977" y="4987"/>
                  </a:lnTo>
                  <a:cubicBezTo>
                    <a:pt x="3199" y="7362"/>
                    <a:pt x="3800" y="9705"/>
                    <a:pt x="4687" y="11922"/>
                  </a:cubicBezTo>
                  <a:cubicBezTo>
                    <a:pt x="2217" y="13062"/>
                    <a:pt x="0" y="14899"/>
                    <a:pt x="1267" y="17654"/>
                  </a:cubicBezTo>
                  <a:cubicBezTo>
                    <a:pt x="1742" y="18763"/>
                    <a:pt x="2819" y="19364"/>
                    <a:pt x="3959" y="19713"/>
                  </a:cubicBezTo>
                  <a:cubicBezTo>
                    <a:pt x="3579" y="21549"/>
                    <a:pt x="3325" y="23418"/>
                    <a:pt x="3199" y="25255"/>
                  </a:cubicBezTo>
                  <a:cubicBezTo>
                    <a:pt x="3199" y="25413"/>
                    <a:pt x="3294" y="25540"/>
                    <a:pt x="3420" y="25571"/>
                  </a:cubicBezTo>
                  <a:cubicBezTo>
                    <a:pt x="2375" y="26775"/>
                    <a:pt x="2407" y="28675"/>
                    <a:pt x="3515" y="29783"/>
                  </a:cubicBezTo>
                  <a:cubicBezTo>
                    <a:pt x="3579" y="29815"/>
                    <a:pt x="3579" y="29815"/>
                    <a:pt x="3610" y="29815"/>
                  </a:cubicBezTo>
                  <a:lnTo>
                    <a:pt x="3610" y="29910"/>
                  </a:lnTo>
                  <a:lnTo>
                    <a:pt x="3642" y="29910"/>
                  </a:lnTo>
                  <a:cubicBezTo>
                    <a:pt x="3642" y="29973"/>
                    <a:pt x="3642" y="30037"/>
                    <a:pt x="3737" y="30068"/>
                  </a:cubicBezTo>
                  <a:cubicBezTo>
                    <a:pt x="4312" y="30572"/>
                    <a:pt x="5057" y="30820"/>
                    <a:pt x="5803" y="30820"/>
                  </a:cubicBezTo>
                  <a:cubicBezTo>
                    <a:pt x="6699" y="30820"/>
                    <a:pt x="7597" y="30461"/>
                    <a:pt x="8202" y="29752"/>
                  </a:cubicBezTo>
                  <a:cubicBezTo>
                    <a:pt x="8677" y="29182"/>
                    <a:pt x="8899" y="28422"/>
                    <a:pt x="8899" y="27693"/>
                  </a:cubicBezTo>
                  <a:cubicBezTo>
                    <a:pt x="10578" y="26458"/>
                    <a:pt x="12066" y="25065"/>
                    <a:pt x="13428" y="23513"/>
                  </a:cubicBezTo>
                  <a:cubicBezTo>
                    <a:pt x="15116" y="24769"/>
                    <a:pt x="17072" y="25783"/>
                    <a:pt x="18919" y="25783"/>
                  </a:cubicBezTo>
                  <a:cubicBezTo>
                    <a:pt x="20051" y="25783"/>
                    <a:pt x="21142" y="25402"/>
                    <a:pt x="22105" y="24463"/>
                  </a:cubicBezTo>
                  <a:cubicBezTo>
                    <a:pt x="23942" y="22690"/>
                    <a:pt x="23593" y="20156"/>
                    <a:pt x="22580" y="17718"/>
                  </a:cubicBezTo>
                  <a:cubicBezTo>
                    <a:pt x="23910" y="16989"/>
                    <a:pt x="25177" y="16166"/>
                    <a:pt x="26159" y="15089"/>
                  </a:cubicBezTo>
                  <a:cubicBezTo>
                    <a:pt x="27425" y="14962"/>
                    <a:pt x="28502" y="13791"/>
                    <a:pt x="28471" y="12492"/>
                  </a:cubicBezTo>
                  <a:cubicBezTo>
                    <a:pt x="28439" y="11178"/>
                    <a:pt x="27357" y="9895"/>
                    <a:pt x="25987" y="9895"/>
                  </a:cubicBezTo>
                  <a:cubicBezTo>
                    <a:pt x="25970" y="9895"/>
                    <a:pt x="25954" y="9895"/>
                    <a:pt x="25937" y="9895"/>
                  </a:cubicBezTo>
                  <a:cubicBezTo>
                    <a:pt x="25462" y="9895"/>
                    <a:pt x="25019" y="10117"/>
                    <a:pt x="24639" y="10370"/>
                  </a:cubicBezTo>
                  <a:cubicBezTo>
                    <a:pt x="24639" y="10275"/>
                    <a:pt x="24544" y="10149"/>
                    <a:pt x="24385" y="10149"/>
                  </a:cubicBezTo>
                  <a:cubicBezTo>
                    <a:pt x="22928" y="9864"/>
                    <a:pt x="21472" y="9705"/>
                    <a:pt x="19983" y="9579"/>
                  </a:cubicBezTo>
                  <a:cubicBezTo>
                    <a:pt x="20110" y="8882"/>
                    <a:pt x="20237" y="8122"/>
                    <a:pt x="20268" y="7425"/>
                  </a:cubicBezTo>
                  <a:cubicBezTo>
                    <a:pt x="20458" y="5398"/>
                    <a:pt x="20870" y="2358"/>
                    <a:pt x="19128" y="838"/>
                  </a:cubicBezTo>
                  <a:cubicBezTo>
                    <a:pt x="18509" y="307"/>
                    <a:pt x="17779" y="94"/>
                    <a:pt x="17028" y="94"/>
                  </a:cubicBezTo>
                  <a:cubicBezTo>
                    <a:pt x="15898" y="94"/>
                    <a:pt x="14721" y="577"/>
                    <a:pt x="13808" y="1186"/>
                  </a:cubicBezTo>
                  <a:cubicBezTo>
                    <a:pt x="12763" y="1915"/>
                    <a:pt x="11844" y="2865"/>
                    <a:pt x="11021" y="3878"/>
                  </a:cubicBezTo>
                  <a:cubicBezTo>
                    <a:pt x="9912" y="3213"/>
                    <a:pt x="8677" y="2706"/>
                    <a:pt x="7379" y="2358"/>
                  </a:cubicBezTo>
                  <a:lnTo>
                    <a:pt x="7221" y="2358"/>
                  </a:lnTo>
                  <a:cubicBezTo>
                    <a:pt x="6983" y="1109"/>
                    <a:pt x="5935" y="0"/>
                    <a:pt x="4655"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7793641" y="1568339"/>
              <a:ext cx="60544" cy="85446"/>
            </a:xfrm>
            <a:custGeom>
              <a:avLst/>
              <a:gdLst/>
              <a:ahLst/>
              <a:cxnLst/>
              <a:rect l="l" t="t" r="r" b="b"/>
              <a:pathLst>
                <a:path w="1838" h="2594" extrusionOk="0">
                  <a:moveTo>
                    <a:pt x="1575" y="0"/>
                  </a:moveTo>
                  <a:cubicBezTo>
                    <a:pt x="1559" y="0"/>
                    <a:pt x="1542" y="7"/>
                    <a:pt x="1521" y="28"/>
                  </a:cubicBezTo>
                  <a:cubicBezTo>
                    <a:pt x="1046" y="60"/>
                    <a:pt x="666" y="345"/>
                    <a:pt x="381" y="757"/>
                  </a:cubicBezTo>
                  <a:cubicBezTo>
                    <a:pt x="64" y="1295"/>
                    <a:pt x="1" y="1929"/>
                    <a:pt x="159" y="2435"/>
                  </a:cubicBezTo>
                  <a:cubicBezTo>
                    <a:pt x="191" y="2562"/>
                    <a:pt x="317" y="2594"/>
                    <a:pt x="412" y="2594"/>
                  </a:cubicBezTo>
                  <a:cubicBezTo>
                    <a:pt x="539" y="2562"/>
                    <a:pt x="634" y="2435"/>
                    <a:pt x="571" y="2309"/>
                  </a:cubicBezTo>
                  <a:cubicBezTo>
                    <a:pt x="349" y="1390"/>
                    <a:pt x="1014" y="757"/>
                    <a:pt x="1647" y="567"/>
                  </a:cubicBezTo>
                  <a:cubicBezTo>
                    <a:pt x="1774" y="535"/>
                    <a:pt x="1837" y="408"/>
                    <a:pt x="1806" y="250"/>
                  </a:cubicBezTo>
                  <a:cubicBezTo>
                    <a:pt x="1774" y="123"/>
                    <a:pt x="1742" y="60"/>
                    <a:pt x="1647" y="28"/>
                  </a:cubicBezTo>
                  <a:cubicBezTo>
                    <a:pt x="1626" y="28"/>
                    <a:pt x="1605" y="0"/>
                    <a:pt x="1575"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13"/>
          <p:cNvGrpSpPr/>
          <p:nvPr/>
        </p:nvGrpSpPr>
        <p:grpSpPr>
          <a:xfrm>
            <a:off x="381844" y="505858"/>
            <a:ext cx="1159027" cy="1147926"/>
            <a:chOff x="381844" y="505858"/>
            <a:chExt cx="1159027" cy="1147926"/>
          </a:xfrm>
        </p:grpSpPr>
        <p:sp>
          <p:nvSpPr>
            <p:cNvPr id="157" name="Google Shape;157;p13"/>
            <p:cNvSpPr/>
            <p:nvPr/>
          </p:nvSpPr>
          <p:spPr>
            <a:xfrm>
              <a:off x="381844" y="505858"/>
              <a:ext cx="1159027" cy="1147926"/>
            </a:xfrm>
            <a:custGeom>
              <a:avLst/>
              <a:gdLst/>
              <a:ahLst/>
              <a:cxnLst/>
              <a:rect l="l" t="t" r="r" b="b"/>
              <a:pathLst>
                <a:path w="35186" h="34849" extrusionOk="0">
                  <a:moveTo>
                    <a:pt x="31225" y="512"/>
                  </a:moveTo>
                  <a:cubicBezTo>
                    <a:pt x="31972" y="512"/>
                    <a:pt x="32748" y="793"/>
                    <a:pt x="33412" y="1449"/>
                  </a:cubicBezTo>
                  <a:cubicBezTo>
                    <a:pt x="34425" y="2399"/>
                    <a:pt x="34615" y="3887"/>
                    <a:pt x="33950" y="5123"/>
                  </a:cubicBezTo>
                  <a:cubicBezTo>
                    <a:pt x="33427" y="6074"/>
                    <a:pt x="32369" y="6810"/>
                    <a:pt x="31311" y="6810"/>
                  </a:cubicBezTo>
                  <a:cubicBezTo>
                    <a:pt x="30959" y="6810"/>
                    <a:pt x="30608" y="6729"/>
                    <a:pt x="30277" y="6548"/>
                  </a:cubicBezTo>
                  <a:cubicBezTo>
                    <a:pt x="30530" y="6263"/>
                    <a:pt x="30815" y="5946"/>
                    <a:pt x="31132" y="5693"/>
                  </a:cubicBezTo>
                  <a:cubicBezTo>
                    <a:pt x="31290" y="5534"/>
                    <a:pt x="31163" y="5376"/>
                    <a:pt x="31068" y="5281"/>
                  </a:cubicBezTo>
                  <a:cubicBezTo>
                    <a:pt x="31096" y="4723"/>
                    <a:pt x="30632" y="4140"/>
                    <a:pt x="30087" y="4140"/>
                  </a:cubicBezTo>
                  <a:cubicBezTo>
                    <a:pt x="30014" y="4140"/>
                    <a:pt x="29940" y="4150"/>
                    <a:pt x="29865" y="4173"/>
                  </a:cubicBezTo>
                  <a:cubicBezTo>
                    <a:pt x="29802" y="4204"/>
                    <a:pt x="29802" y="4204"/>
                    <a:pt x="29738" y="4268"/>
                  </a:cubicBezTo>
                  <a:cubicBezTo>
                    <a:pt x="29710" y="4239"/>
                    <a:pt x="29681" y="4223"/>
                    <a:pt x="29650" y="4223"/>
                  </a:cubicBezTo>
                  <a:cubicBezTo>
                    <a:pt x="29611" y="4223"/>
                    <a:pt x="29569" y="4247"/>
                    <a:pt x="29516" y="4299"/>
                  </a:cubicBezTo>
                  <a:cubicBezTo>
                    <a:pt x="29233" y="4519"/>
                    <a:pt x="28919" y="4802"/>
                    <a:pt x="28667" y="5085"/>
                  </a:cubicBezTo>
                  <a:lnTo>
                    <a:pt x="28667" y="5085"/>
                  </a:lnTo>
                  <a:cubicBezTo>
                    <a:pt x="28693" y="5052"/>
                    <a:pt x="28691" y="4994"/>
                    <a:pt x="28661" y="4964"/>
                  </a:cubicBezTo>
                  <a:cubicBezTo>
                    <a:pt x="27312" y="2661"/>
                    <a:pt x="29158" y="512"/>
                    <a:pt x="31225" y="512"/>
                  </a:cubicBezTo>
                  <a:close/>
                  <a:moveTo>
                    <a:pt x="29928" y="4521"/>
                  </a:moveTo>
                  <a:cubicBezTo>
                    <a:pt x="30403" y="4616"/>
                    <a:pt x="30752" y="4901"/>
                    <a:pt x="30752" y="5376"/>
                  </a:cubicBezTo>
                  <a:cubicBezTo>
                    <a:pt x="28598" y="7434"/>
                    <a:pt x="26128" y="9493"/>
                    <a:pt x="24418" y="11931"/>
                  </a:cubicBezTo>
                  <a:cubicBezTo>
                    <a:pt x="24133" y="11615"/>
                    <a:pt x="23816" y="11330"/>
                    <a:pt x="23468" y="11108"/>
                  </a:cubicBezTo>
                  <a:cubicBezTo>
                    <a:pt x="25685" y="9050"/>
                    <a:pt x="27711" y="6706"/>
                    <a:pt x="29865" y="4616"/>
                  </a:cubicBezTo>
                  <a:cubicBezTo>
                    <a:pt x="29865" y="4584"/>
                    <a:pt x="29928" y="4584"/>
                    <a:pt x="29928" y="4521"/>
                  </a:cubicBezTo>
                  <a:close/>
                  <a:moveTo>
                    <a:pt x="6686" y="12087"/>
                  </a:moveTo>
                  <a:cubicBezTo>
                    <a:pt x="6747" y="12087"/>
                    <a:pt x="6810" y="12098"/>
                    <a:pt x="6873" y="12121"/>
                  </a:cubicBezTo>
                  <a:lnTo>
                    <a:pt x="6905" y="12121"/>
                  </a:lnTo>
                  <a:cubicBezTo>
                    <a:pt x="9375" y="12976"/>
                    <a:pt x="11908" y="13515"/>
                    <a:pt x="14474" y="13673"/>
                  </a:cubicBezTo>
                  <a:cubicBezTo>
                    <a:pt x="14474" y="13800"/>
                    <a:pt x="14505" y="13927"/>
                    <a:pt x="14569" y="13958"/>
                  </a:cubicBezTo>
                  <a:cubicBezTo>
                    <a:pt x="14442" y="14307"/>
                    <a:pt x="14347" y="14623"/>
                    <a:pt x="14284" y="14972"/>
                  </a:cubicBezTo>
                  <a:cubicBezTo>
                    <a:pt x="14284" y="14940"/>
                    <a:pt x="14284" y="14940"/>
                    <a:pt x="14252" y="14940"/>
                  </a:cubicBezTo>
                  <a:cubicBezTo>
                    <a:pt x="11560" y="14402"/>
                    <a:pt x="8900" y="13800"/>
                    <a:pt x="6240" y="13071"/>
                  </a:cubicBezTo>
                  <a:lnTo>
                    <a:pt x="6113" y="13071"/>
                  </a:lnTo>
                  <a:lnTo>
                    <a:pt x="6113" y="13008"/>
                  </a:lnTo>
                  <a:cubicBezTo>
                    <a:pt x="5919" y="12620"/>
                    <a:pt x="6259" y="12087"/>
                    <a:pt x="6686" y="12087"/>
                  </a:cubicBezTo>
                  <a:close/>
                  <a:moveTo>
                    <a:pt x="4932" y="9392"/>
                  </a:moveTo>
                  <a:cubicBezTo>
                    <a:pt x="6310" y="9392"/>
                    <a:pt x="7551" y="10380"/>
                    <a:pt x="7665" y="11805"/>
                  </a:cubicBezTo>
                  <a:cubicBezTo>
                    <a:pt x="7316" y="11741"/>
                    <a:pt x="7000" y="11615"/>
                    <a:pt x="6651" y="11456"/>
                  </a:cubicBezTo>
                  <a:cubicBezTo>
                    <a:pt x="6621" y="11448"/>
                    <a:pt x="6593" y="11444"/>
                    <a:pt x="6565" y="11444"/>
                  </a:cubicBezTo>
                  <a:cubicBezTo>
                    <a:pt x="6391" y="11444"/>
                    <a:pt x="6280" y="11604"/>
                    <a:pt x="6335" y="11741"/>
                  </a:cubicBezTo>
                  <a:cubicBezTo>
                    <a:pt x="5796" y="11963"/>
                    <a:pt x="5480" y="12691"/>
                    <a:pt x="5891" y="13166"/>
                  </a:cubicBezTo>
                  <a:cubicBezTo>
                    <a:pt x="5891" y="13198"/>
                    <a:pt x="5923" y="13198"/>
                    <a:pt x="5955" y="13198"/>
                  </a:cubicBezTo>
                  <a:cubicBezTo>
                    <a:pt x="5923" y="13325"/>
                    <a:pt x="5955" y="13515"/>
                    <a:pt x="6113" y="13547"/>
                  </a:cubicBezTo>
                  <a:cubicBezTo>
                    <a:pt x="6588" y="13705"/>
                    <a:pt x="7063" y="13863"/>
                    <a:pt x="7538" y="13990"/>
                  </a:cubicBezTo>
                  <a:cubicBezTo>
                    <a:pt x="6707" y="14883"/>
                    <a:pt x="5636" y="15416"/>
                    <a:pt x="4384" y="15416"/>
                  </a:cubicBezTo>
                  <a:cubicBezTo>
                    <a:pt x="4349" y="15416"/>
                    <a:pt x="4312" y="15416"/>
                    <a:pt x="4276" y="15415"/>
                  </a:cubicBezTo>
                  <a:cubicBezTo>
                    <a:pt x="2471" y="15383"/>
                    <a:pt x="254" y="14022"/>
                    <a:pt x="1299" y="11963"/>
                  </a:cubicBezTo>
                  <a:cubicBezTo>
                    <a:pt x="1933" y="10760"/>
                    <a:pt x="3073" y="9683"/>
                    <a:pt x="4466" y="9430"/>
                  </a:cubicBezTo>
                  <a:cubicBezTo>
                    <a:pt x="4622" y="9404"/>
                    <a:pt x="4778" y="9392"/>
                    <a:pt x="4932" y="9392"/>
                  </a:cubicBezTo>
                  <a:close/>
                  <a:moveTo>
                    <a:pt x="19645" y="10691"/>
                  </a:moveTo>
                  <a:cubicBezTo>
                    <a:pt x="21293" y="10691"/>
                    <a:pt x="22969" y="11229"/>
                    <a:pt x="23911" y="12185"/>
                  </a:cubicBezTo>
                  <a:cubicBezTo>
                    <a:pt x="25811" y="14148"/>
                    <a:pt x="26160" y="17568"/>
                    <a:pt x="24228" y="19627"/>
                  </a:cubicBezTo>
                  <a:cubicBezTo>
                    <a:pt x="23145" y="20810"/>
                    <a:pt x="21542" y="21498"/>
                    <a:pt x="19949" y="21498"/>
                  </a:cubicBezTo>
                  <a:cubicBezTo>
                    <a:pt x="19026" y="21498"/>
                    <a:pt x="18106" y="21267"/>
                    <a:pt x="17292" y="20767"/>
                  </a:cubicBezTo>
                  <a:cubicBezTo>
                    <a:pt x="14949" y="19342"/>
                    <a:pt x="14189" y="16428"/>
                    <a:pt x="14949" y="13927"/>
                  </a:cubicBezTo>
                  <a:cubicBezTo>
                    <a:pt x="14949" y="13895"/>
                    <a:pt x="14980" y="13832"/>
                    <a:pt x="14980" y="13800"/>
                  </a:cubicBezTo>
                  <a:cubicBezTo>
                    <a:pt x="15044" y="13768"/>
                    <a:pt x="15044" y="13737"/>
                    <a:pt x="15044" y="13673"/>
                  </a:cubicBezTo>
                  <a:lnTo>
                    <a:pt x="15044" y="13642"/>
                  </a:lnTo>
                  <a:lnTo>
                    <a:pt x="15044" y="13610"/>
                  </a:lnTo>
                  <a:cubicBezTo>
                    <a:pt x="15453" y="11579"/>
                    <a:pt x="17526" y="10691"/>
                    <a:pt x="19645" y="10691"/>
                  </a:cubicBezTo>
                  <a:close/>
                  <a:moveTo>
                    <a:pt x="22359" y="21527"/>
                  </a:moveTo>
                  <a:cubicBezTo>
                    <a:pt x="23151" y="24219"/>
                    <a:pt x="24101" y="26974"/>
                    <a:pt x="25209" y="29571"/>
                  </a:cubicBezTo>
                  <a:cubicBezTo>
                    <a:pt x="25146" y="29571"/>
                    <a:pt x="25114" y="29603"/>
                    <a:pt x="25114" y="29634"/>
                  </a:cubicBezTo>
                  <a:cubicBezTo>
                    <a:pt x="25064" y="29936"/>
                    <a:pt x="24755" y="30157"/>
                    <a:pt x="24440" y="30157"/>
                  </a:cubicBezTo>
                  <a:cubicBezTo>
                    <a:pt x="24358" y="30157"/>
                    <a:pt x="24275" y="30142"/>
                    <a:pt x="24196" y="30109"/>
                  </a:cubicBezTo>
                  <a:cubicBezTo>
                    <a:pt x="23341" y="27291"/>
                    <a:pt x="21916" y="24599"/>
                    <a:pt x="20807" y="21907"/>
                  </a:cubicBezTo>
                  <a:cubicBezTo>
                    <a:pt x="21314" y="21844"/>
                    <a:pt x="21853" y="21717"/>
                    <a:pt x="22359" y="21527"/>
                  </a:cubicBezTo>
                  <a:close/>
                  <a:moveTo>
                    <a:pt x="23309" y="28874"/>
                  </a:moveTo>
                  <a:cubicBezTo>
                    <a:pt x="23499" y="29223"/>
                    <a:pt x="23689" y="29603"/>
                    <a:pt x="23943" y="29951"/>
                  </a:cubicBezTo>
                  <a:cubicBezTo>
                    <a:pt x="23848" y="29951"/>
                    <a:pt x="23816" y="30014"/>
                    <a:pt x="23848" y="30109"/>
                  </a:cubicBezTo>
                  <a:cubicBezTo>
                    <a:pt x="24023" y="30347"/>
                    <a:pt x="24277" y="30451"/>
                    <a:pt x="24537" y="30451"/>
                  </a:cubicBezTo>
                  <a:cubicBezTo>
                    <a:pt x="24933" y="30451"/>
                    <a:pt x="25341" y="30207"/>
                    <a:pt x="25495" y="29824"/>
                  </a:cubicBezTo>
                  <a:cubicBezTo>
                    <a:pt x="25507" y="29828"/>
                    <a:pt x="25520" y="29830"/>
                    <a:pt x="25534" y="29830"/>
                  </a:cubicBezTo>
                  <a:cubicBezTo>
                    <a:pt x="25627" y="29830"/>
                    <a:pt x="25744" y="29741"/>
                    <a:pt x="25716" y="29603"/>
                  </a:cubicBezTo>
                  <a:cubicBezTo>
                    <a:pt x="25653" y="29381"/>
                    <a:pt x="25590" y="29191"/>
                    <a:pt x="25526" y="29001"/>
                  </a:cubicBezTo>
                  <a:lnTo>
                    <a:pt x="25526" y="29001"/>
                  </a:lnTo>
                  <a:cubicBezTo>
                    <a:pt x="28465" y="30339"/>
                    <a:pt x="26832" y="34324"/>
                    <a:pt x="24092" y="34324"/>
                  </a:cubicBezTo>
                  <a:cubicBezTo>
                    <a:pt x="23849" y="34324"/>
                    <a:pt x="23598" y="34293"/>
                    <a:pt x="23341" y="34226"/>
                  </a:cubicBezTo>
                  <a:cubicBezTo>
                    <a:pt x="21979" y="33910"/>
                    <a:pt x="21061" y="32643"/>
                    <a:pt x="21441" y="31249"/>
                  </a:cubicBezTo>
                  <a:cubicBezTo>
                    <a:pt x="21694" y="30236"/>
                    <a:pt x="22486" y="29476"/>
                    <a:pt x="23309" y="28874"/>
                  </a:cubicBezTo>
                  <a:close/>
                  <a:moveTo>
                    <a:pt x="31131" y="0"/>
                  </a:moveTo>
                  <a:cubicBezTo>
                    <a:pt x="30398" y="0"/>
                    <a:pt x="29674" y="237"/>
                    <a:pt x="29073" y="752"/>
                  </a:cubicBezTo>
                  <a:cubicBezTo>
                    <a:pt x="27648" y="1797"/>
                    <a:pt x="27395" y="3729"/>
                    <a:pt x="28440" y="5186"/>
                  </a:cubicBezTo>
                  <a:cubicBezTo>
                    <a:pt x="28503" y="5218"/>
                    <a:pt x="28535" y="5218"/>
                    <a:pt x="28566" y="5218"/>
                  </a:cubicBezTo>
                  <a:cubicBezTo>
                    <a:pt x="26666" y="6991"/>
                    <a:pt x="24766" y="8860"/>
                    <a:pt x="23309" y="10950"/>
                  </a:cubicBezTo>
                  <a:cubicBezTo>
                    <a:pt x="22418" y="10399"/>
                    <a:pt x="21194" y="10113"/>
                    <a:pt x="19942" y="10113"/>
                  </a:cubicBezTo>
                  <a:cubicBezTo>
                    <a:pt x="17590" y="10113"/>
                    <a:pt x="15138" y="11123"/>
                    <a:pt x="14600" y="13293"/>
                  </a:cubicBezTo>
                  <a:cubicBezTo>
                    <a:pt x="12415" y="12976"/>
                    <a:pt x="10325" y="12565"/>
                    <a:pt x="8235" y="11995"/>
                  </a:cubicBezTo>
                  <a:cubicBezTo>
                    <a:pt x="8235" y="10285"/>
                    <a:pt x="6810" y="8923"/>
                    <a:pt x="5131" y="8860"/>
                  </a:cubicBezTo>
                  <a:cubicBezTo>
                    <a:pt x="5058" y="8855"/>
                    <a:pt x="4986" y="8852"/>
                    <a:pt x="4914" y="8852"/>
                  </a:cubicBezTo>
                  <a:cubicBezTo>
                    <a:pt x="3067" y="8852"/>
                    <a:pt x="1399" y="10382"/>
                    <a:pt x="698" y="12058"/>
                  </a:cubicBezTo>
                  <a:cubicBezTo>
                    <a:pt x="1" y="13895"/>
                    <a:pt x="1521" y="15415"/>
                    <a:pt x="3231" y="15827"/>
                  </a:cubicBezTo>
                  <a:cubicBezTo>
                    <a:pt x="3603" y="15920"/>
                    <a:pt x="3984" y="15965"/>
                    <a:pt x="4362" y="15965"/>
                  </a:cubicBezTo>
                  <a:cubicBezTo>
                    <a:pt x="5788" y="15965"/>
                    <a:pt x="7187" y="15318"/>
                    <a:pt x="8013" y="14117"/>
                  </a:cubicBezTo>
                  <a:cubicBezTo>
                    <a:pt x="10072" y="14687"/>
                    <a:pt x="12193" y="15067"/>
                    <a:pt x="14284" y="15320"/>
                  </a:cubicBezTo>
                  <a:lnTo>
                    <a:pt x="14347" y="15320"/>
                  </a:lnTo>
                  <a:cubicBezTo>
                    <a:pt x="14094" y="17758"/>
                    <a:pt x="15265" y="20292"/>
                    <a:pt x="17514" y="21432"/>
                  </a:cubicBezTo>
                  <a:cubicBezTo>
                    <a:pt x="18290" y="21820"/>
                    <a:pt x="19163" y="22014"/>
                    <a:pt x="20048" y="22014"/>
                  </a:cubicBezTo>
                  <a:cubicBezTo>
                    <a:pt x="20174" y="22014"/>
                    <a:pt x="20301" y="22010"/>
                    <a:pt x="20427" y="22002"/>
                  </a:cubicBezTo>
                  <a:lnTo>
                    <a:pt x="20427" y="22034"/>
                  </a:lnTo>
                  <a:cubicBezTo>
                    <a:pt x="21251" y="24187"/>
                    <a:pt x="22074" y="26467"/>
                    <a:pt x="23183" y="28558"/>
                  </a:cubicBezTo>
                  <a:cubicBezTo>
                    <a:pt x="21948" y="29191"/>
                    <a:pt x="20903" y="30458"/>
                    <a:pt x="20903" y="31883"/>
                  </a:cubicBezTo>
                  <a:cubicBezTo>
                    <a:pt x="20839" y="33466"/>
                    <a:pt x="22233" y="34670"/>
                    <a:pt x="23753" y="34828"/>
                  </a:cubicBezTo>
                  <a:cubicBezTo>
                    <a:pt x="23880" y="34842"/>
                    <a:pt x="24006" y="34848"/>
                    <a:pt x="24129" y="34848"/>
                  </a:cubicBezTo>
                  <a:cubicBezTo>
                    <a:pt x="27436" y="34848"/>
                    <a:pt x="29167" y="30084"/>
                    <a:pt x="25748" y="28558"/>
                  </a:cubicBezTo>
                  <a:cubicBezTo>
                    <a:pt x="25705" y="28541"/>
                    <a:pt x="25668" y="28533"/>
                    <a:pt x="25633" y="28533"/>
                  </a:cubicBezTo>
                  <a:cubicBezTo>
                    <a:pt x="25539" y="28533"/>
                    <a:pt x="25469" y="28592"/>
                    <a:pt x="25400" y="28684"/>
                  </a:cubicBezTo>
                  <a:cubicBezTo>
                    <a:pt x="24608" y="26246"/>
                    <a:pt x="23658" y="23744"/>
                    <a:pt x="22644" y="21400"/>
                  </a:cubicBezTo>
                  <a:cubicBezTo>
                    <a:pt x="23753" y="20925"/>
                    <a:pt x="24703" y="20102"/>
                    <a:pt x="25336" y="19025"/>
                  </a:cubicBezTo>
                  <a:cubicBezTo>
                    <a:pt x="26603" y="16840"/>
                    <a:pt x="26160" y="13927"/>
                    <a:pt x="24544" y="12058"/>
                  </a:cubicBezTo>
                  <a:cubicBezTo>
                    <a:pt x="26476" y="10538"/>
                    <a:pt x="28186" y="8638"/>
                    <a:pt x="29928" y="6864"/>
                  </a:cubicBezTo>
                  <a:cubicBezTo>
                    <a:pt x="30369" y="7152"/>
                    <a:pt x="30851" y="7280"/>
                    <a:pt x="31334" y="7280"/>
                  </a:cubicBezTo>
                  <a:cubicBezTo>
                    <a:pt x="32445" y="7280"/>
                    <a:pt x="33563" y="6601"/>
                    <a:pt x="34204" y="5629"/>
                  </a:cubicBezTo>
                  <a:cubicBezTo>
                    <a:pt x="35185" y="4141"/>
                    <a:pt x="34995" y="2209"/>
                    <a:pt x="33633" y="974"/>
                  </a:cubicBezTo>
                  <a:cubicBezTo>
                    <a:pt x="32922" y="349"/>
                    <a:pt x="32020" y="0"/>
                    <a:pt x="31131" y="0"/>
                  </a:cubicBezTo>
                  <a:close/>
                </a:path>
              </a:pathLst>
            </a:custGeom>
            <a:solidFill>
              <a:srgbClr val="555555"/>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1281501" y="522690"/>
              <a:ext cx="240594" cy="207094"/>
            </a:xfrm>
            <a:custGeom>
              <a:avLst/>
              <a:gdLst/>
              <a:ahLst/>
              <a:cxnLst/>
              <a:rect l="l" t="t" r="r" b="b"/>
              <a:pathLst>
                <a:path w="7304" h="6287" extrusionOk="0">
                  <a:moveTo>
                    <a:pt x="5229" y="1897"/>
                  </a:moveTo>
                  <a:cubicBezTo>
                    <a:pt x="5270" y="1897"/>
                    <a:pt x="5309" y="1913"/>
                    <a:pt x="5340" y="1951"/>
                  </a:cubicBezTo>
                  <a:cubicBezTo>
                    <a:pt x="5815" y="2490"/>
                    <a:pt x="5783" y="3281"/>
                    <a:pt x="5340" y="3820"/>
                  </a:cubicBezTo>
                  <a:cubicBezTo>
                    <a:pt x="5307" y="3852"/>
                    <a:pt x="5271" y="3866"/>
                    <a:pt x="5236" y="3866"/>
                  </a:cubicBezTo>
                  <a:cubicBezTo>
                    <a:pt x="5133" y="3866"/>
                    <a:pt x="5039" y="3748"/>
                    <a:pt x="5086" y="3630"/>
                  </a:cubicBezTo>
                  <a:cubicBezTo>
                    <a:pt x="5403" y="3155"/>
                    <a:pt x="5371" y="2648"/>
                    <a:pt x="5055" y="2205"/>
                  </a:cubicBezTo>
                  <a:cubicBezTo>
                    <a:pt x="4958" y="2060"/>
                    <a:pt x="5100" y="1897"/>
                    <a:pt x="5229" y="1897"/>
                  </a:cubicBezTo>
                  <a:close/>
                  <a:moveTo>
                    <a:pt x="5977" y="2473"/>
                  </a:moveTo>
                  <a:cubicBezTo>
                    <a:pt x="6037" y="2473"/>
                    <a:pt x="6098" y="2498"/>
                    <a:pt x="6131" y="2553"/>
                  </a:cubicBezTo>
                  <a:cubicBezTo>
                    <a:pt x="6575" y="3218"/>
                    <a:pt x="6290" y="4168"/>
                    <a:pt x="5688" y="4707"/>
                  </a:cubicBezTo>
                  <a:cubicBezTo>
                    <a:pt x="5664" y="4724"/>
                    <a:pt x="5638" y="4732"/>
                    <a:pt x="5612" y="4732"/>
                  </a:cubicBezTo>
                  <a:cubicBezTo>
                    <a:pt x="5501" y="4732"/>
                    <a:pt x="5395" y="4588"/>
                    <a:pt x="5498" y="4485"/>
                  </a:cubicBezTo>
                  <a:cubicBezTo>
                    <a:pt x="6036" y="3978"/>
                    <a:pt x="6036" y="3313"/>
                    <a:pt x="5815" y="2680"/>
                  </a:cubicBezTo>
                  <a:cubicBezTo>
                    <a:pt x="5753" y="2556"/>
                    <a:pt x="5865" y="2473"/>
                    <a:pt x="5977" y="2473"/>
                  </a:cubicBezTo>
                  <a:close/>
                  <a:moveTo>
                    <a:pt x="3924" y="1"/>
                  </a:moveTo>
                  <a:cubicBezTo>
                    <a:pt x="1862" y="1"/>
                    <a:pt x="1" y="2143"/>
                    <a:pt x="1349" y="4422"/>
                  </a:cubicBezTo>
                  <a:lnTo>
                    <a:pt x="1349" y="4548"/>
                  </a:lnTo>
                  <a:cubicBezTo>
                    <a:pt x="1603" y="4295"/>
                    <a:pt x="1919" y="4010"/>
                    <a:pt x="2204" y="3757"/>
                  </a:cubicBezTo>
                  <a:cubicBezTo>
                    <a:pt x="2274" y="3710"/>
                    <a:pt x="2327" y="3681"/>
                    <a:pt x="2387" y="3681"/>
                  </a:cubicBezTo>
                  <a:cubicBezTo>
                    <a:pt x="2409" y="3681"/>
                    <a:pt x="2432" y="3685"/>
                    <a:pt x="2458" y="3693"/>
                  </a:cubicBezTo>
                  <a:cubicBezTo>
                    <a:pt x="2490" y="3662"/>
                    <a:pt x="2521" y="3630"/>
                    <a:pt x="2553" y="3630"/>
                  </a:cubicBezTo>
                  <a:cubicBezTo>
                    <a:pt x="2617" y="3614"/>
                    <a:pt x="2681" y="3606"/>
                    <a:pt x="2744" y="3606"/>
                  </a:cubicBezTo>
                  <a:cubicBezTo>
                    <a:pt x="3296" y="3606"/>
                    <a:pt x="3756" y="4198"/>
                    <a:pt x="3756" y="4738"/>
                  </a:cubicBezTo>
                  <a:cubicBezTo>
                    <a:pt x="3883" y="4802"/>
                    <a:pt x="3978" y="5023"/>
                    <a:pt x="3820" y="5150"/>
                  </a:cubicBezTo>
                  <a:lnTo>
                    <a:pt x="2965" y="6005"/>
                  </a:lnTo>
                  <a:cubicBezTo>
                    <a:pt x="3305" y="6200"/>
                    <a:pt x="3666" y="6286"/>
                    <a:pt x="4027" y="6286"/>
                  </a:cubicBezTo>
                  <a:cubicBezTo>
                    <a:pt x="5075" y="6286"/>
                    <a:pt x="6120" y="5554"/>
                    <a:pt x="6638" y="4612"/>
                  </a:cubicBezTo>
                  <a:cubicBezTo>
                    <a:pt x="7303" y="3376"/>
                    <a:pt x="7082" y="1920"/>
                    <a:pt x="6100" y="938"/>
                  </a:cubicBezTo>
                  <a:cubicBezTo>
                    <a:pt x="5443" y="281"/>
                    <a:pt x="4670" y="1"/>
                    <a:pt x="3924" y="1"/>
                  </a:cubicBezTo>
                  <a:close/>
                </a:path>
              </a:pathLst>
            </a:custGeom>
            <a:solidFill>
              <a:srgbClr val="F49432"/>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1460234" y="604150"/>
              <a:ext cx="38902" cy="74444"/>
            </a:xfrm>
            <a:custGeom>
              <a:avLst/>
              <a:gdLst/>
              <a:ahLst/>
              <a:cxnLst/>
              <a:rect l="l" t="t" r="r" b="b"/>
              <a:pathLst>
                <a:path w="1181" h="2260" extrusionOk="0">
                  <a:moveTo>
                    <a:pt x="576" y="0"/>
                  </a:moveTo>
                  <a:cubicBezTo>
                    <a:pt x="472" y="0"/>
                    <a:pt x="379" y="83"/>
                    <a:pt x="420" y="207"/>
                  </a:cubicBezTo>
                  <a:cubicBezTo>
                    <a:pt x="674" y="840"/>
                    <a:pt x="610" y="1505"/>
                    <a:pt x="104" y="2012"/>
                  </a:cubicBezTo>
                  <a:cubicBezTo>
                    <a:pt x="1" y="2115"/>
                    <a:pt x="86" y="2259"/>
                    <a:pt x="206" y="2259"/>
                  </a:cubicBezTo>
                  <a:cubicBezTo>
                    <a:pt x="234" y="2259"/>
                    <a:pt x="264" y="2251"/>
                    <a:pt x="294" y="2234"/>
                  </a:cubicBezTo>
                  <a:cubicBezTo>
                    <a:pt x="895" y="1759"/>
                    <a:pt x="1180" y="745"/>
                    <a:pt x="737" y="80"/>
                  </a:cubicBezTo>
                  <a:cubicBezTo>
                    <a:pt x="693" y="25"/>
                    <a:pt x="633" y="0"/>
                    <a:pt x="576" y="0"/>
                  </a:cubicBezTo>
                  <a:close/>
                </a:path>
              </a:pathLst>
            </a:custGeom>
            <a:solidFill>
              <a:srgbClr val="555555"/>
            </a:solidFill>
            <a:ln w="23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1444587" y="586099"/>
              <a:ext cx="27439" cy="62915"/>
            </a:xfrm>
            <a:custGeom>
              <a:avLst/>
              <a:gdLst/>
              <a:ahLst/>
              <a:cxnLst/>
              <a:rect l="l" t="t" r="r" b="b"/>
              <a:pathLst>
                <a:path w="833" h="1910" extrusionOk="0">
                  <a:moveTo>
                    <a:pt x="305" y="1"/>
                  </a:moveTo>
                  <a:cubicBezTo>
                    <a:pt x="170" y="1"/>
                    <a:pt x="1" y="151"/>
                    <a:pt x="104" y="280"/>
                  </a:cubicBezTo>
                  <a:cubicBezTo>
                    <a:pt x="420" y="723"/>
                    <a:pt x="452" y="1230"/>
                    <a:pt x="135" y="1673"/>
                  </a:cubicBezTo>
                  <a:cubicBezTo>
                    <a:pt x="88" y="1791"/>
                    <a:pt x="182" y="1909"/>
                    <a:pt x="285" y="1909"/>
                  </a:cubicBezTo>
                  <a:cubicBezTo>
                    <a:pt x="320" y="1909"/>
                    <a:pt x="356" y="1895"/>
                    <a:pt x="389" y="1863"/>
                  </a:cubicBezTo>
                  <a:cubicBezTo>
                    <a:pt x="769" y="1356"/>
                    <a:pt x="832" y="565"/>
                    <a:pt x="389" y="26"/>
                  </a:cubicBezTo>
                  <a:cubicBezTo>
                    <a:pt x="365" y="9"/>
                    <a:pt x="336" y="1"/>
                    <a:pt x="305" y="1"/>
                  </a:cubicBezTo>
                  <a:close/>
                </a:path>
              </a:pathLst>
            </a:custGeom>
            <a:solidFill>
              <a:srgbClr val="555555"/>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1154847" y="654746"/>
              <a:ext cx="239968" cy="244151"/>
            </a:xfrm>
            <a:custGeom>
              <a:avLst/>
              <a:gdLst/>
              <a:ahLst/>
              <a:cxnLst/>
              <a:rect l="l" t="t" r="r" b="b"/>
              <a:pathLst>
                <a:path w="7285" h="7412" extrusionOk="0">
                  <a:moveTo>
                    <a:pt x="6461" y="1"/>
                  </a:moveTo>
                  <a:cubicBezTo>
                    <a:pt x="6398" y="64"/>
                    <a:pt x="6398" y="64"/>
                    <a:pt x="6398" y="96"/>
                  </a:cubicBezTo>
                  <a:cubicBezTo>
                    <a:pt x="4181" y="2186"/>
                    <a:pt x="2218" y="4530"/>
                    <a:pt x="1" y="6588"/>
                  </a:cubicBezTo>
                  <a:cubicBezTo>
                    <a:pt x="349" y="6810"/>
                    <a:pt x="666" y="7095"/>
                    <a:pt x="951" y="7411"/>
                  </a:cubicBezTo>
                  <a:cubicBezTo>
                    <a:pt x="2629" y="4973"/>
                    <a:pt x="5131" y="2914"/>
                    <a:pt x="7285" y="856"/>
                  </a:cubicBezTo>
                  <a:cubicBezTo>
                    <a:pt x="7285" y="381"/>
                    <a:pt x="6936" y="64"/>
                    <a:pt x="6461" y="1"/>
                  </a:cubicBezTo>
                  <a:close/>
                </a:path>
              </a:pathLst>
            </a:custGeom>
            <a:solidFill>
              <a:srgbClr val="F49432"/>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851272" y="857986"/>
              <a:ext cx="393337" cy="355291"/>
            </a:xfrm>
            <a:custGeom>
              <a:avLst/>
              <a:gdLst/>
              <a:ahLst/>
              <a:cxnLst/>
              <a:rect l="l" t="t" r="r" b="b"/>
              <a:pathLst>
                <a:path w="11941" h="10786" extrusionOk="0">
                  <a:moveTo>
                    <a:pt x="5100" y="386"/>
                  </a:moveTo>
                  <a:cubicBezTo>
                    <a:pt x="5321" y="386"/>
                    <a:pt x="5290" y="703"/>
                    <a:pt x="5100" y="703"/>
                  </a:cubicBezTo>
                  <a:cubicBezTo>
                    <a:pt x="4150" y="766"/>
                    <a:pt x="3358" y="956"/>
                    <a:pt x="2566" y="1526"/>
                  </a:cubicBezTo>
                  <a:cubicBezTo>
                    <a:pt x="2556" y="1530"/>
                    <a:pt x="2546" y="1531"/>
                    <a:pt x="2536" y="1531"/>
                  </a:cubicBezTo>
                  <a:cubicBezTo>
                    <a:pt x="2452" y="1531"/>
                    <a:pt x="2383" y="1425"/>
                    <a:pt x="2439" y="1368"/>
                  </a:cubicBezTo>
                  <a:cubicBezTo>
                    <a:pt x="3200" y="766"/>
                    <a:pt x="4150" y="386"/>
                    <a:pt x="5100" y="386"/>
                  </a:cubicBezTo>
                  <a:close/>
                  <a:moveTo>
                    <a:pt x="4713" y="1208"/>
                  </a:moveTo>
                  <a:cubicBezTo>
                    <a:pt x="4747" y="1208"/>
                    <a:pt x="4781" y="1209"/>
                    <a:pt x="4815" y="1210"/>
                  </a:cubicBezTo>
                  <a:cubicBezTo>
                    <a:pt x="5005" y="1210"/>
                    <a:pt x="5005" y="1526"/>
                    <a:pt x="4815" y="1526"/>
                  </a:cubicBezTo>
                  <a:cubicBezTo>
                    <a:pt x="4773" y="1525"/>
                    <a:pt x="4731" y="1524"/>
                    <a:pt x="4690" y="1524"/>
                  </a:cubicBezTo>
                  <a:cubicBezTo>
                    <a:pt x="3825" y="1524"/>
                    <a:pt x="3080" y="1842"/>
                    <a:pt x="2566" y="2476"/>
                  </a:cubicBezTo>
                  <a:cubicBezTo>
                    <a:pt x="2545" y="2491"/>
                    <a:pt x="2520" y="2497"/>
                    <a:pt x="2496" y="2497"/>
                  </a:cubicBezTo>
                  <a:cubicBezTo>
                    <a:pt x="2413" y="2497"/>
                    <a:pt x="2334" y="2423"/>
                    <a:pt x="2408" y="2350"/>
                  </a:cubicBezTo>
                  <a:cubicBezTo>
                    <a:pt x="2927" y="1617"/>
                    <a:pt x="3799" y="1208"/>
                    <a:pt x="4713" y="1208"/>
                  </a:cubicBezTo>
                  <a:close/>
                  <a:moveTo>
                    <a:pt x="5435" y="1"/>
                  </a:moveTo>
                  <a:cubicBezTo>
                    <a:pt x="3322" y="1"/>
                    <a:pt x="1252" y="889"/>
                    <a:pt x="824" y="2920"/>
                  </a:cubicBezTo>
                  <a:lnTo>
                    <a:pt x="824" y="2952"/>
                  </a:lnTo>
                  <a:lnTo>
                    <a:pt x="824" y="2983"/>
                  </a:lnTo>
                  <a:cubicBezTo>
                    <a:pt x="761" y="3015"/>
                    <a:pt x="761" y="3078"/>
                    <a:pt x="761" y="3110"/>
                  </a:cubicBezTo>
                  <a:cubicBezTo>
                    <a:pt x="761" y="3142"/>
                    <a:pt x="761" y="3173"/>
                    <a:pt x="729" y="3237"/>
                  </a:cubicBezTo>
                  <a:cubicBezTo>
                    <a:pt x="1" y="5707"/>
                    <a:pt x="793" y="8652"/>
                    <a:pt x="3073" y="10077"/>
                  </a:cubicBezTo>
                  <a:cubicBezTo>
                    <a:pt x="3869" y="10562"/>
                    <a:pt x="4779" y="10786"/>
                    <a:pt x="5697" y="10786"/>
                  </a:cubicBezTo>
                  <a:cubicBezTo>
                    <a:pt x="7297" y="10786"/>
                    <a:pt x="8921" y="10104"/>
                    <a:pt x="10008" y="8937"/>
                  </a:cubicBezTo>
                  <a:cubicBezTo>
                    <a:pt x="11940" y="6878"/>
                    <a:pt x="11592" y="3458"/>
                    <a:pt x="9692" y="1495"/>
                  </a:cubicBezTo>
                  <a:cubicBezTo>
                    <a:pt x="8749" y="539"/>
                    <a:pt x="7080" y="1"/>
                    <a:pt x="5435" y="1"/>
                  </a:cubicBezTo>
                  <a:close/>
                </a:path>
              </a:pathLst>
            </a:custGeom>
            <a:solidFill>
              <a:srgbClr val="F49432"/>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929768" y="870701"/>
              <a:ext cx="95757" cy="36695"/>
            </a:xfrm>
            <a:custGeom>
              <a:avLst/>
              <a:gdLst/>
              <a:ahLst/>
              <a:cxnLst/>
              <a:rect l="l" t="t" r="r" b="b"/>
              <a:pathLst>
                <a:path w="2907" h="1114" extrusionOk="0">
                  <a:moveTo>
                    <a:pt x="2717" y="0"/>
                  </a:moveTo>
                  <a:cubicBezTo>
                    <a:pt x="1767" y="0"/>
                    <a:pt x="817" y="380"/>
                    <a:pt x="56" y="950"/>
                  </a:cubicBezTo>
                  <a:cubicBezTo>
                    <a:pt x="0" y="1007"/>
                    <a:pt x="69" y="1114"/>
                    <a:pt x="153" y="1114"/>
                  </a:cubicBezTo>
                  <a:cubicBezTo>
                    <a:pt x="163" y="1114"/>
                    <a:pt x="173" y="1112"/>
                    <a:pt x="183" y="1109"/>
                  </a:cubicBezTo>
                  <a:cubicBezTo>
                    <a:pt x="975" y="570"/>
                    <a:pt x="1798" y="349"/>
                    <a:pt x="2717" y="317"/>
                  </a:cubicBezTo>
                  <a:cubicBezTo>
                    <a:pt x="2907" y="317"/>
                    <a:pt x="2907" y="0"/>
                    <a:pt x="2717" y="0"/>
                  </a:cubicBezTo>
                  <a:close/>
                </a:path>
              </a:pathLst>
            </a:custGeom>
            <a:solidFill>
              <a:srgbClr val="555555"/>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927924" y="897778"/>
              <a:ext cx="88213" cy="42460"/>
            </a:xfrm>
            <a:custGeom>
              <a:avLst/>
              <a:gdLst/>
              <a:ahLst/>
              <a:cxnLst/>
              <a:rect l="l" t="t" r="r" b="b"/>
              <a:pathLst>
                <a:path w="2678" h="1289" extrusionOk="0">
                  <a:moveTo>
                    <a:pt x="2398" y="0"/>
                  </a:moveTo>
                  <a:cubicBezTo>
                    <a:pt x="1480" y="0"/>
                    <a:pt x="601" y="467"/>
                    <a:pt x="49" y="1142"/>
                  </a:cubicBezTo>
                  <a:cubicBezTo>
                    <a:pt x="0" y="1215"/>
                    <a:pt x="65" y="1289"/>
                    <a:pt x="141" y="1289"/>
                  </a:cubicBezTo>
                  <a:cubicBezTo>
                    <a:pt x="163" y="1289"/>
                    <a:pt x="186" y="1283"/>
                    <a:pt x="208" y="1268"/>
                  </a:cubicBezTo>
                  <a:cubicBezTo>
                    <a:pt x="712" y="624"/>
                    <a:pt x="1390" y="302"/>
                    <a:pt x="2175" y="302"/>
                  </a:cubicBezTo>
                  <a:cubicBezTo>
                    <a:pt x="2277" y="302"/>
                    <a:pt x="2382" y="307"/>
                    <a:pt x="2488" y="318"/>
                  </a:cubicBezTo>
                  <a:cubicBezTo>
                    <a:pt x="2678" y="318"/>
                    <a:pt x="2678" y="2"/>
                    <a:pt x="2488" y="2"/>
                  </a:cubicBezTo>
                  <a:cubicBezTo>
                    <a:pt x="2458" y="1"/>
                    <a:pt x="2428" y="0"/>
                    <a:pt x="2398" y="0"/>
                  </a:cubicBezTo>
                  <a:close/>
                </a:path>
              </a:pathLst>
            </a:custGeom>
            <a:solidFill>
              <a:srgbClr val="555555"/>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p:cNvSpPr/>
            <p:nvPr/>
          </p:nvSpPr>
          <p:spPr>
            <a:xfrm>
              <a:off x="578068" y="905288"/>
              <a:ext cx="284733" cy="95822"/>
            </a:xfrm>
            <a:custGeom>
              <a:avLst/>
              <a:gdLst/>
              <a:ahLst/>
              <a:cxnLst/>
              <a:rect l="l" t="t" r="r" b="b"/>
              <a:pathLst>
                <a:path w="8644" h="2909" extrusionOk="0">
                  <a:moveTo>
                    <a:pt x="724" y="1"/>
                  </a:moveTo>
                  <a:cubicBezTo>
                    <a:pt x="331" y="1"/>
                    <a:pt x="1" y="514"/>
                    <a:pt x="188" y="914"/>
                  </a:cubicBezTo>
                  <a:lnTo>
                    <a:pt x="188" y="1009"/>
                  </a:lnTo>
                  <a:lnTo>
                    <a:pt x="314" y="1009"/>
                  </a:lnTo>
                  <a:cubicBezTo>
                    <a:pt x="2975" y="1706"/>
                    <a:pt x="5635" y="2307"/>
                    <a:pt x="8327" y="2846"/>
                  </a:cubicBezTo>
                  <a:lnTo>
                    <a:pt x="8358" y="2909"/>
                  </a:lnTo>
                  <a:cubicBezTo>
                    <a:pt x="8390" y="2529"/>
                    <a:pt x="8517" y="2181"/>
                    <a:pt x="8643" y="1864"/>
                  </a:cubicBezTo>
                  <a:cubicBezTo>
                    <a:pt x="8548" y="1801"/>
                    <a:pt x="8485" y="1706"/>
                    <a:pt x="8517" y="1547"/>
                  </a:cubicBezTo>
                  <a:cubicBezTo>
                    <a:pt x="5951" y="1421"/>
                    <a:pt x="3418" y="850"/>
                    <a:pt x="979" y="59"/>
                  </a:cubicBezTo>
                  <a:lnTo>
                    <a:pt x="948" y="59"/>
                  </a:lnTo>
                  <a:cubicBezTo>
                    <a:pt x="873" y="19"/>
                    <a:pt x="797" y="1"/>
                    <a:pt x="724" y="1"/>
                  </a:cubicBezTo>
                  <a:close/>
                </a:path>
              </a:pathLst>
            </a:custGeom>
            <a:solidFill>
              <a:srgbClr val="F49432"/>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1067227" y="1215978"/>
              <a:ext cx="145035" cy="283284"/>
            </a:xfrm>
            <a:custGeom>
              <a:avLst/>
              <a:gdLst/>
              <a:ahLst/>
              <a:cxnLst/>
              <a:rect l="l" t="t" r="r" b="b"/>
              <a:pathLst>
                <a:path w="4403" h="8600" extrusionOk="0">
                  <a:moveTo>
                    <a:pt x="1552" y="1"/>
                  </a:moveTo>
                  <a:cubicBezTo>
                    <a:pt x="1077" y="191"/>
                    <a:pt x="507" y="317"/>
                    <a:pt x="0" y="381"/>
                  </a:cubicBezTo>
                  <a:cubicBezTo>
                    <a:pt x="1109" y="3073"/>
                    <a:pt x="2534" y="5764"/>
                    <a:pt x="3421" y="8551"/>
                  </a:cubicBezTo>
                  <a:cubicBezTo>
                    <a:pt x="3493" y="8584"/>
                    <a:pt x="3571" y="8599"/>
                    <a:pt x="3649" y="8599"/>
                  </a:cubicBezTo>
                  <a:cubicBezTo>
                    <a:pt x="3948" y="8599"/>
                    <a:pt x="4257" y="8378"/>
                    <a:pt x="4307" y="8076"/>
                  </a:cubicBezTo>
                  <a:cubicBezTo>
                    <a:pt x="4307" y="8045"/>
                    <a:pt x="4371" y="8045"/>
                    <a:pt x="4402" y="7981"/>
                  </a:cubicBezTo>
                  <a:cubicBezTo>
                    <a:pt x="3294" y="5416"/>
                    <a:pt x="2344" y="2693"/>
                    <a:pt x="1552" y="1"/>
                  </a:cubicBezTo>
                  <a:close/>
                </a:path>
              </a:pathLst>
            </a:custGeom>
            <a:solidFill>
              <a:srgbClr val="F49432"/>
            </a:solidFill>
            <a:ln w="23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1073485" y="1456967"/>
              <a:ext cx="244975" cy="179556"/>
            </a:xfrm>
            <a:custGeom>
              <a:avLst/>
              <a:gdLst/>
              <a:ahLst/>
              <a:cxnLst/>
              <a:rect l="l" t="t" r="r" b="b"/>
              <a:pathLst>
                <a:path w="7437" h="5451" extrusionOk="0">
                  <a:moveTo>
                    <a:pt x="4300" y="3346"/>
                  </a:moveTo>
                  <a:cubicBezTo>
                    <a:pt x="4429" y="3346"/>
                    <a:pt x="4510" y="3527"/>
                    <a:pt x="4371" y="3611"/>
                  </a:cubicBezTo>
                  <a:cubicBezTo>
                    <a:pt x="4212" y="3674"/>
                    <a:pt x="4086" y="3737"/>
                    <a:pt x="4022" y="3801"/>
                  </a:cubicBezTo>
                  <a:lnTo>
                    <a:pt x="3927" y="3801"/>
                  </a:lnTo>
                  <a:cubicBezTo>
                    <a:pt x="3706" y="3896"/>
                    <a:pt x="3421" y="3991"/>
                    <a:pt x="3167" y="4086"/>
                  </a:cubicBezTo>
                  <a:cubicBezTo>
                    <a:pt x="3160" y="4088"/>
                    <a:pt x="3153" y="4089"/>
                    <a:pt x="3146" y="4089"/>
                  </a:cubicBezTo>
                  <a:cubicBezTo>
                    <a:pt x="3059" y="4089"/>
                    <a:pt x="2987" y="3925"/>
                    <a:pt x="3104" y="3896"/>
                  </a:cubicBezTo>
                  <a:cubicBezTo>
                    <a:pt x="3326" y="3769"/>
                    <a:pt x="3611" y="3674"/>
                    <a:pt x="3864" y="3579"/>
                  </a:cubicBezTo>
                  <a:cubicBezTo>
                    <a:pt x="3959" y="3484"/>
                    <a:pt x="4117" y="3420"/>
                    <a:pt x="4244" y="3357"/>
                  </a:cubicBezTo>
                  <a:cubicBezTo>
                    <a:pt x="4263" y="3349"/>
                    <a:pt x="4282" y="3346"/>
                    <a:pt x="4300" y="3346"/>
                  </a:cubicBezTo>
                  <a:close/>
                  <a:moveTo>
                    <a:pt x="4805" y="3695"/>
                  </a:moveTo>
                  <a:cubicBezTo>
                    <a:pt x="4893" y="3695"/>
                    <a:pt x="4950" y="3830"/>
                    <a:pt x="4878" y="3927"/>
                  </a:cubicBezTo>
                  <a:cubicBezTo>
                    <a:pt x="4412" y="4503"/>
                    <a:pt x="3543" y="4770"/>
                    <a:pt x="2784" y="4770"/>
                  </a:cubicBezTo>
                  <a:cubicBezTo>
                    <a:pt x="2665" y="4770"/>
                    <a:pt x="2550" y="4763"/>
                    <a:pt x="2439" y="4751"/>
                  </a:cubicBezTo>
                  <a:cubicBezTo>
                    <a:pt x="2312" y="4751"/>
                    <a:pt x="2281" y="4561"/>
                    <a:pt x="2439" y="4561"/>
                  </a:cubicBezTo>
                  <a:cubicBezTo>
                    <a:pt x="2476" y="4562"/>
                    <a:pt x="2513" y="4563"/>
                    <a:pt x="2550" y="4563"/>
                  </a:cubicBezTo>
                  <a:cubicBezTo>
                    <a:pt x="3379" y="4563"/>
                    <a:pt x="3991" y="4223"/>
                    <a:pt x="4719" y="3737"/>
                  </a:cubicBezTo>
                  <a:cubicBezTo>
                    <a:pt x="4749" y="3708"/>
                    <a:pt x="4778" y="3695"/>
                    <a:pt x="4805" y="3695"/>
                  </a:cubicBezTo>
                  <a:close/>
                  <a:moveTo>
                    <a:pt x="2281" y="0"/>
                  </a:moveTo>
                  <a:cubicBezTo>
                    <a:pt x="1489" y="634"/>
                    <a:pt x="697" y="1394"/>
                    <a:pt x="412" y="2375"/>
                  </a:cubicBezTo>
                  <a:cubicBezTo>
                    <a:pt x="1" y="3769"/>
                    <a:pt x="1014" y="5004"/>
                    <a:pt x="2312" y="5352"/>
                  </a:cubicBezTo>
                  <a:cubicBezTo>
                    <a:pt x="2572" y="5419"/>
                    <a:pt x="2825" y="5450"/>
                    <a:pt x="3069" y="5450"/>
                  </a:cubicBezTo>
                  <a:cubicBezTo>
                    <a:pt x="5830" y="5450"/>
                    <a:pt x="7436" y="1465"/>
                    <a:pt x="4498" y="127"/>
                  </a:cubicBezTo>
                  <a:lnTo>
                    <a:pt x="4498" y="127"/>
                  </a:lnTo>
                  <a:cubicBezTo>
                    <a:pt x="4561" y="317"/>
                    <a:pt x="4656" y="507"/>
                    <a:pt x="4688" y="729"/>
                  </a:cubicBezTo>
                  <a:cubicBezTo>
                    <a:pt x="4719" y="887"/>
                    <a:pt x="4561" y="950"/>
                    <a:pt x="4434" y="950"/>
                  </a:cubicBezTo>
                  <a:cubicBezTo>
                    <a:pt x="4300" y="1333"/>
                    <a:pt x="3900" y="1577"/>
                    <a:pt x="3506" y="1577"/>
                  </a:cubicBezTo>
                  <a:cubicBezTo>
                    <a:pt x="3249" y="1577"/>
                    <a:pt x="2994" y="1473"/>
                    <a:pt x="2819" y="1235"/>
                  </a:cubicBezTo>
                  <a:cubicBezTo>
                    <a:pt x="2756" y="1140"/>
                    <a:pt x="2819" y="1077"/>
                    <a:pt x="2914" y="1077"/>
                  </a:cubicBezTo>
                  <a:cubicBezTo>
                    <a:pt x="2661" y="760"/>
                    <a:pt x="2471" y="349"/>
                    <a:pt x="2281" y="0"/>
                  </a:cubicBezTo>
                  <a:close/>
                </a:path>
              </a:pathLst>
            </a:custGeom>
            <a:solidFill>
              <a:srgbClr val="F49432"/>
            </a:solidFill>
            <a:ln w="23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390211" y="815197"/>
              <a:ext cx="244118" cy="198595"/>
            </a:xfrm>
            <a:custGeom>
              <a:avLst/>
              <a:gdLst/>
              <a:ahLst/>
              <a:cxnLst/>
              <a:rect l="l" t="t" r="r" b="b"/>
              <a:pathLst>
                <a:path w="7411" h="6029" extrusionOk="0">
                  <a:moveTo>
                    <a:pt x="4274" y="717"/>
                  </a:moveTo>
                  <a:cubicBezTo>
                    <a:pt x="4642" y="717"/>
                    <a:pt x="5010" y="783"/>
                    <a:pt x="5352" y="925"/>
                  </a:cubicBezTo>
                  <a:cubicBezTo>
                    <a:pt x="5532" y="985"/>
                    <a:pt x="5400" y="1244"/>
                    <a:pt x="5250" y="1244"/>
                  </a:cubicBezTo>
                  <a:cubicBezTo>
                    <a:pt x="5242" y="1244"/>
                    <a:pt x="5234" y="1244"/>
                    <a:pt x="5226" y="1242"/>
                  </a:cubicBezTo>
                  <a:cubicBezTo>
                    <a:pt x="4826" y="1138"/>
                    <a:pt x="4436" y="1062"/>
                    <a:pt x="4045" y="1062"/>
                  </a:cubicBezTo>
                  <a:cubicBezTo>
                    <a:pt x="3723" y="1062"/>
                    <a:pt x="3401" y="1113"/>
                    <a:pt x="3072" y="1242"/>
                  </a:cubicBezTo>
                  <a:cubicBezTo>
                    <a:pt x="3064" y="1244"/>
                    <a:pt x="3056" y="1245"/>
                    <a:pt x="3048" y="1245"/>
                  </a:cubicBezTo>
                  <a:cubicBezTo>
                    <a:pt x="2934" y="1245"/>
                    <a:pt x="2859" y="1048"/>
                    <a:pt x="2977" y="989"/>
                  </a:cubicBezTo>
                  <a:cubicBezTo>
                    <a:pt x="3377" y="815"/>
                    <a:pt x="3825" y="717"/>
                    <a:pt x="4274" y="717"/>
                  </a:cubicBezTo>
                  <a:close/>
                  <a:moveTo>
                    <a:pt x="4678" y="1"/>
                  </a:moveTo>
                  <a:cubicBezTo>
                    <a:pt x="4524" y="1"/>
                    <a:pt x="4368" y="13"/>
                    <a:pt x="4212" y="39"/>
                  </a:cubicBezTo>
                  <a:cubicBezTo>
                    <a:pt x="2819" y="292"/>
                    <a:pt x="1679" y="1369"/>
                    <a:pt x="1045" y="2604"/>
                  </a:cubicBezTo>
                  <a:cubicBezTo>
                    <a:pt x="0" y="4599"/>
                    <a:pt x="2217" y="5992"/>
                    <a:pt x="4022" y="6024"/>
                  </a:cubicBezTo>
                  <a:cubicBezTo>
                    <a:pt x="4086" y="6027"/>
                    <a:pt x="4150" y="6029"/>
                    <a:pt x="4213" y="6029"/>
                  </a:cubicBezTo>
                  <a:cubicBezTo>
                    <a:pt x="5404" y="6029"/>
                    <a:pt x="6472" y="5471"/>
                    <a:pt x="7284" y="4599"/>
                  </a:cubicBezTo>
                  <a:cubicBezTo>
                    <a:pt x="6809" y="4441"/>
                    <a:pt x="6334" y="4314"/>
                    <a:pt x="5859" y="4187"/>
                  </a:cubicBezTo>
                  <a:cubicBezTo>
                    <a:pt x="5701" y="4124"/>
                    <a:pt x="5669" y="3934"/>
                    <a:pt x="5701" y="3807"/>
                  </a:cubicBezTo>
                  <a:cubicBezTo>
                    <a:pt x="5701" y="3807"/>
                    <a:pt x="5669" y="3807"/>
                    <a:pt x="5637" y="3775"/>
                  </a:cubicBezTo>
                  <a:cubicBezTo>
                    <a:pt x="5194" y="3300"/>
                    <a:pt x="5542" y="2604"/>
                    <a:pt x="6081" y="2350"/>
                  </a:cubicBezTo>
                  <a:cubicBezTo>
                    <a:pt x="6081" y="2213"/>
                    <a:pt x="6152" y="2053"/>
                    <a:pt x="6314" y="2053"/>
                  </a:cubicBezTo>
                  <a:cubicBezTo>
                    <a:pt x="6340" y="2053"/>
                    <a:pt x="6367" y="2057"/>
                    <a:pt x="6397" y="2065"/>
                  </a:cubicBezTo>
                  <a:cubicBezTo>
                    <a:pt x="6746" y="2192"/>
                    <a:pt x="7062" y="2319"/>
                    <a:pt x="7411" y="2414"/>
                  </a:cubicBezTo>
                  <a:cubicBezTo>
                    <a:pt x="7297" y="989"/>
                    <a:pt x="6056" y="1"/>
                    <a:pt x="4678" y="1"/>
                  </a:cubicBezTo>
                  <a:close/>
                </a:path>
              </a:pathLst>
            </a:custGeom>
            <a:solidFill>
              <a:srgbClr val="F49432"/>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484419" y="839474"/>
              <a:ext cx="87060" cy="16766"/>
            </a:xfrm>
            <a:custGeom>
              <a:avLst/>
              <a:gdLst/>
              <a:ahLst/>
              <a:cxnLst/>
              <a:rect l="l" t="t" r="r" b="b"/>
              <a:pathLst>
                <a:path w="2643" h="509" extrusionOk="0">
                  <a:moveTo>
                    <a:pt x="1488" y="0"/>
                  </a:moveTo>
                  <a:cubicBezTo>
                    <a:pt x="1015" y="0"/>
                    <a:pt x="539" y="105"/>
                    <a:pt x="117" y="252"/>
                  </a:cubicBezTo>
                  <a:cubicBezTo>
                    <a:pt x="0" y="339"/>
                    <a:pt x="72" y="508"/>
                    <a:pt x="184" y="508"/>
                  </a:cubicBezTo>
                  <a:cubicBezTo>
                    <a:pt x="193" y="508"/>
                    <a:pt x="203" y="507"/>
                    <a:pt x="212" y="505"/>
                  </a:cubicBezTo>
                  <a:cubicBezTo>
                    <a:pt x="541" y="376"/>
                    <a:pt x="863" y="325"/>
                    <a:pt x="1185" y="325"/>
                  </a:cubicBezTo>
                  <a:cubicBezTo>
                    <a:pt x="1576" y="325"/>
                    <a:pt x="1966" y="401"/>
                    <a:pt x="2366" y="505"/>
                  </a:cubicBezTo>
                  <a:cubicBezTo>
                    <a:pt x="2374" y="507"/>
                    <a:pt x="2382" y="507"/>
                    <a:pt x="2390" y="507"/>
                  </a:cubicBezTo>
                  <a:cubicBezTo>
                    <a:pt x="2536" y="507"/>
                    <a:pt x="2642" y="248"/>
                    <a:pt x="2492" y="188"/>
                  </a:cubicBezTo>
                  <a:cubicBezTo>
                    <a:pt x="2173" y="55"/>
                    <a:pt x="1831" y="0"/>
                    <a:pt x="1488" y="0"/>
                  </a:cubicBezTo>
                  <a:close/>
                </a:path>
              </a:pathLst>
            </a:custGeom>
            <a:solidFill>
              <a:srgbClr val="555555"/>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13"/>
          <p:cNvSpPr/>
          <p:nvPr/>
        </p:nvSpPr>
        <p:spPr>
          <a:xfrm>
            <a:off x="1149676" y="1441585"/>
            <a:ext cx="87192" cy="35213"/>
          </a:xfrm>
          <a:custGeom>
            <a:avLst/>
            <a:gdLst/>
            <a:ahLst/>
            <a:cxnLst/>
            <a:rect l="l" t="t" r="r" b="b"/>
            <a:pathLst>
              <a:path w="2647" h="1069" extrusionOk="0">
                <a:moveTo>
                  <a:pt x="2458" y="0"/>
                </a:moveTo>
                <a:cubicBezTo>
                  <a:pt x="2441" y="0"/>
                  <a:pt x="2424" y="4"/>
                  <a:pt x="2406" y="13"/>
                </a:cubicBezTo>
                <a:cubicBezTo>
                  <a:pt x="1678" y="529"/>
                  <a:pt x="1066" y="870"/>
                  <a:pt x="237" y="870"/>
                </a:cubicBezTo>
                <a:cubicBezTo>
                  <a:pt x="200" y="870"/>
                  <a:pt x="163" y="869"/>
                  <a:pt x="126" y="868"/>
                </a:cubicBezTo>
                <a:cubicBezTo>
                  <a:pt x="112" y="861"/>
                  <a:pt x="99" y="858"/>
                  <a:pt x="88" y="858"/>
                </a:cubicBezTo>
                <a:cubicBezTo>
                  <a:pt x="1" y="858"/>
                  <a:pt x="13" y="1058"/>
                  <a:pt x="126" y="1058"/>
                </a:cubicBezTo>
                <a:cubicBezTo>
                  <a:pt x="215" y="1065"/>
                  <a:pt x="307" y="1068"/>
                  <a:pt x="400" y="1068"/>
                </a:cubicBezTo>
                <a:cubicBezTo>
                  <a:pt x="1175" y="1068"/>
                  <a:pt x="2084" y="828"/>
                  <a:pt x="2565" y="235"/>
                </a:cubicBezTo>
                <a:cubicBezTo>
                  <a:pt x="2646" y="153"/>
                  <a:pt x="2564" y="0"/>
                  <a:pt x="2458" y="0"/>
                </a:cubicBezTo>
                <a:close/>
              </a:path>
            </a:pathLst>
          </a:custGeom>
          <a:solidFill>
            <a:srgbClr val="555555"/>
          </a:solidFill>
          <a:ln w="23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3"/>
          <p:cNvSpPr/>
          <p:nvPr/>
        </p:nvSpPr>
        <p:spPr>
          <a:xfrm>
            <a:off x="1169604" y="1431176"/>
            <a:ext cx="51419" cy="23486"/>
          </a:xfrm>
          <a:custGeom>
            <a:avLst/>
            <a:gdLst/>
            <a:ahLst/>
            <a:cxnLst/>
            <a:rect l="l" t="t" r="r" b="b"/>
            <a:pathLst>
              <a:path w="1561" h="713" extrusionOk="0">
                <a:moveTo>
                  <a:pt x="1350" y="1"/>
                </a:moveTo>
                <a:cubicBezTo>
                  <a:pt x="1333" y="1"/>
                  <a:pt x="1314" y="4"/>
                  <a:pt x="1294" y="12"/>
                </a:cubicBezTo>
                <a:cubicBezTo>
                  <a:pt x="1168" y="107"/>
                  <a:pt x="1009" y="139"/>
                  <a:pt x="819" y="170"/>
                </a:cubicBezTo>
                <a:cubicBezTo>
                  <a:pt x="566" y="297"/>
                  <a:pt x="281" y="392"/>
                  <a:pt x="59" y="487"/>
                </a:cubicBezTo>
                <a:cubicBezTo>
                  <a:pt x="1" y="546"/>
                  <a:pt x="23" y="712"/>
                  <a:pt x="127" y="712"/>
                </a:cubicBezTo>
                <a:cubicBezTo>
                  <a:pt x="136" y="712"/>
                  <a:pt x="145" y="711"/>
                  <a:pt x="154" y="709"/>
                </a:cubicBezTo>
                <a:cubicBezTo>
                  <a:pt x="408" y="614"/>
                  <a:pt x="661" y="487"/>
                  <a:pt x="883" y="424"/>
                </a:cubicBezTo>
                <a:lnTo>
                  <a:pt x="978" y="424"/>
                </a:lnTo>
                <a:cubicBezTo>
                  <a:pt x="1136" y="392"/>
                  <a:pt x="1263" y="297"/>
                  <a:pt x="1421" y="266"/>
                </a:cubicBezTo>
                <a:cubicBezTo>
                  <a:pt x="1560" y="182"/>
                  <a:pt x="1479" y="1"/>
                  <a:pt x="1350" y="1"/>
                </a:cubicBezTo>
                <a:close/>
              </a:path>
            </a:pathLst>
          </a:custGeom>
          <a:solidFill>
            <a:srgbClr val="555555"/>
          </a:solidFill>
          <a:ln w="23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1">
  <p:cSld name="TITLE_AND_BODY_1">
    <p:spTree>
      <p:nvGrpSpPr>
        <p:cNvPr id="1" name="Shape 172"/>
        <p:cNvGrpSpPr/>
        <p:nvPr/>
      </p:nvGrpSpPr>
      <p:grpSpPr>
        <a:xfrm>
          <a:off x="0" y="0"/>
          <a:ext cx="0" cy="0"/>
          <a:chOff x="0" y="0"/>
          <a:chExt cx="0" cy="0"/>
        </a:xfrm>
      </p:grpSpPr>
      <p:sp>
        <p:nvSpPr>
          <p:cNvPr id="173" name="Google Shape;173;p14"/>
          <p:cNvSpPr txBox="1">
            <a:spLocks noGrp="1"/>
          </p:cNvSpPr>
          <p:nvPr>
            <p:ph type="title"/>
          </p:nvPr>
        </p:nvSpPr>
        <p:spPr>
          <a:xfrm>
            <a:off x="878675" y="2034538"/>
            <a:ext cx="23457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rgbClr val="FFFFFF"/>
              </a:buClr>
              <a:buSzPts val="4200"/>
              <a:buNone/>
              <a:defRPr sz="3300">
                <a:solidFill>
                  <a:schemeClr val="accent6"/>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endParaRPr/>
          </a:p>
        </p:txBody>
      </p:sp>
      <p:sp>
        <p:nvSpPr>
          <p:cNvPr id="174" name="Google Shape;174;p14"/>
          <p:cNvSpPr txBox="1">
            <a:spLocks noGrp="1"/>
          </p:cNvSpPr>
          <p:nvPr>
            <p:ph type="body" idx="1"/>
          </p:nvPr>
        </p:nvSpPr>
        <p:spPr>
          <a:xfrm>
            <a:off x="1000300" y="2531038"/>
            <a:ext cx="2102100" cy="14511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600"/>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
        <p:nvSpPr>
          <p:cNvPr id="175" name="Google Shape;175;p14"/>
          <p:cNvSpPr txBox="1">
            <a:spLocks noGrp="1"/>
          </p:cNvSpPr>
          <p:nvPr>
            <p:ph type="body" idx="2"/>
          </p:nvPr>
        </p:nvSpPr>
        <p:spPr>
          <a:xfrm>
            <a:off x="6051975" y="2531038"/>
            <a:ext cx="2102100" cy="14511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chemeClr val="dk1"/>
              </a:buClr>
              <a:buSzPts val="1400"/>
              <a:buChar char="●"/>
              <a:defRPr sz="1600">
                <a:solidFill>
                  <a:schemeClr val="dk1"/>
                </a:solidFill>
              </a:defRPr>
            </a:lvl1pPr>
            <a:lvl2pPr marL="914400" lvl="1" indent="-342900" algn="r" rtl="0">
              <a:spcBef>
                <a:spcPts val="1600"/>
              </a:spcBef>
              <a:spcAft>
                <a:spcPts val="0"/>
              </a:spcAft>
              <a:buClr>
                <a:schemeClr val="dk1"/>
              </a:buClr>
              <a:buSzPts val="1800"/>
              <a:buChar char="○"/>
              <a:defRPr sz="1800">
                <a:solidFill>
                  <a:schemeClr val="dk1"/>
                </a:solidFill>
              </a:defRPr>
            </a:lvl2pPr>
            <a:lvl3pPr marL="1371600" lvl="2" indent="-342900" algn="r" rtl="0">
              <a:spcBef>
                <a:spcPts val="1600"/>
              </a:spcBef>
              <a:spcAft>
                <a:spcPts val="0"/>
              </a:spcAft>
              <a:buClr>
                <a:schemeClr val="dk1"/>
              </a:buClr>
              <a:buSzPts val="1800"/>
              <a:buChar char="■"/>
              <a:defRPr sz="1800">
                <a:solidFill>
                  <a:schemeClr val="dk1"/>
                </a:solidFill>
              </a:defRPr>
            </a:lvl3pPr>
            <a:lvl4pPr marL="1828800" lvl="3" indent="-342900" algn="r" rtl="0">
              <a:spcBef>
                <a:spcPts val="1600"/>
              </a:spcBef>
              <a:spcAft>
                <a:spcPts val="0"/>
              </a:spcAft>
              <a:buClr>
                <a:schemeClr val="dk1"/>
              </a:buClr>
              <a:buSzPts val="1800"/>
              <a:buChar char="●"/>
              <a:defRPr sz="1800">
                <a:solidFill>
                  <a:schemeClr val="dk1"/>
                </a:solidFill>
              </a:defRPr>
            </a:lvl4pPr>
            <a:lvl5pPr marL="2286000" lvl="4" indent="-342900" algn="r" rtl="0">
              <a:spcBef>
                <a:spcPts val="1600"/>
              </a:spcBef>
              <a:spcAft>
                <a:spcPts val="0"/>
              </a:spcAft>
              <a:buClr>
                <a:schemeClr val="dk1"/>
              </a:buClr>
              <a:buSzPts val="1800"/>
              <a:buChar char="○"/>
              <a:defRPr sz="1800">
                <a:solidFill>
                  <a:schemeClr val="dk1"/>
                </a:solidFill>
              </a:defRPr>
            </a:lvl5pPr>
            <a:lvl6pPr marL="2743200" lvl="5" indent="-342900" algn="r" rtl="0">
              <a:spcBef>
                <a:spcPts val="1600"/>
              </a:spcBef>
              <a:spcAft>
                <a:spcPts val="0"/>
              </a:spcAft>
              <a:buClr>
                <a:schemeClr val="dk1"/>
              </a:buClr>
              <a:buSzPts val="1800"/>
              <a:buChar char="■"/>
              <a:defRPr sz="1800">
                <a:solidFill>
                  <a:schemeClr val="dk1"/>
                </a:solidFill>
              </a:defRPr>
            </a:lvl6pPr>
            <a:lvl7pPr marL="3200400" lvl="6" indent="-342900" algn="r" rtl="0">
              <a:spcBef>
                <a:spcPts val="1600"/>
              </a:spcBef>
              <a:spcAft>
                <a:spcPts val="0"/>
              </a:spcAft>
              <a:buClr>
                <a:schemeClr val="dk1"/>
              </a:buClr>
              <a:buSzPts val="1800"/>
              <a:buChar char="●"/>
              <a:defRPr sz="1800">
                <a:solidFill>
                  <a:schemeClr val="dk1"/>
                </a:solidFill>
              </a:defRPr>
            </a:lvl7pPr>
            <a:lvl8pPr marL="3657600" lvl="7" indent="-342900" algn="r" rtl="0">
              <a:spcBef>
                <a:spcPts val="1600"/>
              </a:spcBef>
              <a:spcAft>
                <a:spcPts val="0"/>
              </a:spcAft>
              <a:buClr>
                <a:schemeClr val="dk1"/>
              </a:buClr>
              <a:buSzPts val="1800"/>
              <a:buChar char="○"/>
              <a:defRPr sz="1800">
                <a:solidFill>
                  <a:schemeClr val="dk1"/>
                </a:solidFill>
              </a:defRPr>
            </a:lvl8pPr>
            <a:lvl9pPr marL="4114800" lvl="8" indent="-342900" algn="r" rtl="0">
              <a:spcBef>
                <a:spcPts val="1600"/>
              </a:spcBef>
              <a:spcAft>
                <a:spcPts val="1600"/>
              </a:spcAft>
              <a:buClr>
                <a:schemeClr val="dk1"/>
              </a:buClr>
              <a:buSzPts val="1800"/>
              <a:buChar char="■"/>
              <a:defRPr sz="1800">
                <a:solidFill>
                  <a:schemeClr val="dk1"/>
                </a:solidFill>
              </a:defRPr>
            </a:lvl9pPr>
          </a:lstStyle>
          <a:p>
            <a:endParaRPr/>
          </a:p>
        </p:txBody>
      </p:sp>
      <p:sp>
        <p:nvSpPr>
          <p:cNvPr id="176" name="Google Shape;176;p14"/>
          <p:cNvSpPr txBox="1">
            <a:spLocks noGrp="1"/>
          </p:cNvSpPr>
          <p:nvPr>
            <p:ph type="title" idx="3"/>
          </p:nvPr>
        </p:nvSpPr>
        <p:spPr>
          <a:xfrm>
            <a:off x="5919775" y="2034538"/>
            <a:ext cx="23457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5"/>
              </a:buClr>
              <a:buSzPts val="4200"/>
              <a:buNone/>
              <a:defRPr sz="3300">
                <a:solidFill>
                  <a:schemeClr val="accent6"/>
                </a:solidFill>
              </a:defRPr>
            </a:lvl1pPr>
            <a:lvl2pPr lvl="1" algn="r" rtl="0">
              <a:spcBef>
                <a:spcPts val="0"/>
              </a:spcBef>
              <a:spcAft>
                <a:spcPts val="0"/>
              </a:spcAft>
              <a:buClr>
                <a:schemeClr val="accent5"/>
              </a:buClr>
              <a:buSzPts val="2800"/>
              <a:buNone/>
              <a:defRPr>
                <a:solidFill>
                  <a:schemeClr val="accent5"/>
                </a:solidFill>
              </a:defRPr>
            </a:lvl2pPr>
            <a:lvl3pPr lvl="2" algn="r" rtl="0">
              <a:spcBef>
                <a:spcPts val="0"/>
              </a:spcBef>
              <a:spcAft>
                <a:spcPts val="0"/>
              </a:spcAft>
              <a:buClr>
                <a:schemeClr val="accent5"/>
              </a:buClr>
              <a:buSzPts val="2800"/>
              <a:buNone/>
              <a:defRPr>
                <a:solidFill>
                  <a:schemeClr val="accent5"/>
                </a:solidFill>
              </a:defRPr>
            </a:lvl3pPr>
            <a:lvl4pPr lvl="3" algn="r" rtl="0">
              <a:spcBef>
                <a:spcPts val="0"/>
              </a:spcBef>
              <a:spcAft>
                <a:spcPts val="0"/>
              </a:spcAft>
              <a:buClr>
                <a:schemeClr val="accent5"/>
              </a:buClr>
              <a:buSzPts val="2800"/>
              <a:buNone/>
              <a:defRPr>
                <a:solidFill>
                  <a:schemeClr val="accent5"/>
                </a:solidFill>
              </a:defRPr>
            </a:lvl4pPr>
            <a:lvl5pPr lvl="4" algn="r" rtl="0">
              <a:spcBef>
                <a:spcPts val="0"/>
              </a:spcBef>
              <a:spcAft>
                <a:spcPts val="0"/>
              </a:spcAft>
              <a:buClr>
                <a:schemeClr val="accent5"/>
              </a:buClr>
              <a:buSzPts val="2800"/>
              <a:buNone/>
              <a:defRPr>
                <a:solidFill>
                  <a:schemeClr val="accent5"/>
                </a:solidFill>
              </a:defRPr>
            </a:lvl5pPr>
            <a:lvl6pPr lvl="5" algn="r" rtl="0">
              <a:spcBef>
                <a:spcPts val="0"/>
              </a:spcBef>
              <a:spcAft>
                <a:spcPts val="0"/>
              </a:spcAft>
              <a:buClr>
                <a:schemeClr val="accent5"/>
              </a:buClr>
              <a:buSzPts val="2800"/>
              <a:buNone/>
              <a:defRPr>
                <a:solidFill>
                  <a:schemeClr val="accent5"/>
                </a:solidFill>
              </a:defRPr>
            </a:lvl6pPr>
            <a:lvl7pPr lvl="6" algn="r" rtl="0">
              <a:spcBef>
                <a:spcPts val="0"/>
              </a:spcBef>
              <a:spcAft>
                <a:spcPts val="0"/>
              </a:spcAft>
              <a:buClr>
                <a:schemeClr val="accent5"/>
              </a:buClr>
              <a:buSzPts val="2800"/>
              <a:buNone/>
              <a:defRPr>
                <a:solidFill>
                  <a:schemeClr val="accent5"/>
                </a:solidFill>
              </a:defRPr>
            </a:lvl7pPr>
            <a:lvl8pPr lvl="7" algn="r" rtl="0">
              <a:spcBef>
                <a:spcPts val="0"/>
              </a:spcBef>
              <a:spcAft>
                <a:spcPts val="0"/>
              </a:spcAft>
              <a:buClr>
                <a:schemeClr val="accent5"/>
              </a:buClr>
              <a:buSzPts val="2800"/>
              <a:buNone/>
              <a:defRPr>
                <a:solidFill>
                  <a:schemeClr val="accent5"/>
                </a:solidFill>
              </a:defRPr>
            </a:lvl8pPr>
            <a:lvl9pPr lvl="8" algn="r" rtl="0">
              <a:spcBef>
                <a:spcPts val="0"/>
              </a:spcBef>
              <a:spcAft>
                <a:spcPts val="0"/>
              </a:spcAft>
              <a:buClr>
                <a:schemeClr val="accent5"/>
              </a:buClr>
              <a:buSzPts val="2800"/>
              <a:buNone/>
              <a:defRPr>
                <a:solidFill>
                  <a:schemeClr val="accent5"/>
                </a:solidFill>
              </a:defRPr>
            </a:lvl9pPr>
          </a:lstStyle>
          <a:p>
            <a:endParaRPr/>
          </a:p>
        </p:txBody>
      </p:sp>
      <p:sp>
        <p:nvSpPr>
          <p:cNvPr id="177" name="Google Shape;177;p14"/>
          <p:cNvSpPr txBox="1">
            <a:spLocks noGrp="1"/>
          </p:cNvSpPr>
          <p:nvPr>
            <p:ph type="title" idx="4"/>
          </p:nvPr>
        </p:nvSpPr>
        <p:spPr>
          <a:xfrm>
            <a:off x="606525" y="555300"/>
            <a:ext cx="79413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8" name="Google Shape;178;p14"/>
          <p:cNvGrpSpPr/>
          <p:nvPr/>
        </p:nvGrpSpPr>
        <p:grpSpPr>
          <a:xfrm>
            <a:off x="607209" y="750096"/>
            <a:ext cx="8055616" cy="905248"/>
            <a:chOff x="65226200" y="2028488"/>
            <a:chExt cx="6293450" cy="707225"/>
          </a:xfrm>
        </p:grpSpPr>
        <p:sp>
          <p:nvSpPr>
            <p:cNvPr id="179" name="Google Shape;179;p14"/>
            <p:cNvSpPr/>
            <p:nvPr/>
          </p:nvSpPr>
          <p:spPr>
            <a:xfrm>
              <a:off x="71139750" y="2388638"/>
              <a:ext cx="140025" cy="116150"/>
            </a:xfrm>
            <a:custGeom>
              <a:avLst/>
              <a:gdLst/>
              <a:ahLst/>
              <a:cxnLst/>
              <a:rect l="l" t="t" r="r" b="b"/>
              <a:pathLst>
                <a:path w="5601" h="4646" extrusionOk="0">
                  <a:moveTo>
                    <a:pt x="3047" y="0"/>
                  </a:moveTo>
                  <a:cubicBezTo>
                    <a:pt x="1467" y="0"/>
                    <a:pt x="0" y="1332"/>
                    <a:pt x="913" y="3180"/>
                  </a:cubicBezTo>
                  <a:cubicBezTo>
                    <a:pt x="1340" y="4011"/>
                    <a:pt x="2176" y="4646"/>
                    <a:pt x="3075" y="4646"/>
                  </a:cubicBezTo>
                  <a:cubicBezTo>
                    <a:pt x="3375" y="4646"/>
                    <a:pt x="3683" y="4574"/>
                    <a:pt x="3985" y="4415"/>
                  </a:cubicBezTo>
                  <a:cubicBezTo>
                    <a:pt x="5284" y="3719"/>
                    <a:pt x="5600" y="2199"/>
                    <a:pt x="5157" y="869"/>
                  </a:cubicBezTo>
                  <a:lnTo>
                    <a:pt x="5157" y="837"/>
                  </a:lnTo>
                  <a:cubicBezTo>
                    <a:pt x="5094" y="837"/>
                    <a:pt x="4999" y="837"/>
                    <a:pt x="4935" y="774"/>
                  </a:cubicBezTo>
                  <a:cubicBezTo>
                    <a:pt x="4400" y="238"/>
                    <a:pt x="3713" y="0"/>
                    <a:pt x="3047" y="0"/>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71133275" y="2372088"/>
              <a:ext cx="158375" cy="146425"/>
            </a:xfrm>
            <a:custGeom>
              <a:avLst/>
              <a:gdLst/>
              <a:ahLst/>
              <a:cxnLst/>
              <a:rect l="l" t="t" r="r" b="b"/>
              <a:pathLst>
                <a:path w="6335" h="5857" extrusionOk="0">
                  <a:moveTo>
                    <a:pt x="3394" y="737"/>
                  </a:moveTo>
                  <a:cubicBezTo>
                    <a:pt x="4036" y="737"/>
                    <a:pt x="4707" y="963"/>
                    <a:pt x="5226" y="1499"/>
                  </a:cubicBezTo>
                  <a:cubicBezTo>
                    <a:pt x="5258" y="1531"/>
                    <a:pt x="5353" y="1594"/>
                    <a:pt x="5416" y="1594"/>
                  </a:cubicBezTo>
                  <a:cubicBezTo>
                    <a:pt x="5764" y="2734"/>
                    <a:pt x="5574" y="4317"/>
                    <a:pt x="4244" y="5046"/>
                  </a:cubicBezTo>
                  <a:cubicBezTo>
                    <a:pt x="3967" y="5175"/>
                    <a:pt x="3668" y="5240"/>
                    <a:pt x="3373" y="5240"/>
                  </a:cubicBezTo>
                  <a:cubicBezTo>
                    <a:pt x="3163" y="5240"/>
                    <a:pt x="2954" y="5207"/>
                    <a:pt x="2756" y="5141"/>
                  </a:cubicBezTo>
                  <a:cubicBezTo>
                    <a:pt x="2122" y="4951"/>
                    <a:pt x="1584" y="4444"/>
                    <a:pt x="1299" y="3842"/>
                  </a:cubicBezTo>
                  <a:cubicBezTo>
                    <a:pt x="792" y="2797"/>
                    <a:pt x="1014" y="1816"/>
                    <a:pt x="1869" y="1214"/>
                  </a:cubicBezTo>
                  <a:cubicBezTo>
                    <a:pt x="2272" y="916"/>
                    <a:pt x="2822" y="737"/>
                    <a:pt x="3394" y="737"/>
                  </a:cubicBezTo>
                  <a:close/>
                  <a:moveTo>
                    <a:pt x="3342" y="0"/>
                  </a:moveTo>
                  <a:cubicBezTo>
                    <a:pt x="2782" y="0"/>
                    <a:pt x="2230" y="137"/>
                    <a:pt x="1774" y="390"/>
                  </a:cubicBezTo>
                  <a:cubicBezTo>
                    <a:pt x="476" y="1119"/>
                    <a:pt x="1" y="2734"/>
                    <a:pt x="697" y="4127"/>
                  </a:cubicBezTo>
                  <a:cubicBezTo>
                    <a:pt x="824" y="4317"/>
                    <a:pt x="951" y="4539"/>
                    <a:pt x="1109" y="4697"/>
                  </a:cubicBezTo>
                  <a:cubicBezTo>
                    <a:pt x="1666" y="5370"/>
                    <a:pt x="2495" y="5856"/>
                    <a:pt x="3371" y="5856"/>
                  </a:cubicBezTo>
                  <a:cubicBezTo>
                    <a:pt x="3691" y="5856"/>
                    <a:pt x="4017" y="5791"/>
                    <a:pt x="4339" y="5648"/>
                  </a:cubicBezTo>
                  <a:cubicBezTo>
                    <a:pt x="5131" y="5331"/>
                    <a:pt x="5859" y="4507"/>
                    <a:pt x="6144" y="3557"/>
                  </a:cubicBezTo>
                  <a:cubicBezTo>
                    <a:pt x="6334" y="2766"/>
                    <a:pt x="6208" y="2006"/>
                    <a:pt x="5764" y="1436"/>
                  </a:cubicBezTo>
                  <a:cubicBezTo>
                    <a:pt x="5764" y="1372"/>
                    <a:pt x="5733" y="1372"/>
                    <a:pt x="5733" y="1372"/>
                  </a:cubicBezTo>
                  <a:cubicBezTo>
                    <a:pt x="5764" y="1309"/>
                    <a:pt x="5764" y="1182"/>
                    <a:pt x="5701" y="1119"/>
                  </a:cubicBezTo>
                  <a:cubicBezTo>
                    <a:pt x="5638" y="1056"/>
                    <a:pt x="5606" y="1024"/>
                    <a:pt x="5606" y="992"/>
                  </a:cubicBezTo>
                  <a:cubicBezTo>
                    <a:pt x="5036" y="308"/>
                    <a:pt x="4181" y="0"/>
                    <a:pt x="3342"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71202150" y="2411888"/>
              <a:ext cx="51500" cy="31725"/>
            </a:xfrm>
            <a:custGeom>
              <a:avLst/>
              <a:gdLst/>
              <a:ahLst/>
              <a:cxnLst/>
              <a:rect l="l" t="t" r="r" b="b"/>
              <a:pathLst>
                <a:path w="2060" h="1269" extrusionOk="0">
                  <a:moveTo>
                    <a:pt x="784" y="1"/>
                  </a:moveTo>
                  <a:cubicBezTo>
                    <a:pt x="539" y="1"/>
                    <a:pt x="304" y="78"/>
                    <a:pt x="96" y="224"/>
                  </a:cubicBezTo>
                  <a:cubicBezTo>
                    <a:pt x="1" y="319"/>
                    <a:pt x="1" y="382"/>
                    <a:pt x="64" y="477"/>
                  </a:cubicBezTo>
                  <a:lnTo>
                    <a:pt x="64" y="509"/>
                  </a:lnTo>
                  <a:cubicBezTo>
                    <a:pt x="86" y="530"/>
                    <a:pt x="123" y="567"/>
                    <a:pt x="175" y="567"/>
                  </a:cubicBezTo>
                  <a:cubicBezTo>
                    <a:pt x="198" y="567"/>
                    <a:pt x="225" y="560"/>
                    <a:pt x="254" y="540"/>
                  </a:cubicBezTo>
                  <a:cubicBezTo>
                    <a:pt x="397" y="493"/>
                    <a:pt x="547" y="469"/>
                    <a:pt x="690" y="469"/>
                  </a:cubicBezTo>
                  <a:cubicBezTo>
                    <a:pt x="832" y="469"/>
                    <a:pt x="967" y="493"/>
                    <a:pt x="1078" y="540"/>
                  </a:cubicBezTo>
                  <a:cubicBezTo>
                    <a:pt x="1331" y="667"/>
                    <a:pt x="1521" y="857"/>
                    <a:pt x="1584" y="1110"/>
                  </a:cubicBezTo>
                  <a:cubicBezTo>
                    <a:pt x="1648" y="1237"/>
                    <a:pt x="1806" y="1269"/>
                    <a:pt x="1869" y="1269"/>
                  </a:cubicBezTo>
                  <a:cubicBezTo>
                    <a:pt x="1901" y="1269"/>
                    <a:pt x="1901" y="1269"/>
                    <a:pt x="1964" y="1205"/>
                  </a:cubicBezTo>
                  <a:cubicBezTo>
                    <a:pt x="2028" y="1110"/>
                    <a:pt x="2059" y="1015"/>
                    <a:pt x="2028" y="952"/>
                  </a:cubicBezTo>
                  <a:cubicBezTo>
                    <a:pt x="1901" y="540"/>
                    <a:pt x="1553" y="224"/>
                    <a:pt x="1173" y="65"/>
                  </a:cubicBezTo>
                  <a:cubicBezTo>
                    <a:pt x="1042" y="22"/>
                    <a:pt x="912" y="1"/>
                    <a:pt x="784"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65483800" y="2045513"/>
              <a:ext cx="139875" cy="115675"/>
            </a:xfrm>
            <a:custGeom>
              <a:avLst/>
              <a:gdLst/>
              <a:ahLst/>
              <a:cxnLst/>
              <a:rect l="l" t="t" r="r" b="b"/>
              <a:pathLst>
                <a:path w="5595" h="4627" extrusionOk="0">
                  <a:moveTo>
                    <a:pt x="3072" y="1"/>
                  </a:moveTo>
                  <a:cubicBezTo>
                    <a:pt x="1490" y="1"/>
                    <a:pt x="1" y="1329"/>
                    <a:pt x="939" y="3161"/>
                  </a:cubicBezTo>
                  <a:cubicBezTo>
                    <a:pt x="1342" y="3991"/>
                    <a:pt x="2172" y="4626"/>
                    <a:pt x="3069" y="4626"/>
                  </a:cubicBezTo>
                  <a:cubicBezTo>
                    <a:pt x="3370" y="4626"/>
                    <a:pt x="3678" y="4555"/>
                    <a:pt x="3979" y="4396"/>
                  </a:cubicBezTo>
                  <a:cubicBezTo>
                    <a:pt x="5278" y="3731"/>
                    <a:pt x="5595" y="2179"/>
                    <a:pt x="5151" y="881"/>
                  </a:cubicBezTo>
                  <a:lnTo>
                    <a:pt x="5151" y="818"/>
                  </a:lnTo>
                  <a:cubicBezTo>
                    <a:pt x="5088" y="818"/>
                    <a:pt x="4993" y="818"/>
                    <a:pt x="4929" y="754"/>
                  </a:cubicBezTo>
                  <a:cubicBezTo>
                    <a:pt x="4407" y="232"/>
                    <a:pt x="3732" y="1"/>
                    <a:pt x="3072" y="1"/>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65476400" y="2028488"/>
              <a:ext cx="158350" cy="146750"/>
            </a:xfrm>
            <a:custGeom>
              <a:avLst/>
              <a:gdLst/>
              <a:ahLst/>
              <a:cxnLst/>
              <a:rect l="l" t="t" r="r" b="b"/>
              <a:pathLst>
                <a:path w="6334" h="5870" extrusionOk="0">
                  <a:moveTo>
                    <a:pt x="3429" y="753"/>
                  </a:moveTo>
                  <a:cubicBezTo>
                    <a:pt x="4060" y="753"/>
                    <a:pt x="4716" y="972"/>
                    <a:pt x="5225" y="1499"/>
                  </a:cubicBezTo>
                  <a:cubicBezTo>
                    <a:pt x="5257" y="1562"/>
                    <a:pt x="5352" y="1594"/>
                    <a:pt x="5416" y="1594"/>
                  </a:cubicBezTo>
                  <a:cubicBezTo>
                    <a:pt x="5764" y="2734"/>
                    <a:pt x="5574" y="4317"/>
                    <a:pt x="4244" y="5046"/>
                  </a:cubicBezTo>
                  <a:cubicBezTo>
                    <a:pt x="3967" y="5175"/>
                    <a:pt x="3668" y="5239"/>
                    <a:pt x="3373" y="5239"/>
                  </a:cubicBezTo>
                  <a:cubicBezTo>
                    <a:pt x="3162" y="5239"/>
                    <a:pt x="2953" y="5206"/>
                    <a:pt x="2755" y="5141"/>
                  </a:cubicBezTo>
                  <a:cubicBezTo>
                    <a:pt x="2122" y="4950"/>
                    <a:pt x="1584" y="4444"/>
                    <a:pt x="1299" y="3842"/>
                  </a:cubicBezTo>
                  <a:cubicBezTo>
                    <a:pt x="792" y="2829"/>
                    <a:pt x="1014" y="1815"/>
                    <a:pt x="1869" y="1245"/>
                  </a:cubicBezTo>
                  <a:cubicBezTo>
                    <a:pt x="2280" y="941"/>
                    <a:pt x="2844" y="753"/>
                    <a:pt x="3429" y="753"/>
                  </a:cubicBezTo>
                  <a:close/>
                  <a:moveTo>
                    <a:pt x="3341" y="0"/>
                  </a:moveTo>
                  <a:cubicBezTo>
                    <a:pt x="2782" y="0"/>
                    <a:pt x="2230" y="137"/>
                    <a:pt x="1774" y="390"/>
                  </a:cubicBezTo>
                  <a:cubicBezTo>
                    <a:pt x="475" y="1119"/>
                    <a:pt x="0" y="2734"/>
                    <a:pt x="697" y="4127"/>
                  </a:cubicBezTo>
                  <a:cubicBezTo>
                    <a:pt x="823" y="4317"/>
                    <a:pt x="950" y="4570"/>
                    <a:pt x="1109" y="4729"/>
                  </a:cubicBezTo>
                  <a:cubicBezTo>
                    <a:pt x="1672" y="5386"/>
                    <a:pt x="2513" y="5869"/>
                    <a:pt x="3401" y="5869"/>
                  </a:cubicBezTo>
                  <a:cubicBezTo>
                    <a:pt x="3711" y="5869"/>
                    <a:pt x="4027" y="5810"/>
                    <a:pt x="4339" y="5679"/>
                  </a:cubicBezTo>
                  <a:cubicBezTo>
                    <a:pt x="5194" y="5362"/>
                    <a:pt x="5891" y="4507"/>
                    <a:pt x="6144" y="3557"/>
                  </a:cubicBezTo>
                  <a:cubicBezTo>
                    <a:pt x="6334" y="2765"/>
                    <a:pt x="6207" y="2037"/>
                    <a:pt x="5764" y="1435"/>
                  </a:cubicBezTo>
                  <a:cubicBezTo>
                    <a:pt x="5764" y="1404"/>
                    <a:pt x="5732" y="1404"/>
                    <a:pt x="5732" y="1404"/>
                  </a:cubicBezTo>
                  <a:cubicBezTo>
                    <a:pt x="5764" y="1309"/>
                    <a:pt x="5764" y="1182"/>
                    <a:pt x="5701" y="1119"/>
                  </a:cubicBezTo>
                  <a:cubicBezTo>
                    <a:pt x="5669" y="1087"/>
                    <a:pt x="5606" y="1024"/>
                    <a:pt x="5606" y="992"/>
                  </a:cubicBezTo>
                  <a:cubicBezTo>
                    <a:pt x="5035" y="308"/>
                    <a:pt x="4180" y="0"/>
                    <a:pt x="3341"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65546850" y="2068638"/>
              <a:ext cx="49900" cy="31375"/>
            </a:xfrm>
            <a:custGeom>
              <a:avLst/>
              <a:gdLst/>
              <a:ahLst/>
              <a:cxnLst/>
              <a:rect l="l" t="t" r="r" b="b"/>
              <a:pathLst>
                <a:path w="1996" h="1255" extrusionOk="0">
                  <a:moveTo>
                    <a:pt x="764" y="0"/>
                  </a:moveTo>
                  <a:cubicBezTo>
                    <a:pt x="519" y="0"/>
                    <a:pt x="271" y="64"/>
                    <a:pt x="64" y="209"/>
                  </a:cubicBezTo>
                  <a:cubicBezTo>
                    <a:pt x="1" y="304"/>
                    <a:pt x="1" y="368"/>
                    <a:pt x="32" y="463"/>
                  </a:cubicBezTo>
                  <a:lnTo>
                    <a:pt x="32" y="494"/>
                  </a:lnTo>
                  <a:cubicBezTo>
                    <a:pt x="55" y="541"/>
                    <a:pt x="113" y="570"/>
                    <a:pt x="166" y="570"/>
                  </a:cubicBezTo>
                  <a:cubicBezTo>
                    <a:pt x="186" y="570"/>
                    <a:pt x="205" y="566"/>
                    <a:pt x="222" y="558"/>
                  </a:cubicBezTo>
                  <a:cubicBezTo>
                    <a:pt x="365" y="494"/>
                    <a:pt x="515" y="463"/>
                    <a:pt x="658" y="463"/>
                  </a:cubicBezTo>
                  <a:cubicBezTo>
                    <a:pt x="800" y="463"/>
                    <a:pt x="935" y="494"/>
                    <a:pt x="1046" y="558"/>
                  </a:cubicBezTo>
                  <a:cubicBezTo>
                    <a:pt x="1299" y="653"/>
                    <a:pt x="1489" y="874"/>
                    <a:pt x="1584" y="1096"/>
                  </a:cubicBezTo>
                  <a:cubicBezTo>
                    <a:pt x="1616" y="1223"/>
                    <a:pt x="1774" y="1254"/>
                    <a:pt x="1837" y="1254"/>
                  </a:cubicBezTo>
                  <a:cubicBezTo>
                    <a:pt x="1901" y="1254"/>
                    <a:pt x="1901" y="1254"/>
                    <a:pt x="1932" y="1223"/>
                  </a:cubicBezTo>
                  <a:cubicBezTo>
                    <a:pt x="1964" y="1096"/>
                    <a:pt x="1996" y="1001"/>
                    <a:pt x="1996" y="938"/>
                  </a:cubicBezTo>
                  <a:cubicBezTo>
                    <a:pt x="1901" y="526"/>
                    <a:pt x="1521" y="209"/>
                    <a:pt x="1141" y="51"/>
                  </a:cubicBezTo>
                  <a:cubicBezTo>
                    <a:pt x="1020" y="18"/>
                    <a:pt x="893" y="0"/>
                    <a:pt x="764"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65513650" y="2279088"/>
              <a:ext cx="140100" cy="115650"/>
            </a:xfrm>
            <a:custGeom>
              <a:avLst/>
              <a:gdLst/>
              <a:ahLst/>
              <a:cxnLst/>
              <a:rect l="l" t="t" r="r" b="b"/>
              <a:pathLst>
                <a:path w="5604" h="4626" extrusionOk="0">
                  <a:moveTo>
                    <a:pt x="3055" y="0"/>
                  </a:moveTo>
                  <a:cubicBezTo>
                    <a:pt x="1481" y="0"/>
                    <a:pt x="1" y="1328"/>
                    <a:pt x="917" y="3160"/>
                  </a:cubicBezTo>
                  <a:cubicBezTo>
                    <a:pt x="1344" y="3991"/>
                    <a:pt x="2180" y="4626"/>
                    <a:pt x="3065" y="4626"/>
                  </a:cubicBezTo>
                  <a:cubicBezTo>
                    <a:pt x="3361" y="4626"/>
                    <a:pt x="3663" y="4554"/>
                    <a:pt x="3957" y="4395"/>
                  </a:cubicBezTo>
                  <a:cubicBezTo>
                    <a:pt x="5287" y="3730"/>
                    <a:pt x="5604" y="2179"/>
                    <a:pt x="5161" y="880"/>
                  </a:cubicBezTo>
                  <a:lnTo>
                    <a:pt x="5161" y="817"/>
                  </a:lnTo>
                  <a:cubicBezTo>
                    <a:pt x="5066" y="817"/>
                    <a:pt x="5002" y="817"/>
                    <a:pt x="4907" y="754"/>
                  </a:cubicBezTo>
                  <a:cubicBezTo>
                    <a:pt x="4385" y="231"/>
                    <a:pt x="3712" y="0"/>
                    <a:pt x="3055" y="0"/>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65507275" y="2262038"/>
              <a:ext cx="158350" cy="146750"/>
            </a:xfrm>
            <a:custGeom>
              <a:avLst/>
              <a:gdLst/>
              <a:ahLst/>
              <a:cxnLst/>
              <a:rect l="l" t="t" r="r" b="b"/>
              <a:pathLst>
                <a:path w="6334" h="5870" extrusionOk="0">
                  <a:moveTo>
                    <a:pt x="3413" y="754"/>
                  </a:moveTo>
                  <a:cubicBezTo>
                    <a:pt x="4045" y="754"/>
                    <a:pt x="4699" y="973"/>
                    <a:pt x="5226" y="1499"/>
                  </a:cubicBezTo>
                  <a:cubicBezTo>
                    <a:pt x="5257" y="1562"/>
                    <a:pt x="5321" y="1594"/>
                    <a:pt x="5416" y="1594"/>
                  </a:cubicBezTo>
                  <a:cubicBezTo>
                    <a:pt x="5764" y="2734"/>
                    <a:pt x="5574" y="4317"/>
                    <a:pt x="4212" y="5046"/>
                  </a:cubicBezTo>
                  <a:cubicBezTo>
                    <a:pt x="3935" y="5175"/>
                    <a:pt x="3647" y="5240"/>
                    <a:pt x="3361" y="5240"/>
                  </a:cubicBezTo>
                  <a:cubicBezTo>
                    <a:pt x="3157" y="5240"/>
                    <a:pt x="2953" y="5207"/>
                    <a:pt x="2755" y="5141"/>
                  </a:cubicBezTo>
                  <a:cubicBezTo>
                    <a:pt x="2122" y="4951"/>
                    <a:pt x="1584" y="4444"/>
                    <a:pt x="1299" y="3842"/>
                  </a:cubicBezTo>
                  <a:cubicBezTo>
                    <a:pt x="792" y="2829"/>
                    <a:pt x="1014" y="1816"/>
                    <a:pt x="1837" y="1246"/>
                  </a:cubicBezTo>
                  <a:cubicBezTo>
                    <a:pt x="2263" y="941"/>
                    <a:pt x="2828" y="754"/>
                    <a:pt x="3413" y="754"/>
                  </a:cubicBezTo>
                  <a:close/>
                  <a:moveTo>
                    <a:pt x="3341" y="0"/>
                  </a:moveTo>
                  <a:cubicBezTo>
                    <a:pt x="2782" y="0"/>
                    <a:pt x="2230" y="137"/>
                    <a:pt x="1774" y="390"/>
                  </a:cubicBezTo>
                  <a:cubicBezTo>
                    <a:pt x="475" y="1119"/>
                    <a:pt x="0" y="2734"/>
                    <a:pt x="697" y="4127"/>
                  </a:cubicBezTo>
                  <a:cubicBezTo>
                    <a:pt x="824" y="4317"/>
                    <a:pt x="950" y="4571"/>
                    <a:pt x="1109" y="4729"/>
                  </a:cubicBezTo>
                  <a:cubicBezTo>
                    <a:pt x="1648" y="5386"/>
                    <a:pt x="2484" y="5869"/>
                    <a:pt x="3383" y="5869"/>
                  </a:cubicBezTo>
                  <a:cubicBezTo>
                    <a:pt x="3697" y="5869"/>
                    <a:pt x="4019" y="5810"/>
                    <a:pt x="4339" y="5679"/>
                  </a:cubicBezTo>
                  <a:cubicBezTo>
                    <a:pt x="5131" y="5363"/>
                    <a:pt x="5859" y="4507"/>
                    <a:pt x="6112" y="3557"/>
                  </a:cubicBezTo>
                  <a:cubicBezTo>
                    <a:pt x="6334" y="2766"/>
                    <a:pt x="6207" y="2037"/>
                    <a:pt x="5764" y="1436"/>
                  </a:cubicBezTo>
                  <a:cubicBezTo>
                    <a:pt x="5764" y="1404"/>
                    <a:pt x="5732" y="1404"/>
                    <a:pt x="5732" y="1404"/>
                  </a:cubicBezTo>
                  <a:cubicBezTo>
                    <a:pt x="5764" y="1309"/>
                    <a:pt x="5764" y="1182"/>
                    <a:pt x="5669" y="1119"/>
                  </a:cubicBezTo>
                  <a:cubicBezTo>
                    <a:pt x="5637" y="1087"/>
                    <a:pt x="5606" y="1024"/>
                    <a:pt x="5606" y="992"/>
                  </a:cubicBezTo>
                  <a:cubicBezTo>
                    <a:pt x="5036" y="308"/>
                    <a:pt x="4181" y="0"/>
                    <a:pt x="3341"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65576150" y="2302188"/>
              <a:ext cx="51475" cy="31375"/>
            </a:xfrm>
            <a:custGeom>
              <a:avLst/>
              <a:gdLst/>
              <a:ahLst/>
              <a:cxnLst/>
              <a:rect l="l" t="t" r="r" b="b"/>
              <a:pathLst>
                <a:path w="2059" h="1255" extrusionOk="0">
                  <a:moveTo>
                    <a:pt x="772" y="1"/>
                  </a:moveTo>
                  <a:cubicBezTo>
                    <a:pt x="537" y="1"/>
                    <a:pt x="303" y="64"/>
                    <a:pt x="95" y="210"/>
                  </a:cubicBezTo>
                  <a:cubicBezTo>
                    <a:pt x="0" y="305"/>
                    <a:pt x="0" y="368"/>
                    <a:pt x="32" y="463"/>
                  </a:cubicBezTo>
                  <a:lnTo>
                    <a:pt x="32" y="495"/>
                  </a:lnTo>
                  <a:cubicBezTo>
                    <a:pt x="78" y="541"/>
                    <a:pt x="125" y="570"/>
                    <a:pt x="184" y="570"/>
                  </a:cubicBezTo>
                  <a:cubicBezTo>
                    <a:pt x="205" y="570"/>
                    <a:pt x="228" y="566"/>
                    <a:pt x="254" y="558"/>
                  </a:cubicBezTo>
                  <a:cubicBezTo>
                    <a:pt x="380" y="495"/>
                    <a:pt x="523" y="463"/>
                    <a:pt x="665" y="463"/>
                  </a:cubicBezTo>
                  <a:cubicBezTo>
                    <a:pt x="808" y="463"/>
                    <a:pt x="950" y="495"/>
                    <a:pt x="1077" y="558"/>
                  </a:cubicBezTo>
                  <a:cubicBezTo>
                    <a:pt x="1299" y="653"/>
                    <a:pt x="1521" y="875"/>
                    <a:pt x="1584" y="1096"/>
                  </a:cubicBezTo>
                  <a:cubicBezTo>
                    <a:pt x="1616" y="1223"/>
                    <a:pt x="1774" y="1255"/>
                    <a:pt x="1869" y="1255"/>
                  </a:cubicBezTo>
                  <a:cubicBezTo>
                    <a:pt x="1901" y="1255"/>
                    <a:pt x="1901" y="1255"/>
                    <a:pt x="1932" y="1223"/>
                  </a:cubicBezTo>
                  <a:cubicBezTo>
                    <a:pt x="2027" y="1096"/>
                    <a:pt x="2059" y="1001"/>
                    <a:pt x="2027" y="938"/>
                  </a:cubicBezTo>
                  <a:cubicBezTo>
                    <a:pt x="1901" y="526"/>
                    <a:pt x="1552" y="210"/>
                    <a:pt x="1140" y="51"/>
                  </a:cubicBezTo>
                  <a:cubicBezTo>
                    <a:pt x="1020" y="18"/>
                    <a:pt x="896" y="1"/>
                    <a:pt x="772"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a:off x="65226200" y="2102288"/>
              <a:ext cx="213800" cy="194800"/>
            </a:xfrm>
            <a:custGeom>
              <a:avLst/>
              <a:gdLst/>
              <a:ahLst/>
              <a:cxnLst/>
              <a:rect l="l" t="t" r="r" b="b"/>
              <a:pathLst>
                <a:path w="8552" h="7792" extrusionOk="0">
                  <a:moveTo>
                    <a:pt x="3956" y="688"/>
                  </a:moveTo>
                  <a:cubicBezTo>
                    <a:pt x="5189" y="688"/>
                    <a:pt x="6389" y="1188"/>
                    <a:pt x="7126" y="2347"/>
                  </a:cubicBezTo>
                  <a:cubicBezTo>
                    <a:pt x="8013" y="3899"/>
                    <a:pt x="7158" y="5799"/>
                    <a:pt x="5701" y="6685"/>
                  </a:cubicBezTo>
                  <a:cubicBezTo>
                    <a:pt x="5106" y="7037"/>
                    <a:pt x="4536" y="7191"/>
                    <a:pt x="4013" y="7191"/>
                  </a:cubicBezTo>
                  <a:cubicBezTo>
                    <a:pt x="1474" y="7191"/>
                    <a:pt x="21" y="3571"/>
                    <a:pt x="1964" y="1365"/>
                  </a:cubicBezTo>
                  <a:cubicBezTo>
                    <a:pt x="2059" y="1302"/>
                    <a:pt x="2059" y="1175"/>
                    <a:pt x="2059" y="1048"/>
                  </a:cubicBezTo>
                  <a:lnTo>
                    <a:pt x="2122" y="1048"/>
                  </a:lnTo>
                  <a:cubicBezTo>
                    <a:pt x="2706" y="815"/>
                    <a:pt x="3335" y="688"/>
                    <a:pt x="3956" y="688"/>
                  </a:cubicBezTo>
                  <a:close/>
                  <a:moveTo>
                    <a:pt x="4023" y="1"/>
                  </a:moveTo>
                  <a:cubicBezTo>
                    <a:pt x="3235" y="1"/>
                    <a:pt x="2524" y="245"/>
                    <a:pt x="1964" y="732"/>
                  </a:cubicBezTo>
                  <a:cubicBezTo>
                    <a:pt x="1932" y="763"/>
                    <a:pt x="1932" y="763"/>
                    <a:pt x="1932" y="827"/>
                  </a:cubicBezTo>
                  <a:cubicBezTo>
                    <a:pt x="1880" y="801"/>
                    <a:pt x="1828" y="785"/>
                    <a:pt x="1777" y="785"/>
                  </a:cubicBezTo>
                  <a:cubicBezTo>
                    <a:pt x="1706" y="785"/>
                    <a:pt x="1640" y="816"/>
                    <a:pt x="1584" y="890"/>
                  </a:cubicBezTo>
                  <a:cubicBezTo>
                    <a:pt x="1521" y="922"/>
                    <a:pt x="1489" y="985"/>
                    <a:pt x="1426" y="1017"/>
                  </a:cubicBezTo>
                  <a:cubicBezTo>
                    <a:pt x="1" y="2410"/>
                    <a:pt x="64" y="4659"/>
                    <a:pt x="1014" y="6147"/>
                  </a:cubicBezTo>
                  <a:cubicBezTo>
                    <a:pt x="1697" y="7211"/>
                    <a:pt x="2825" y="7792"/>
                    <a:pt x="4011" y="7792"/>
                  </a:cubicBezTo>
                  <a:cubicBezTo>
                    <a:pt x="4696" y="7792"/>
                    <a:pt x="5400" y="7598"/>
                    <a:pt x="6049" y="7192"/>
                  </a:cubicBezTo>
                  <a:cubicBezTo>
                    <a:pt x="6334" y="7034"/>
                    <a:pt x="6556" y="6844"/>
                    <a:pt x="6810" y="6590"/>
                  </a:cubicBezTo>
                  <a:cubicBezTo>
                    <a:pt x="7950" y="5514"/>
                    <a:pt x="8551" y="3772"/>
                    <a:pt x="7760" y="2252"/>
                  </a:cubicBezTo>
                  <a:cubicBezTo>
                    <a:pt x="7190" y="1175"/>
                    <a:pt x="6018" y="288"/>
                    <a:pt x="4751" y="67"/>
                  </a:cubicBezTo>
                  <a:cubicBezTo>
                    <a:pt x="4503" y="23"/>
                    <a:pt x="4259" y="1"/>
                    <a:pt x="4023"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a:off x="65274500" y="2140563"/>
              <a:ext cx="44350" cy="78200"/>
            </a:xfrm>
            <a:custGeom>
              <a:avLst/>
              <a:gdLst/>
              <a:ahLst/>
              <a:cxnLst/>
              <a:rect l="l" t="t" r="r" b="b"/>
              <a:pathLst>
                <a:path w="1774" h="3128" extrusionOk="0">
                  <a:moveTo>
                    <a:pt x="1517" y="0"/>
                  </a:moveTo>
                  <a:cubicBezTo>
                    <a:pt x="1473" y="0"/>
                    <a:pt x="1426" y="8"/>
                    <a:pt x="1394" y="24"/>
                  </a:cubicBezTo>
                  <a:cubicBezTo>
                    <a:pt x="792" y="277"/>
                    <a:pt x="317" y="816"/>
                    <a:pt x="159" y="1481"/>
                  </a:cubicBezTo>
                  <a:cubicBezTo>
                    <a:pt x="0" y="2051"/>
                    <a:pt x="95" y="2621"/>
                    <a:pt x="507" y="3064"/>
                  </a:cubicBezTo>
                  <a:cubicBezTo>
                    <a:pt x="539" y="3096"/>
                    <a:pt x="571" y="3128"/>
                    <a:pt x="634" y="3128"/>
                  </a:cubicBezTo>
                  <a:cubicBezTo>
                    <a:pt x="792" y="3128"/>
                    <a:pt x="951" y="2969"/>
                    <a:pt x="824" y="2811"/>
                  </a:cubicBezTo>
                  <a:cubicBezTo>
                    <a:pt x="381" y="2019"/>
                    <a:pt x="666" y="879"/>
                    <a:pt x="1521" y="499"/>
                  </a:cubicBezTo>
                  <a:cubicBezTo>
                    <a:pt x="1774" y="436"/>
                    <a:pt x="1742" y="151"/>
                    <a:pt x="1616" y="24"/>
                  </a:cubicBezTo>
                  <a:cubicBezTo>
                    <a:pt x="1600" y="8"/>
                    <a:pt x="1560" y="0"/>
                    <a:pt x="1517"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65226575" y="2118788"/>
              <a:ext cx="199950" cy="163300"/>
            </a:xfrm>
            <a:custGeom>
              <a:avLst/>
              <a:gdLst/>
              <a:ahLst/>
              <a:cxnLst/>
              <a:rect l="l" t="t" r="r" b="b"/>
              <a:pathLst>
                <a:path w="7998" h="6532" extrusionOk="0">
                  <a:moveTo>
                    <a:pt x="3394" y="850"/>
                  </a:moveTo>
                  <a:cubicBezTo>
                    <a:pt x="3459" y="850"/>
                    <a:pt x="3519" y="873"/>
                    <a:pt x="3564" y="895"/>
                  </a:cubicBezTo>
                  <a:cubicBezTo>
                    <a:pt x="3691" y="1022"/>
                    <a:pt x="3691" y="1307"/>
                    <a:pt x="3501" y="1370"/>
                  </a:cubicBezTo>
                  <a:cubicBezTo>
                    <a:pt x="2583" y="1750"/>
                    <a:pt x="2298" y="2890"/>
                    <a:pt x="2773" y="3682"/>
                  </a:cubicBezTo>
                  <a:cubicBezTo>
                    <a:pt x="2859" y="3856"/>
                    <a:pt x="2761" y="4003"/>
                    <a:pt x="2623" y="4003"/>
                  </a:cubicBezTo>
                  <a:cubicBezTo>
                    <a:pt x="2610" y="4003"/>
                    <a:pt x="2596" y="4001"/>
                    <a:pt x="2583" y="3999"/>
                  </a:cubicBezTo>
                  <a:cubicBezTo>
                    <a:pt x="2551" y="3999"/>
                    <a:pt x="2456" y="3967"/>
                    <a:pt x="2424" y="3935"/>
                  </a:cubicBezTo>
                  <a:cubicBezTo>
                    <a:pt x="1506" y="2922"/>
                    <a:pt x="2107" y="1338"/>
                    <a:pt x="3311" y="863"/>
                  </a:cubicBezTo>
                  <a:cubicBezTo>
                    <a:pt x="3339" y="854"/>
                    <a:pt x="3367" y="850"/>
                    <a:pt x="3394" y="850"/>
                  </a:cubicBezTo>
                  <a:close/>
                  <a:moveTo>
                    <a:pt x="3900" y="0"/>
                  </a:moveTo>
                  <a:cubicBezTo>
                    <a:pt x="3285" y="0"/>
                    <a:pt x="2659" y="134"/>
                    <a:pt x="2076" y="388"/>
                  </a:cubicBezTo>
                  <a:lnTo>
                    <a:pt x="1981" y="388"/>
                  </a:lnTo>
                  <a:cubicBezTo>
                    <a:pt x="2044" y="515"/>
                    <a:pt x="1981" y="642"/>
                    <a:pt x="1917" y="705"/>
                  </a:cubicBezTo>
                  <a:cubicBezTo>
                    <a:pt x="1" y="2911"/>
                    <a:pt x="1415" y="6531"/>
                    <a:pt x="3939" y="6531"/>
                  </a:cubicBezTo>
                  <a:cubicBezTo>
                    <a:pt x="4460" y="6531"/>
                    <a:pt x="5027" y="6377"/>
                    <a:pt x="5623" y="6025"/>
                  </a:cubicBezTo>
                  <a:cubicBezTo>
                    <a:pt x="7111" y="5139"/>
                    <a:pt x="7998" y="3239"/>
                    <a:pt x="7016" y="1687"/>
                  </a:cubicBezTo>
                  <a:cubicBezTo>
                    <a:pt x="6300" y="528"/>
                    <a:pt x="5121" y="0"/>
                    <a:pt x="3900" y="0"/>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71306675" y="2540913"/>
              <a:ext cx="212975" cy="194800"/>
            </a:xfrm>
            <a:custGeom>
              <a:avLst/>
              <a:gdLst/>
              <a:ahLst/>
              <a:cxnLst/>
              <a:rect l="l" t="t" r="r" b="b"/>
              <a:pathLst>
                <a:path w="8519" h="7792" extrusionOk="0">
                  <a:moveTo>
                    <a:pt x="3955" y="674"/>
                  </a:moveTo>
                  <a:cubicBezTo>
                    <a:pt x="5189" y="674"/>
                    <a:pt x="6388" y="1188"/>
                    <a:pt x="7126" y="2346"/>
                  </a:cubicBezTo>
                  <a:cubicBezTo>
                    <a:pt x="8012" y="3898"/>
                    <a:pt x="7157" y="5798"/>
                    <a:pt x="5701" y="6653"/>
                  </a:cubicBezTo>
                  <a:cubicBezTo>
                    <a:pt x="5102" y="7007"/>
                    <a:pt x="4530" y="7162"/>
                    <a:pt x="4004" y="7162"/>
                  </a:cubicBezTo>
                  <a:cubicBezTo>
                    <a:pt x="1471" y="7162"/>
                    <a:pt x="23" y="3568"/>
                    <a:pt x="1964" y="1365"/>
                  </a:cubicBezTo>
                  <a:cubicBezTo>
                    <a:pt x="2059" y="1301"/>
                    <a:pt x="2059" y="1175"/>
                    <a:pt x="2059" y="1048"/>
                  </a:cubicBezTo>
                  <a:lnTo>
                    <a:pt x="2122" y="1048"/>
                  </a:lnTo>
                  <a:cubicBezTo>
                    <a:pt x="2705" y="804"/>
                    <a:pt x="3335" y="674"/>
                    <a:pt x="3955" y="674"/>
                  </a:cubicBezTo>
                  <a:close/>
                  <a:moveTo>
                    <a:pt x="4022" y="0"/>
                  </a:moveTo>
                  <a:cubicBezTo>
                    <a:pt x="3234" y="0"/>
                    <a:pt x="2524" y="244"/>
                    <a:pt x="1964" y="731"/>
                  </a:cubicBezTo>
                  <a:cubicBezTo>
                    <a:pt x="1932" y="763"/>
                    <a:pt x="1932" y="763"/>
                    <a:pt x="1932" y="795"/>
                  </a:cubicBezTo>
                  <a:cubicBezTo>
                    <a:pt x="1890" y="784"/>
                    <a:pt x="1847" y="777"/>
                    <a:pt x="1806" y="777"/>
                  </a:cubicBezTo>
                  <a:cubicBezTo>
                    <a:pt x="1724" y="777"/>
                    <a:pt x="1647" y="805"/>
                    <a:pt x="1584" y="890"/>
                  </a:cubicBezTo>
                  <a:cubicBezTo>
                    <a:pt x="1520" y="921"/>
                    <a:pt x="1489" y="953"/>
                    <a:pt x="1425" y="1016"/>
                  </a:cubicBezTo>
                  <a:cubicBezTo>
                    <a:pt x="0" y="2378"/>
                    <a:pt x="63" y="4658"/>
                    <a:pt x="1014" y="6147"/>
                  </a:cubicBezTo>
                  <a:cubicBezTo>
                    <a:pt x="1696" y="7211"/>
                    <a:pt x="2824" y="7791"/>
                    <a:pt x="4010" y="7791"/>
                  </a:cubicBezTo>
                  <a:cubicBezTo>
                    <a:pt x="4695" y="7791"/>
                    <a:pt x="5400" y="7598"/>
                    <a:pt x="6049" y="7192"/>
                  </a:cubicBezTo>
                  <a:cubicBezTo>
                    <a:pt x="6334" y="7033"/>
                    <a:pt x="6556" y="6843"/>
                    <a:pt x="6809" y="6590"/>
                  </a:cubicBezTo>
                  <a:cubicBezTo>
                    <a:pt x="7949" y="5513"/>
                    <a:pt x="8519" y="3772"/>
                    <a:pt x="7727" y="2251"/>
                  </a:cubicBezTo>
                  <a:cubicBezTo>
                    <a:pt x="7189" y="1175"/>
                    <a:pt x="6049" y="288"/>
                    <a:pt x="4750" y="66"/>
                  </a:cubicBezTo>
                  <a:cubicBezTo>
                    <a:pt x="4502" y="22"/>
                    <a:pt x="4259" y="0"/>
                    <a:pt x="4022"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a:off x="71354950" y="2579413"/>
              <a:ext cx="44375" cy="77975"/>
            </a:xfrm>
            <a:custGeom>
              <a:avLst/>
              <a:gdLst/>
              <a:ahLst/>
              <a:cxnLst/>
              <a:rect l="l" t="t" r="r" b="b"/>
              <a:pathLst>
                <a:path w="1775" h="3119" extrusionOk="0">
                  <a:moveTo>
                    <a:pt x="1487" y="1"/>
                  </a:moveTo>
                  <a:cubicBezTo>
                    <a:pt x="1458" y="1"/>
                    <a:pt x="1426" y="4"/>
                    <a:pt x="1394" y="15"/>
                  </a:cubicBezTo>
                  <a:cubicBezTo>
                    <a:pt x="793" y="268"/>
                    <a:pt x="318" y="806"/>
                    <a:pt x="159" y="1440"/>
                  </a:cubicBezTo>
                  <a:cubicBezTo>
                    <a:pt x="1" y="2042"/>
                    <a:pt x="128" y="2580"/>
                    <a:pt x="508" y="3023"/>
                  </a:cubicBezTo>
                  <a:cubicBezTo>
                    <a:pt x="539" y="3087"/>
                    <a:pt x="571" y="3118"/>
                    <a:pt x="634" y="3118"/>
                  </a:cubicBezTo>
                  <a:cubicBezTo>
                    <a:pt x="793" y="3118"/>
                    <a:pt x="951" y="2960"/>
                    <a:pt x="824" y="2802"/>
                  </a:cubicBezTo>
                  <a:cubicBezTo>
                    <a:pt x="381" y="2010"/>
                    <a:pt x="666" y="838"/>
                    <a:pt x="1553" y="490"/>
                  </a:cubicBezTo>
                  <a:cubicBezTo>
                    <a:pt x="1774" y="426"/>
                    <a:pt x="1743" y="141"/>
                    <a:pt x="1616" y="15"/>
                  </a:cubicBezTo>
                  <a:cubicBezTo>
                    <a:pt x="1595" y="15"/>
                    <a:pt x="1546" y="1"/>
                    <a:pt x="1487"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a:off x="71307150" y="2557388"/>
              <a:ext cx="199850" cy="162850"/>
            </a:xfrm>
            <a:custGeom>
              <a:avLst/>
              <a:gdLst/>
              <a:ahLst/>
              <a:cxnLst/>
              <a:rect l="l" t="t" r="r" b="b"/>
              <a:pathLst>
                <a:path w="7994" h="6514" extrusionOk="0">
                  <a:moveTo>
                    <a:pt x="3389" y="851"/>
                  </a:moveTo>
                  <a:cubicBezTo>
                    <a:pt x="3454" y="851"/>
                    <a:pt x="3515" y="873"/>
                    <a:pt x="3560" y="896"/>
                  </a:cubicBezTo>
                  <a:cubicBezTo>
                    <a:pt x="3686" y="1022"/>
                    <a:pt x="3686" y="1307"/>
                    <a:pt x="3496" y="1371"/>
                  </a:cubicBezTo>
                  <a:cubicBezTo>
                    <a:pt x="2578" y="1719"/>
                    <a:pt x="2293" y="2891"/>
                    <a:pt x="2768" y="3683"/>
                  </a:cubicBezTo>
                  <a:cubicBezTo>
                    <a:pt x="2855" y="3856"/>
                    <a:pt x="2757" y="4003"/>
                    <a:pt x="2618" y="4003"/>
                  </a:cubicBezTo>
                  <a:cubicBezTo>
                    <a:pt x="2605" y="4003"/>
                    <a:pt x="2592" y="4002"/>
                    <a:pt x="2578" y="3999"/>
                  </a:cubicBezTo>
                  <a:cubicBezTo>
                    <a:pt x="2546" y="3999"/>
                    <a:pt x="2451" y="3968"/>
                    <a:pt x="2420" y="3904"/>
                  </a:cubicBezTo>
                  <a:cubicBezTo>
                    <a:pt x="1501" y="2923"/>
                    <a:pt x="2103" y="1339"/>
                    <a:pt x="3306" y="864"/>
                  </a:cubicBezTo>
                  <a:cubicBezTo>
                    <a:pt x="3334" y="855"/>
                    <a:pt x="3362" y="851"/>
                    <a:pt x="3389" y="851"/>
                  </a:cubicBezTo>
                  <a:close/>
                  <a:moveTo>
                    <a:pt x="3895" y="1"/>
                  </a:moveTo>
                  <a:cubicBezTo>
                    <a:pt x="3280" y="1"/>
                    <a:pt x="2654" y="135"/>
                    <a:pt x="2071" y="389"/>
                  </a:cubicBezTo>
                  <a:lnTo>
                    <a:pt x="1976" y="389"/>
                  </a:lnTo>
                  <a:cubicBezTo>
                    <a:pt x="2040" y="516"/>
                    <a:pt x="1976" y="642"/>
                    <a:pt x="1913" y="706"/>
                  </a:cubicBezTo>
                  <a:cubicBezTo>
                    <a:pt x="1" y="2906"/>
                    <a:pt x="1403" y="6514"/>
                    <a:pt x="3916" y="6514"/>
                  </a:cubicBezTo>
                  <a:cubicBezTo>
                    <a:pt x="4442" y="6514"/>
                    <a:pt x="5016" y="6356"/>
                    <a:pt x="5618" y="5994"/>
                  </a:cubicBezTo>
                  <a:cubicBezTo>
                    <a:pt x="7107" y="5139"/>
                    <a:pt x="7993" y="3239"/>
                    <a:pt x="7012" y="1687"/>
                  </a:cubicBezTo>
                  <a:cubicBezTo>
                    <a:pt x="6295" y="529"/>
                    <a:pt x="5117" y="1"/>
                    <a:pt x="3895" y="1"/>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194"/>
        <p:cNvGrpSpPr/>
        <p:nvPr/>
      </p:nvGrpSpPr>
      <p:grpSpPr>
        <a:xfrm>
          <a:off x="0" y="0"/>
          <a:ext cx="0" cy="0"/>
          <a:chOff x="0" y="0"/>
          <a:chExt cx="0" cy="0"/>
        </a:xfrm>
      </p:grpSpPr>
      <p:sp>
        <p:nvSpPr>
          <p:cNvPr id="195" name="Google Shape;195;p15"/>
          <p:cNvSpPr txBox="1">
            <a:spLocks noGrp="1"/>
          </p:cNvSpPr>
          <p:nvPr>
            <p:ph type="title"/>
          </p:nvPr>
        </p:nvSpPr>
        <p:spPr>
          <a:xfrm>
            <a:off x="5137981" y="2734143"/>
            <a:ext cx="3382500" cy="503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dk2"/>
                </a:solidFill>
              </a:defRPr>
            </a:lvl1pPr>
            <a:lvl2pPr lvl="1" algn="r" rtl="0">
              <a:spcBef>
                <a:spcPts val="0"/>
              </a:spcBef>
              <a:spcAft>
                <a:spcPts val="0"/>
              </a:spcAft>
              <a:buNone/>
              <a:defRPr>
                <a:solidFill>
                  <a:schemeClr val="dk2"/>
                </a:solidFill>
              </a:defRPr>
            </a:lvl2pPr>
            <a:lvl3pPr lvl="2" algn="r" rtl="0">
              <a:spcBef>
                <a:spcPts val="0"/>
              </a:spcBef>
              <a:spcAft>
                <a:spcPts val="0"/>
              </a:spcAft>
              <a:buNone/>
              <a:defRPr>
                <a:solidFill>
                  <a:schemeClr val="dk2"/>
                </a:solidFill>
              </a:defRPr>
            </a:lvl3pPr>
            <a:lvl4pPr lvl="3" algn="r" rtl="0">
              <a:spcBef>
                <a:spcPts val="0"/>
              </a:spcBef>
              <a:spcAft>
                <a:spcPts val="0"/>
              </a:spcAft>
              <a:buNone/>
              <a:defRPr>
                <a:solidFill>
                  <a:schemeClr val="dk2"/>
                </a:solidFill>
              </a:defRPr>
            </a:lvl4pPr>
            <a:lvl5pPr lvl="4" algn="r" rtl="0">
              <a:spcBef>
                <a:spcPts val="0"/>
              </a:spcBef>
              <a:spcAft>
                <a:spcPts val="0"/>
              </a:spcAft>
              <a:buNone/>
              <a:defRPr>
                <a:solidFill>
                  <a:schemeClr val="dk2"/>
                </a:solidFill>
              </a:defRPr>
            </a:lvl5pPr>
            <a:lvl6pPr lvl="5" algn="r" rtl="0">
              <a:spcBef>
                <a:spcPts val="0"/>
              </a:spcBef>
              <a:spcAft>
                <a:spcPts val="0"/>
              </a:spcAft>
              <a:buNone/>
              <a:defRPr>
                <a:solidFill>
                  <a:schemeClr val="dk2"/>
                </a:solidFill>
              </a:defRPr>
            </a:lvl6pPr>
            <a:lvl7pPr lvl="6" algn="r" rtl="0">
              <a:spcBef>
                <a:spcPts val="0"/>
              </a:spcBef>
              <a:spcAft>
                <a:spcPts val="0"/>
              </a:spcAft>
              <a:buNone/>
              <a:defRPr>
                <a:solidFill>
                  <a:schemeClr val="dk2"/>
                </a:solidFill>
              </a:defRPr>
            </a:lvl7pPr>
            <a:lvl8pPr lvl="7" algn="r" rtl="0">
              <a:spcBef>
                <a:spcPts val="0"/>
              </a:spcBef>
              <a:spcAft>
                <a:spcPts val="0"/>
              </a:spcAft>
              <a:buNone/>
              <a:defRPr>
                <a:solidFill>
                  <a:schemeClr val="dk2"/>
                </a:solidFill>
              </a:defRPr>
            </a:lvl8pPr>
            <a:lvl9pPr lvl="8" algn="r" rtl="0">
              <a:spcBef>
                <a:spcPts val="0"/>
              </a:spcBef>
              <a:spcAft>
                <a:spcPts val="0"/>
              </a:spcAft>
              <a:buNone/>
              <a:defRPr>
                <a:solidFill>
                  <a:schemeClr val="dk2"/>
                </a:solidFill>
              </a:defRPr>
            </a:lvl9pPr>
          </a:lstStyle>
          <a:p>
            <a:endParaRPr/>
          </a:p>
        </p:txBody>
      </p:sp>
      <p:sp>
        <p:nvSpPr>
          <p:cNvPr id="196" name="Google Shape;196;p15"/>
          <p:cNvSpPr txBox="1">
            <a:spLocks noGrp="1"/>
          </p:cNvSpPr>
          <p:nvPr>
            <p:ph type="subTitle" idx="1"/>
          </p:nvPr>
        </p:nvSpPr>
        <p:spPr>
          <a:xfrm>
            <a:off x="2959325" y="1242068"/>
            <a:ext cx="5790900" cy="1534200"/>
          </a:xfrm>
          <a:prstGeom prst="rect">
            <a:avLst/>
          </a:prstGeom>
          <a:noFill/>
        </p:spPr>
        <p:txBody>
          <a:bodyPr spcFirstLastPara="1" wrap="square" lIns="91425" tIns="91425" rIns="91425" bIns="91425" anchor="ctr" anchorCtr="0">
            <a:noAutofit/>
          </a:bodyPr>
          <a:lstStyle>
            <a:lvl1pPr marR="228600" lvl="0" algn="r" rtl="0">
              <a:lnSpc>
                <a:spcPct val="100000"/>
              </a:lnSpc>
              <a:spcBef>
                <a:spcPts val="1000"/>
              </a:spcBef>
              <a:spcAft>
                <a:spcPts val="0"/>
              </a:spcAft>
              <a:buClr>
                <a:schemeClr val="dk1"/>
              </a:buClr>
              <a:buSzPts val="1400"/>
              <a:buNone/>
              <a:defRPr sz="25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ITLE_ONLY_1_1">
    <p:spTree>
      <p:nvGrpSpPr>
        <p:cNvPr id="1" name="Shape 197"/>
        <p:cNvGrpSpPr/>
        <p:nvPr/>
      </p:nvGrpSpPr>
      <p:grpSpPr>
        <a:xfrm>
          <a:off x="0" y="0"/>
          <a:ext cx="0" cy="0"/>
          <a:chOff x="0" y="0"/>
          <a:chExt cx="0" cy="0"/>
        </a:xfrm>
      </p:grpSpPr>
      <p:sp>
        <p:nvSpPr>
          <p:cNvPr id="198" name="Google Shape;198;p16"/>
          <p:cNvSpPr txBox="1">
            <a:spLocks noGrp="1"/>
          </p:cNvSpPr>
          <p:nvPr>
            <p:ph type="title"/>
          </p:nvPr>
        </p:nvSpPr>
        <p:spPr>
          <a:xfrm>
            <a:off x="620725" y="555275"/>
            <a:ext cx="79053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5"/>
              </a:buClr>
              <a:buSzPts val="4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9" name="Google Shape;199;p16"/>
          <p:cNvSpPr txBox="1">
            <a:spLocks noGrp="1"/>
          </p:cNvSpPr>
          <p:nvPr>
            <p:ph type="title" idx="2"/>
          </p:nvPr>
        </p:nvSpPr>
        <p:spPr>
          <a:xfrm>
            <a:off x="710950" y="3291665"/>
            <a:ext cx="2320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solidFill>
                  <a:schemeClr val="accent6"/>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00" name="Google Shape;200;p16"/>
          <p:cNvSpPr txBox="1">
            <a:spLocks noGrp="1"/>
          </p:cNvSpPr>
          <p:nvPr>
            <p:ph type="subTitle" idx="1"/>
          </p:nvPr>
        </p:nvSpPr>
        <p:spPr>
          <a:xfrm>
            <a:off x="776200" y="3740700"/>
            <a:ext cx="2190300" cy="82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16"/>
          <p:cNvSpPr txBox="1">
            <a:spLocks noGrp="1"/>
          </p:cNvSpPr>
          <p:nvPr>
            <p:ph type="title" idx="3"/>
          </p:nvPr>
        </p:nvSpPr>
        <p:spPr>
          <a:xfrm>
            <a:off x="6114989" y="3291658"/>
            <a:ext cx="2320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solidFill>
                  <a:schemeClr val="accent6"/>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02" name="Google Shape;202;p16"/>
          <p:cNvSpPr txBox="1">
            <a:spLocks noGrp="1"/>
          </p:cNvSpPr>
          <p:nvPr>
            <p:ph type="subTitle" idx="4"/>
          </p:nvPr>
        </p:nvSpPr>
        <p:spPr>
          <a:xfrm>
            <a:off x="6180250" y="3740700"/>
            <a:ext cx="2190300" cy="82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16"/>
          <p:cNvSpPr txBox="1">
            <a:spLocks noGrp="1"/>
          </p:cNvSpPr>
          <p:nvPr>
            <p:ph type="title" idx="5"/>
          </p:nvPr>
        </p:nvSpPr>
        <p:spPr>
          <a:xfrm>
            <a:off x="3412658" y="3291675"/>
            <a:ext cx="2320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solidFill>
                  <a:schemeClr val="accent6"/>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04" name="Google Shape;204;p16"/>
          <p:cNvSpPr txBox="1">
            <a:spLocks noGrp="1"/>
          </p:cNvSpPr>
          <p:nvPr>
            <p:ph type="subTitle" idx="6"/>
          </p:nvPr>
        </p:nvSpPr>
        <p:spPr>
          <a:xfrm>
            <a:off x="3476316" y="3740700"/>
            <a:ext cx="2190300" cy="82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1">
  <p:cSld name="TITLE_ONLY_1_2">
    <p:spTree>
      <p:nvGrpSpPr>
        <p:cNvPr id="1" name="Shape 205"/>
        <p:cNvGrpSpPr/>
        <p:nvPr/>
      </p:nvGrpSpPr>
      <p:grpSpPr>
        <a:xfrm>
          <a:off x="0" y="0"/>
          <a:ext cx="0" cy="0"/>
          <a:chOff x="0" y="0"/>
          <a:chExt cx="0" cy="0"/>
        </a:xfrm>
      </p:grpSpPr>
      <p:sp>
        <p:nvSpPr>
          <p:cNvPr id="206" name="Google Shape;206;p17"/>
          <p:cNvSpPr txBox="1">
            <a:spLocks noGrp="1"/>
          </p:cNvSpPr>
          <p:nvPr>
            <p:ph type="title"/>
          </p:nvPr>
        </p:nvSpPr>
        <p:spPr>
          <a:xfrm>
            <a:off x="614300" y="473073"/>
            <a:ext cx="7915500" cy="1261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7" name="Google Shape;207;p17"/>
          <p:cNvSpPr txBox="1">
            <a:spLocks noGrp="1"/>
          </p:cNvSpPr>
          <p:nvPr>
            <p:ph type="title" idx="2" hasCustomPrompt="1"/>
          </p:nvPr>
        </p:nvSpPr>
        <p:spPr>
          <a:xfrm>
            <a:off x="6322584" y="2128584"/>
            <a:ext cx="1731600" cy="5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4"/>
              </a:buClr>
              <a:buSzPts val="4800"/>
              <a:buNone/>
              <a:defRPr sz="7000">
                <a:solidFill>
                  <a:schemeClr val="accent6"/>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208" name="Google Shape;208;p17"/>
          <p:cNvSpPr txBox="1">
            <a:spLocks noGrp="1"/>
          </p:cNvSpPr>
          <p:nvPr>
            <p:ph type="subTitle" idx="1"/>
          </p:nvPr>
        </p:nvSpPr>
        <p:spPr>
          <a:xfrm>
            <a:off x="6363225" y="2845350"/>
            <a:ext cx="1650300" cy="102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17"/>
          <p:cNvSpPr txBox="1">
            <a:spLocks noGrp="1"/>
          </p:cNvSpPr>
          <p:nvPr>
            <p:ph type="title" idx="3" hasCustomPrompt="1"/>
          </p:nvPr>
        </p:nvSpPr>
        <p:spPr>
          <a:xfrm>
            <a:off x="1089964" y="2128584"/>
            <a:ext cx="1731600" cy="5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4"/>
              </a:buClr>
              <a:buSzPts val="4800"/>
              <a:buNone/>
              <a:defRPr sz="7000">
                <a:solidFill>
                  <a:schemeClr val="accent6"/>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210" name="Google Shape;210;p17"/>
          <p:cNvSpPr txBox="1">
            <a:spLocks noGrp="1"/>
          </p:cNvSpPr>
          <p:nvPr>
            <p:ph type="subTitle" idx="4"/>
          </p:nvPr>
        </p:nvSpPr>
        <p:spPr>
          <a:xfrm>
            <a:off x="1129900" y="2845350"/>
            <a:ext cx="1650300" cy="102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11" name="Google Shape;211;p17"/>
          <p:cNvGrpSpPr/>
          <p:nvPr/>
        </p:nvGrpSpPr>
        <p:grpSpPr>
          <a:xfrm>
            <a:off x="572229" y="718500"/>
            <a:ext cx="8161605" cy="570626"/>
            <a:chOff x="572229" y="718500"/>
            <a:chExt cx="8161605" cy="570626"/>
          </a:xfrm>
        </p:grpSpPr>
        <p:sp>
          <p:nvSpPr>
            <p:cNvPr id="212" name="Google Shape;212;p17"/>
            <p:cNvSpPr/>
            <p:nvPr/>
          </p:nvSpPr>
          <p:spPr>
            <a:xfrm>
              <a:off x="905304" y="1119927"/>
              <a:ext cx="199229" cy="148422"/>
            </a:xfrm>
            <a:custGeom>
              <a:avLst/>
              <a:gdLst/>
              <a:ahLst/>
              <a:cxnLst/>
              <a:rect l="l" t="t" r="r" b="b"/>
              <a:pathLst>
                <a:path w="6223" h="4636" extrusionOk="0">
                  <a:moveTo>
                    <a:pt x="3803" y="1"/>
                  </a:moveTo>
                  <a:cubicBezTo>
                    <a:pt x="1687" y="1"/>
                    <a:pt x="1" y="2643"/>
                    <a:pt x="2169" y="4155"/>
                  </a:cubicBezTo>
                  <a:cubicBezTo>
                    <a:pt x="2631" y="4464"/>
                    <a:pt x="3180" y="4635"/>
                    <a:pt x="3711" y="4635"/>
                  </a:cubicBezTo>
                  <a:cubicBezTo>
                    <a:pt x="4382" y="4635"/>
                    <a:pt x="5025" y="4362"/>
                    <a:pt x="5431" y="3744"/>
                  </a:cubicBezTo>
                  <a:cubicBezTo>
                    <a:pt x="6223" y="2540"/>
                    <a:pt x="5779" y="1052"/>
                    <a:pt x="4734" y="102"/>
                  </a:cubicBezTo>
                  <a:lnTo>
                    <a:pt x="4734" y="70"/>
                  </a:lnTo>
                  <a:cubicBezTo>
                    <a:pt x="4690" y="92"/>
                    <a:pt x="4632" y="129"/>
                    <a:pt x="4579" y="129"/>
                  </a:cubicBezTo>
                  <a:cubicBezTo>
                    <a:pt x="4555" y="129"/>
                    <a:pt x="4532" y="121"/>
                    <a:pt x="4512" y="102"/>
                  </a:cubicBezTo>
                  <a:cubicBezTo>
                    <a:pt x="4274" y="33"/>
                    <a:pt x="4036" y="1"/>
                    <a:pt x="3803" y="1"/>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7"/>
            <p:cNvSpPr/>
            <p:nvPr/>
          </p:nvSpPr>
          <p:spPr>
            <a:xfrm>
              <a:off x="911867" y="1099886"/>
              <a:ext cx="203807" cy="189241"/>
            </a:xfrm>
            <a:custGeom>
              <a:avLst/>
              <a:gdLst/>
              <a:ahLst/>
              <a:cxnLst/>
              <a:rect l="l" t="t" r="r" b="b"/>
              <a:pathLst>
                <a:path w="6366" h="5911" extrusionOk="0">
                  <a:moveTo>
                    <a:pt x="3554" y="712"/>
                  </a:moveTo>
                  <a:cubicBezTo>
                    <a:pt x="3797" y="712"/>
                    <a:pt x="4050" y="747"/>
                    <a:pt x="4307" y="823"/>
                  </a:cubicBezTo>
                  <a:cubicBezTo>
                    <a:pt x="4326" y="832"/>
                    <a:pt x="4347" y="836"/>
                    <a:pt x="4369" y="836"/>
                  </a:cubicBezTo>
                  <a:cubicBezTo>
                    <a:pt x="4421" y="836"/>
                    <a:pt x="4475" y="814"/>
                    <a:pt x="4497" y="791"/>
                  </a:cubicBezTo>
                  <a:cubicBezTo>
                    <a:pt x="5416" y="1615"/>
                    <a:pt x="6018" y="3071"/>
                    <a:pt x="5163" y="4370"/>
                  </a:cubicBezTo>
                  <a:cubicBezTo>
                    <a:pt x="4909" y="4813"/>
                    <a:pt x="4466" y="5098"/>
                    <a:pt x="3959" y="5225"/>
                  </a:cubicBezTo>
                  <a:cubicBezTo>
                    <a:pt x="3839" y="5243"/>
                    <a:pt x="3715" y="5252"/>
                    <a:pt x="3590" y="5252"/>
                  </a:cubicBezTo>
                  <a:cubicBezTo>
                    <a:pt x="3054" y="5252"/>
                    <a:pt x="2483" y="5089"/>
                    <a:pt x="1996" y="4781"/>
                  </a:cubicBezTo>
                  <a:cubicBezTo>
                    <a:pt x="1046" y="4116"/>
                    <a:pt x="792" y="3166"/>
                    <a:pt x="1204" y="2216"/>
                  </a:cubicBezTo>
                  <a:cubicBezTo>
                    <a:pt x="1591" y="1390"/>
                    <a:pt x="2483" y="712"/>
                    <a:pt x="3554" y="712"/>
                  </a:cubicBezTo>
                  <a:close/>
                  <a:moveTo>
                    <a:pt x="3468" y="0"/>
                  </a:moveTo>
                  <a:cubicBezTo>
                    <a:pt x="2377" y="0"/>
                    <a:pt x="1330" y="678"/>
                    <a:pt x="792" y="1583"/>
                  </a:cubicBezTo>
                  <a:cubicBezTo>
                    <a:pt x="0" y="2850"/>
                    <a:pt x="349" y="4465"/>
                    <a:pt x="1647" y="5383"/>
                  </a:cubicBezTo>
                  <a:cubicBezTo>
                    <a:pt x="1869" y="5478"/>
                    <a:pt x="2059" y="5605"/>
                    <a:pt x="2281" y="5700"/>
                  </a:cubicBezTo>
                  <a:cubicBezTo>
                    <a:pt x="2650" y="5837"/>
                    <a:pt x="3048" y="5911"/>
                    <a:pt x="3444" y="5911"/>
                  </a:cubicBezTo>
                  <a:cubicBezTo>
                    <a:pt x="4237" y="5911"/>
                    <a:pt x="5025" y="5615"/>
                    <a:pt x="5574" y="4940"/>
                  </a:cubicBezTo>
                  <a:cubicBezTo>
                    <a:pt x="6176" y="4180"/>
                    <a:pt x="6366" y="3103"/>
                    <a:pt x="6113" y="2153"/>
                  </a:cubicBezTo>
                  <a:cubicBezTo>
                    <a:pt x="5923" y="1361"/>
                    <a:pt x="5448" y="791"/>
                    <a:pt x="4782" y="474"/>
                  </a:cubicBezTo>
                  <a:lnTo>
                    <a:pt x="4719" y="474"/>
                  </a:lnTo>
                  <a:cubicBezTo>
                    <a:pt x="4719" y="379"/>
                    <a:pt x="4624" y="316"/>
                    <a:pt x="4561" y="221"/>
                  </a:cubicBezTo>
                  <a:cubicBezTo>
                    <a:pt x="4497" y="189"/>
                    <a:pt x="4466" y="189"/>
                    <a:pt x="4434" y="189"/>
                  </a:cubicBezTo>
                  <a:cubicBezTo>
                    <a:pt x="4116" y="59"/>
                    <a:pt x="3790" y="0"/>
                    <a:pt x="3468"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7"/>
            <p:cNvSpPr/>
            <p:nvPr/>
          </p:nvSpPr>
          <p:spPr>
            <a:xfrm>
              <a:off x="987901" y="1149540"/>
              <a:ext cx="69985" cy="28781"/>
            </a:xfrm>
            <a:custGeom>
              <a:avLst/>
              <a:gdLst/>
              <a:ahLst/>
              <a:cxnLst/>
              <a:rect l="l" t="t" r="r" b="b"/>
              <a:pathLst>
                <a:path w="2186" h="899" extrusionOk="0">
                  <a:moveTo>
                    <a:pt x="1180" y="1"/>
                  </a:moveTo>
                  <a:cubicBezTo>
                    <a:pt x="1084" y="1"/>
                    <a:pt x="985" y="11"/>
                    <a:pt x="887" y="32"/>
                  </a:cubicBezTo>
                  <a:cubicBezTo>
                    <a:pt x="507" y="95"/>
                    <a:pt x="191" y="349"/>
                    <a:pt x="32" y="665"/>
                  </a:cubicBezTo>
                  <a:cubicBezTo>
                    <a:pt x="1" y="760"/>
                    <a:pt x="32" y="855"/>
                    <a:pt x="96" y="887"/>
                  </a:cubicBezTo>
                  <a:lnTo>
                    <a:pt x="159" y="887"/>
                  </a:lnTo>
                  <a:cubicBezTo>
                    <a:pt x="175" y="895"/>
                    <a:pt x="193" y="899"/>
                    <a:pt x="211" y="899"/>
                  </a:cubicBezTo>
                  <a:cubicBezTo>
                    <a:pt x="266" y="899"/>
                    <a:pt x="325" y="863"/>
                    <a:pt x="349" y="792"/>
                  </a:cubicBezTo>
                  <a:cubicBezTo>
                    <a:pt x="507" y="570"/>
                    <a:pt x="792" y="412"/>
                    <a:pt x="1109" y="380"/>
                  </a:cubicBezTo>
                  <a:cubicBezTo>
                    <a:pt x="1150" y="375"/>
                    <a:pt x="1191" y="372"/>
                    <a:pt x="1232" y="372"/>
                  </a:cubicBezTo>
                  <a:cubicBezTo>
                    <a:pt x="1443" y="372"/>
                    <a:pt x="1647" y="443"/>
                    <a:pt x="1806" y="602"/>
                  </a:cubicBezTo>
                  <a:cubicBezTo>
                    <a:pt x="1869" y="649"/>
                    <a:pt x="1932" y="673"/>
                    <a:pt x="1988" y="673"/>
                  </a:cubicBezTo>
                  <a:cubicBezTo>
                    <a:pt x="2043" y="673"/>
                    <a:pt x="2091" y="649"/>
                    <a:pt x="2122" y="602"/>
                  </a:cubicBezTo>
                  <a:cubicBezTo>
                    <a:pt x="2122" y="602"/>
                    <a:pt x="2186" y="570"/>
                    <a:pt x="2186" y="539"/>
                  </a:cubicBezTo>
                  <a:cubicBezTo>
                    <a:pt x="2154" y="507"/>
                    <a:pt x="2154" y="412"/>
                    <a:pt x="2091" y="349"/>
                  </a:cubicBezTo>
                  <a:cubicBezTo>
                    <a:pt x="1844" y="127"/>
                    <a:pt x="1521" y="1"/>
                    <a:pt x="1180"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7"/>
            <p:cNvSpPr/>
            <p:nvPr/>
          </p:nvSpPr>
          <p:spPr>
            <a:xfrm>
              <a:off x="8215487" y="1091306"/>
              <a:ext cx="198973" cy="148486"/>
            </a:xfrm>
            <a:custGeom>
              <a:avLst/>
              <a:gdLst/>
              <a:ahLst/>
              <a:cxnLst/>
              <a:rect l="l" t="t" r="r" b="b"/>
              <a:pathLst>
                <a:path w="6215" h="4638" extrusionOk="0">
                  <a:moveTo>
                    <a:pt x="3773" y="0"/>
                  </a:moveTo>
                  <a:cubicBezTo>
                    <a:pt x="1668" y="0"/>
                    <a:pt x="0" y="2653"/>
                    <a:pt x="2161" y="4131"/>
                  </a:cubicBezTo>
                  <a:cubicBezTo>
                    <a:pt x="2629" y="4457"/>
                    <a:pt x="3186" y="4637"/>
                    <a:pt x="3723" y="4637"/>
                  </a:cubicBezTo>
                  <a:cubicBezTo>
                    <a:pt x="4386" y="4637"/>
                    <a:pt x="5021" y="4363"/>
                    <a:pt x="5423" y="3751"/>
                  </a:cubicBezTo>
                  <a:cubicBezTo>
                    <a:pt x="6215" y="2516"/>
                    <a:pt x="5771" y="996"/>
                    <a:pt x="4726" y="109"/>
                  </a:cubicBezTo>
                  <a:lnTo>
                    <a:pt x="4726" y="46"/>
                  </a:lnTo>
                  <a:cubicBezTo>
                    <a:pt x="4680" y="92"/>
                    <a:pt x="4616" y="122"/>
                    <a:pt x="4561" y="122"/>
                  </a:cubicBezTo>
                  <a:cubicBezTo>
                    <a:pt x="4541" y="122"/>
                    <a:pt x="4521" y="118"/>
                    <a:pt x="4504" y="109"/>
                  </a:cubicBezTo>
                  <a:cubicBezTo>
                    <a:pt x="4258" y="35"/>
                    <a:pt x="4013" y="0"/>
                    <a:pt x="3773" y="0"/>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7"/>
            <p:cNvSpPr/>
            <p:nvPr/>
          </p:nvSpPr>
          <p:spPr>
            <a:xfrm>
              <a:off x="8221794" y="1069472"/>
              <a:ext cx="203807" cy="189241"/>
            </a:xfrm>
            <a:custGeom>
              <a:avLst/>
              <a:gdLst/>
              <a:ahLst/>
              <a:cxnLst/>
              <a:rect l="l" t="t" r="r" b="b"/>
              <a:pathLst>
                <a:path w="6366" h="5911" extrusionOk="0">
                  <a:moveTo>
                    <a:pt x="3554" y="712"/>
                  </a:moveTo>
                  <a:cubicBezTo>
                    <a:pt x="3797" y="712"/>
                    <a:pt x="4050" y="747"/>
                    <a:pt x="4307" y="823"/>
                  </a:cubicBezTo>
                  <a:cubicBezTo>
                    <a:pt x="4326" y="832"/>
                    <a:pt x="4347" y="836"/>
                    <a:pt x="4369" y="836"/>
                  </a:cubicBezTo>
                  <a:cubicBezTo>
                    <a:pt x="4421" y="836"/>
                    <a:pt x="4475" y="813"/>
                    <a:pt x="4497" y="791"/>
                  </a:cubicBezTo>
                  <a:cubicBezTo>
                    <a:pt x="5416" y="1646"/>
                    <a:pt x="6018" y="3103"/>
                    <a:pt x="5162" y="4370"/>
                  </a:cubicBezTo>
                  <a:cubicBezTo>
                    <a:pt x="4909" y="4813"/>
                    <a:pt x="4466" y="5098"/>
                    <a:pt x="3959" y="5225"/>
                  </a:cubicBezTo>
                  <a:cubicBezTo>
                    <a:pt x="3839" y="5243"/>
                    <a:pt x="3715" y="5252"/>
                    <a:pt x="3590" y="5252"/>
                  </a:cubicBezTo>
                  <a:cubicBezTo>
                    <a:pt x="3054" y="5252"/>
                    <a:pt x="2483" y="5089"/>
                    <a:pt x="1996" y="4781"/>
                  </a:cubicBezTo>
                  <a:cubicBezTo>
                    <a:pt x="1046" y="4116"/>
                    <a:pt x="792" y="3166"/>
                    <a:pt x="1204" y="2216"/>
                  </a:cubicBezTo>
                  <a:cubicBezTo>
                    <a:pt x="1591" y="1390"/>
                    <a:pt x="2483" y="712"/>
                    <a:pt x="3554" y="712"/>
                  </a:cubicBezTo>
                  <a:close/>
                  <a:moveTo>
                    <a:pt x="3468" y="0"/>
                  </a:moveTo>
                  <a:cubicBezTo>
                    <a:pt x="2377" y="0"/>
                    <a:pt x="1330" y="678"/>
                    <a:pt x="792" y="1583"/>
                  </a:cubicBezTo>
                  <a:cubicBezTo>
                    <a:pt x="0" y="2850"/>
                    <a:pt x="349" y="4465"/>
                    <a:pt x="1647" y="5383"/>
                  </a:cubicBezTo>
                  <a:cubicBezTo>
                    <a:pt x="1869" y="5478"/>
                    <a:pt x="2059" y="5605"/>
                    <a:pt x="2281" y="5700"/>
                  </a:cubicBezTo>
                  <a:cubicBezTo>
                    <a:pt x="2650" y="5837"/>
                    <a:pt x="3048" y="5911"/>
                    <a:pt x="3444" y="5911"/>
                  </a:cubicBezTo>
                  <a:cubicBezTo>
                    <a:pt x="4237" y="5911"/>
                    <a:pt x="5025" y="5615"/>
                    <a:pt x="5574" y="4940"/>
                  </a:cubicBezTo>
                  <a:cubicBezTo>
                    <a:pt x="6176" y="4211"/>
                    <a:pt x="6366" y="3166"/>
                    <a:pt x="6113" y="2153"/>
                  </a:cubicBezTo>
                  <a:cubicBezTo>
                    <a:pt x="5923" y="1361"/>
                    <a:pt x="5448" y="791"/>
                    <a:pt x="4782" y="474"/>
                  </a:cubicBezTo>
                  <a:lnTo>
                    <a:pt x="4719" y="474"/>
                  </a:lnTo>
                  <a:cubicBezTo>
                    <a:pt x="4719" y="379"/>
                    <a:pt x="4624" y="316"/>
                    <a:pt x="4561" y="221"/>
                  </a:cubicBezTo>
                  <a:cubicBezTo>
                    <a:pt x="4497" y="189"/>
                    <a:pt x="4466" y="189"/>
                    <a:pt x="4434" y="189"/>
                  </a:cubicBezTo>
                  <a:cubicBezTo>
                    <a:pt x="4116" y="59"/>
                    <a:pt x="3790" y="0"/>
                    <a:pt x="3468"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7"/>
            <p:cNvSpPr/>
            <p:nvPr/>
          </p:nvSpPr>
          <p:spPr>
            <a:xfrm>
              <a:off x="8297827" y="1120151"/>
              <a:ext cx="68960" cy="28781"/>
            </a:xfrm>
            <a:custGeom>
              <a:avLst/>
              <a:gdLst/>
              <a:ahLst/>
              <a:cxnLst/>
              <a:rect l="l" t="t" r="r" b="b"/>
              <a:pathLst>
                <a:path w="2154" h="899" extrusionOk="0">
                  <a:moveTo>
                    <a:pt x="1180" y="0"/>
                  </a:moveTo>
                  <a:cubicBezTo>
                    <a:pt x="1084" y="0"/>
                    <a:pt x="985" y="10"/>
                    <a:pt x="887" y="31"/>
                  </a:cubicBezTo>
                  <a:cubicBezTo>
                    <a:pt x="507" y="95"/>
                    <a:pt x="191" y="348"/>
                    <a:pt x="32" y="665"/>
                  </a:cubicBezTo>
                  <a:cubicBezTo>
                    <a:pt x="1" y="792"/>
                    <a:pt x="32" y="855"/>
                    <a:pt x="96" y="887"/>
                  </a:cubicBezTo>
                  <a:lnTo>
                    <a:pt x="159" y="887"/>
                  </a:lnTo>
                  <a:cubicBezTo>
                    <a:pt x="176" y="895"/>
                    <a:pt x="195" y="899"/>
                    <a:pt x="215" y="899"/>
                  </a:cubicBezTo>
                  <a:cubicBezTo>
                    <a:pt x="269" y="899"/>
                    <a:pt x="326" y="870"/>
                    <a:pt x="349" y="823"/>
                  </a:cubicBezTo>
                  <a:cubicBezTo>
                    <a:pt x="507" y="570"/>
                    <a:pt x="792" y="412"/>
                    <a:pt x="1109" y="380"/>
                  </a:cubicBezTo>
                  <a:cubicBezTo>
                    <a:pt x="1150" y="375"/>
                    <a:pt x="1191" y="372"/>
                    <a:pt x="1232" y="372"/>
                  </a:cubicBezTo>
                  <a:cubicBezTo>
                    <a:pt x="1443" y="372"/>
                    <a:pt x="1647" y="442"/>
                    <a:pt x="1806" y="602"/>
                  </a:cubicBezTo>
                  <a:cubicBezTo>
                    <a:pt x="1869" y="649"/>
                    <a:pt x="1932" y="673"/>
                    <a:pt x="1988" y="673"/>
                  </a:cubicBezTo>
                  <a:cubicBezTo>
                    <a:pt x="2043" y="673"/>
                    <a:pt x="2091" y="649"/>
                    <a:pt x="2122" y="602"/>
                  </a:cubicBezTo>
                  <a:cubicBezTo>
                    <a:pt x="2122" y="602"/>
                    <a:pt x="2154" y="570"/>
                    <a:pt x="2154" y="538"/>
                  </a:cubicBezTo>
                  <a:cubicBezTo>
                    <a:pt x="2154" y="507"/>
                    <a:pt x="2154" y="412"/>
                    <a:pt x="2091" y="348"/>
                  </a:cubicBezTo>
                  <a:cubicBezTo>
                    <a:pt x="1844" y="126"/>
                    <a:pt x="1521" y="0"/>
                    <a:pt x="118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7"/>
            <p:cNvSpPr/>
            <p:nvPr/>
          </p:nvSpPr>
          <p:spPr>
            <a:xfrm>
              <a:off x="8521767" y="894610"/>
              <a:ext cx="199902" cy="148486"/>
            </a:xfrm>
            <a:custGeom>
              <a:avLst/>
              <a:gdLst/>
              <a:ahLst/>
              <a:cxnLst/>
              <a:rect l="l" t="t" r="r" b="b"/>
              <a:pathLst>
                <a:path w="6244" h="4638" extrusionOk="0">
                  <a:moveTo>
                    <a:pt x="3770" y="0"/>
                  </a:moveTo>
                  <a:cubicBezTo>
                    <a:pt x="1665" y="0"/>
                    <a:pt x="0" y="2653"/>
                    <a:pt x="2190" y="4131"/>
                  </a:cubicBezTo>
                  <a:cubicBezTo>
                    <a:pt x="2643" y="4457"/>
                    <a:pt x="3199" y="4637"/>
                    <a:pt x="3736" y="4637"/>
                  </a:cubicBezTo>
                  <a:cubicBezTo>
                    <a:pt x="4399" y="4637"/>
                    <a:pt x="5035" y="4363"/>
                    <a:pt x="5420" y="3751"/>
                  </a:cubicBezTo>
                  <a:cubicBezTo>
                    <a:pt x="6243" y="2516"/>
                    <a:pt x="5768" y="1028"/>
                    <a:pt x="4755" y="109"/>
                  </a:cubicBezTo>
                  <a:lnTo>
                    <a:pt x="4755" y="78"/>
                  </a:lnTo>
                  <a:cubicBezTo>
                    <a:pt x="4688" y="100"/>
                    <a:pt x="4636" y="122"/>
                    <a:pt x="4578" y="122"/>
                  </a:cubicBezTo>
                  <a:cubicBezTo>
                    <a:pt x="4554" y="122"/>
                    <a:pt x="4529" y="119"/>
                    <a:pt x="4501" y="109"/>
                  </a:cubicBezTo>
                  <a:cubicBezTo>
                    <a:pt x="4255" y="35"/>
                    <a:pt x="4010" y="0"/>
                    <a:pt x="3770" y="0"/>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p:nvPr/>
          </p:nvSpPr>
          <p:spPr>
            <a:xfrm>
              <a:off x="8529002" y="873289"/>
              <a:ext cx="204832" cy="189433"/>
            </a:xfrm>
            <a:custGeom>
              <a:avLst/>
              <a:gdLst/>
              <a:ahLst/>
              <a:cxnLst/>
              <a:rect l="l" t="t" r="r" b="b"/>
              <a:pathLst>
                <a:path w="6398" h="5917" extrusionOk="0">
                  <a:moveTo>
                    <a:pt x="3576" y="710"/>
                  </a:moveTo>
                  <a:cubicBezTo>
                    <a:pt x="3803" y="710"/>
                    <a:pt x="4037" y="741"/>
                    <a:pt x="4275" y="807"/>
                  </a:cubicBezTo>
                  <a:cubicBezTo>
                    <a:pt x="4303" y="816"/>
                    <a:pt x="4328" y="820"/>
                    <a:pt x="4352" y="820"/>
                  </a:cubicBezTo>
                  <a:cubicBezTo>
                    <a:pt x="4408" y="820"/>
                    <a:pt x="4452" y="798"/>
                    <a:pt x="4497" y="775"/>
                  </a:cubicBezTo>
                  <a:cubicBezTo>
                    <a:pt x="5447" y="1630"/>
                    <a:pt x="6017" y="3119"/>
                    <a:pt x="5162" y="4386"/>
                  </a:cubicBezTo>
                  <a:cubicBezTo>
                    <a:pt x="4877" y="4797"/>
                    <a:pt x="4434" y="5082"/>
                    <a:pt x="3927" y="5209"/>
                  </a:cubicBezTo>
                  <a:cubicBezTo>
                    <a:pt x="3785" y="5237"/>
                    <a:pt x="3639" y="5252"/>
                    <a:pt x="3492" y="5252"/>
                  </a:cubicBezTo>
                  <a:cubicBezTo>
                    <a:pt x="2985" y="5252"/>
                    <a:pt x="2462" y="5085"/>
                    <a:pt x="1995" y="4766"/>
                  </a:cubicBezTo>
                  <a:cubicBezTo>
                    <a:pt x="1045" y="4101"/>
                    <a:pt x="760" y="3150"/>
                    <a:pt x="1204" y="2200"/>
                  </a:cubicBezTo>
                  <a:cubicBezTo>
                    <a:pt x="1595" y="1390"/>
                    <a:pt x="2505" y="710"/>
                    <a:pt x="3576" y="710"/>
                  </a:cubicBezTo>
                  <a:close/>
                  <a:moveTo>
                    <a:pt x="3517" y="1"/>
                  </a:moveTo>
                  <a:cubicBezTo>
                    <a:pt x="2428" y="1"/>
                    <a:pt x="1360" y="678"/>
                    <a:pt x="792" y="1567"/>
                  </a:cubicBezTo>
                  <a:cubicBezTo>
                    <a:pt x="0" y="2834"/>
                    <a:pt x="380" y="4449"/>
                    <a:pt x="1679" y="5367"/>
                  </a:cubicBezTo>
                  <a:cubicBezTo>
                    <a:pt x="1869" y="5494"/>
                    <a:pt x="2059" y="5589"/>
                    <a:pt x="2312" y="5684"/>
                  </a:cubicBezTo>
                  <a:cubicBezTo>
                    <a:pt x="2690" y="5835"/>
                    <a:pt x="3093" y="5916"/>
                    <a:pt x="3495" y="5916"/>
                  </a:cubicBezTo>
                  <a:cubicBezTo>
                    <a:pt x="4272" y="5916"/>
                    <a:pt x="5042" y="5613"/>
                    <a:pt x="5606" y="4924"/>
                  </a:cubicBezTo>
                  <a:cubicBezTo>
                    <a:pt x="6144" y="4196"/>
                    <a:pt x="6397" y="3150"/>
                    <a:pt x="6144" y="2169"/>
                  </a:cubicBezTo>
                  <a:cubicBezTo>
                    <a:pt x="5954" y="1377"/>
                    <a:pt x="5479" y="775"/>
                    <a:pt x="4814" y="459"/>
                  </a:cubicBezTo>
                  <a:lnTo>
                    <a:pt x="4719" y="459"/>
                  </a:lnTo>
                  <a:cubicBezTo>
                    <a:pt x="4719" y="364"/>
                    <a:pt x="4656" y="300"/>
                    <a:pt x="4561" y="205"/>
                  </a:cubicBezTo>
                  <a:cubicBezTo>
                    <a:pt x="4529" y="174"/>
                    <a:pt x="4497" y="174"/>
                    <a:pt x="4434" y="174"/>
                  </a:cubicBezTo>
                  <a:cubicBezTo>
                    <a:pt x="4134" y="55"/>
                    <a:pt x="3825" y="1"/>
                    <a:pt x="3517"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7"/>
            <p:cNvSpPr/>
            <p:nvPr/>
          </p:nvSpPr>
          <p:spPr>
            <a:xfrm>
              <a:off x="8604011" y="923839"/>
              <a:ext cx="69985" cy="28878"/>
            </a:xfrm>
            <a:custGeom>
              <a:avLst/>
              <a:gdLst/>
              <a:ahLst/>
              <a:cxnLst/>
              <a:rect l="l" t="t" r="r" b="b"/>
              <a:pathLst>
                <a:path w="2186" h="902" extrusionOk="0">
                  <a:moveTo>
                    <a:pt x="1176" y="1"/>
                  </a:moveTo>
                  <a:cubicBezTo>
                    <a:pt x="1092" y="1"/>
                    <a:pt x="1006" y="7"/>
                    <a:pt x="919" y="20"/>
                  </a:cubicBezTo>
                  <a:cubicBezTo>
                    <a:pt x="507" y="115"/>
                    <a:pt x="191" y="336"/>
                    <a:pt x="32" y="653"/>
                  </a:cubicBezTo>
                  <a:cubicBezTo>
                    <a:pt x="1" y="780"/>
                    <a:pt x="32" y="843"/>
                    <a:pt x="127" y="875"/>
                  </a:cubicBezTo>
                  <a:lnTo>
                    <a:pt x="159" y="875"/>
                  </a:lnTo>
                  <a:cubicBezTo>
                    <a:pt x="187" y="893"/>
                    <a:pt x="212" y="901"/>
                    <a:pt x="235" y="901"/>
                  </a:cubicBezTo>
                  <a:cubicBezTo>
                    <a:pt x="291" y="901"/>
                    <a:pt x="336" y="856"/>
                    <a:pt x="381" y="811"/>
                  </a:cubicBezTo>
                  <a:cubicBezTo>
                    <a:pt x="507" y="558"/>
                    <a:pt x="792" y="400"/>
                    <a:pt x="1109" y="368"/>
                  </a:cubicBezTo>
                  <a:cubicBezTo>
                    <a:pt x="1154" y="363"/>
                    <a:pt x="1198" y="360"/>
                    <a:pt x="1240" y="360"/>
                  </a:cubicBezTo>
                  <a:cubicBezTo>
                    <a:pt x="1464" y="360"/>
                    <a:pt x="1651" y="435"/>
                    <a:pt x="1837" y="621"/>
                  </a:cubicBezTo>
                  <a:cubicBezTo>
                    <a:pt x="1901" y="653"/>
                    <a:pt x="1956" y="669"/>
                    <a:pt x="2008" y="669"/>
                  </a:cubicBezTo>
                  <a:cubicBezTo>
                    <a:pt x="2059" y="669"/>
                    <a:pt x="2107" y="653"/>
                    <a:pt x="2154" y="621"/>
                  </a:cubicBezTo>
                  <a:cubicBezTo>
                    <a:pt x="2154" y="621"/>
                    <a:pt x="2186" y="558"/>
                    <a:pt x="2186" y="526"/>
                  </a:cubicBezTo>
                  <a:cubicBezTo>
                    <a:pt x="2186" y="495"/>
                    <a:pt x="2186" y="431"/>
                    <a:pt x="2091" y="336"/>
                  </a:cubicBezTo>
                  <a:cubicBezTo>
                    <a:pt x="1836" y="107"/>
                    <a:pt x="1520" y="1"/>
                    <a:pt x="1176"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7"/>
            <p:cNvSpPr/>
            <p:nvPr/>
          </p:nvSpPr>
          <p:spPr>
            <a:xfrm>
              <a:off x="572229" y="718500"/>
              <a:ext cx="273760" cy="249205"/>
            </a:xfrm>
            <a:custGeom>
              <a:avLst/>
              <a:gdLst/>
              <a:ahLst/>
              <a:cxnLst/>
              <a:rect l="l" t="t" r="r" b="b"/>
              <a:pathLst>
                <a:path w="8551" h="7784" extrusionOk="0">
                  <a:moveTo>
                    <a:pt x="4473" y="641"/>
                  </a:moveTo>
                  <a:cubicBezTo>
                    <a:pt x="5039" y="641"/>
                    <a:pt x="5617" y="778"/>
                    <a:pt x="6176" y="1082"/>
                  </a:cubicBezTo>
                  <a:cubicBezTo>
                    <a:pt x="7791" y="2000"/>
                    <a:pt x="7918" y="4059"/>
                    <a:pt x="7063" y="5515"/>
                  </a:cubicBezTo>
                  <a:cubicBezTo>
                    <a:pt x="6402" y="6634"/>
                    <a:pt x="5489" y="7096"/>
                    <a:pt x="4578" y="7096"/>
                  </a:cubicBezTo>
                  <a:cubicBezTo>
                    <a:pt x="2652" y="7096"/>
                    <a:pt x="731" y="5029"/>
                    <a:pt x="1204" y="2728"/>
                  </a:cubicBezTo>
                  <a:cubicBezTo>
                    <a:pt x="1267" y="2602"/>
                    <a:pt x="1172" y="2475"/>
                    <a:pt x="1140" y="2412"/>
                  </a:cubicBezTo>
                  <a:cubicBezTo>
                    <a:pt x="1140" y="2412"/>
                    <a:pt x="1172" y="2412"/>
                    <a:pt x="1172" y="2348"/>
                  </a:cubicBezTo>
                  <a:cubicBezTo>
                    <a:pt x="2003" y="1321"/>
                    <a:pt x="3211" y="641"/>
                    <a:pt x="4473" y="641"/>
                  </a:cubicBezTo>
                  <a:close/>
                  <a:moveTo>
                    <a:pt x="4464" y="1"/>
                  </a:moveTo>
                  <a:cubicBezTo>
                    <a:pt x="3981" y="1"/>
                    <a:pt x="3496" y="75"/>
                    <a:pt x="3041" y="227"/>
                  </a:cubicBezTo>
                  <a:cubicBezTo>
                    <a:pt x="1995" y="575"/>
                    <a:pt x="1267" y="1240"/>
                    <a:pt x="950" y="2158"/>
                  </a:cubicBezTo>
                  <a:lnTo>
                    <a:pt x="950" y="2253"/>
                  </a:lnTo>
                  <a:cubicBezTo>
                    <a:pt x="824" y="2285"/>
                    <a:pt x="697" y="2348"/>
                    <a:pt x="665" y="2475"/>
                  </a:cubicBezTo>
                  <a:cubicBezTo>
                    <a:pt x="634" y="2570"/>
                    <a:pt x="634" y="2602"/>
                    <a:pt x="570" y="2665"/>
                  </a:cubicBezTo>
                  <a:cubicBezTo>
                    <a:pt x="0" y="4565"/>
                    <a:pt x="1172" y="6529"/>
                    <a:pt x="2756" y="7352"/>
                  </a:cubicBezTo>
                  <a:cubicBezTo>
                    <a:pt x="3290" y="7644"/>
                    <a:pt x="3864" y="7783"/>
                    <a:pt x="4432" y="7783"/>
                  </a:cubicBezTo>
                  <a:cubicBezTo>
                    <a:pt x="5712" y="7783"/>
                    <a:pt x="6962" y="7073"/>
                    <a:pt x="7664" y="5800"/>
                  </a:cubicBezTo>
                  <a:cubicBezTo>
                    <a:pt x="7823" y="5515"/>
                    <a:pt x="7949" y="5230"/>
                    <a:pt x="8076" y="4914"/>
                  </a:cubicBezTo>
                  <a:cubicBezTo>
                    <a:pt x="8551" y="3425"/>
                    <a:pt x="8234" y="1652"/>
                    <a:pt x="6746" y="638"/>
                  </a:cubicBezTo>
                  <a:cubicBezTo>
                    <a:pt x="6106" y="218"/>
                    <a:pt x="5289" y="1"/>
                    <a:pt x="4464"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7"/>
            <p:cNvSpPr/>
            <p:nvPr/>
          </p:nvSpPr>
          <p:spPr>
            <a:xfrm>
              <a:off x="635072" y="784545"/>
              <a:ext cx="51736" cy="104913"/>
            </a:xfrm>
            <a:custGeom>
              <a:avLst/>
              <a:gdLst/>
              <a:ahLst/>
              <a:cxnLst/>
              <a:rect l="l" t="t" r="r" b="b"/>
              <a:pathLst>
                <a:path w="1616" h="3277" extrusionOk="0">
                  <a:moveTo>
                    <a:pt x="824" y="0"/>
                  </a:moveTo>
                  <a:cubicBezTo>
                    <a:pt x="729" y="64"/>
                    <a:pt x="634" y="95"/>
                    <a:pt x="571" y="190"/>
                  </a:cubicBezTo>
                  <a:cubicBezTo>
                    <a:pt x="159" y="697"/>
                    <a:pt x="1" y="1394"/>
                    <a:pt x="191" y="2027"/>
                  </a:cubicBezTo>
                  <a:cubicBezTo>
                    <a:pt x="349" y="2629"/>
                    <a:pt x="761" y="3072"/>
                    <a:pt x="1268" y="3262"/>
                  </a:cubicBezTo>
                  <a:cubicBezTo>
                    <a:pt x="1289" y="3262"/>
                    <a:pt x="1324" y="3276"/>
                    <a:pt x="1364" y="3276"/>
                  </a:cubicBezTo>
                  <a:cubicBezTo>
                    <a:pt x="1384" y="3276"/>
                    <a:pt x="1405" y="3273"/>
                    <a:pt x="1426" y="3262"/>
                  </a:cubicBezTo>
                  <a:cubicBezTo>
                    <a:pt x="1584" y="3167"/>
                    <a:pt x="1616" y="2977"/>
                    <a:pt x="1458" y="2851"/>
                  </a:cubicBezTo>
                  <a:cubicBezTo>
                    <a:pt x="666" y="2376"/>
                    <a:pt x="349" y="1236"/>
                    <a:pt x="983" y="475"/>
                  </a:cubicBezTo>
                  <a:cubicBezTo>
                    <a:pt x="1141" y="285"/>
                    <a:pt x="983" y="95"/>
                    <a:pt x="824"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p:nvPr/>
          </p:nvSpPr>
          <p:spPr>
            <a:xfrm>
              <a:off x="595631" y="739597"/>
              <a:ext cx="231084" cy="208770"/>
            </a:xfrm>
            <a:custGeom>
              <a:avLst/>
              <a:gdLst/>
              <a:ahLst/>
              <a:cxnLst/>
              <a:rect l="l" t="t" r="r" b="b"/>
              <a:pathLst>
                <a:path w="7218" h="6521" extrusionOk="0">
                  <a:moveTo>
                    <a:pt x="1922" y="1455"/>
                  </a:moveTo>
                  <a:cubicBezTo>
                    <a:pt x="1944" y="1455"/>
                    <a:pt x="1967" y="1459"/>
                    <a:pt x="1993" y="1468"/>
                  </a:cubicBezTo>
                  <a:cubicBezTo>
                    <a:pt x="2151" y="1499"/>
                    <a:pt x="2310" y="1753"/>
                    <a:pt x="2151" y="1943"/>
                  </a:cubicBezTo>
                  <a:cubicBezTo>
                    <a:pt x="1549" y="2703"/>
                    <a:pt x="1866" y="3843"/>
                    <a:pt x="2626" y="4318"/>
                  </a:cubicBezTo>
                  <a:cubicBezTo>
                    <a:pt x="2785" y="4413"/>
                    <a:pt x="2753" y="4635"/>
                    <a:pt x="2595" y="4698"/>
                  </a:cubicBezTo>
                  <a:cubicBezTo>
                    <a:pt x="2563" y="4714"/>
                    <a:pt x="2531" y="4722"/>
                    <a:pt x="2504" y="4722"/>
                  </a:cubicBezTo>
                  <a:cubicBezTo>
                    <a:pt x="2476" y="4722"/>
                    <a:pt x="2452" y="4714"/>
                    <a:pt x="2436" y="4698"/>
                  </a:cubicBezTo>
                  <a:cubicBezTo>
                    <a:pt x="1233" y="4191"/>
                    <a:pt x="948" y="2544"/>
                    <a:pt x="1740" y="1531"/>
                  </a:cubicBezTo>
                  <a:cubicBezTo>
                    <a:pt x="1809" y="1485"/>
                    <a:pt x="1862" y="1455"/>
                    <a:pt x="1922" y="1455"/>
                  </a:cubicBezTo>
                  <a:close/>
                  <a:moveTo>
                    <a:pt x="3745" y="0"/>
                  </a:moveTo>
                  <a:cubicBezTo>
                    <a:pt x="2481" y="0"/>
                    <a:pt x="1272" y="703"/>
                    <a:pt x="441" y="1753"/>
                  </a:cubicBezTo>
                  <a:cubicBezTo>
                    <a:pt x="441" y="1784"/>
                    <a:pt x="409" y="1784"/>
                    <a:pt x="409" y="1784"/>
                  </a:cubicBezTo>
                  <a:cubicBezTo>
                    <a:pt x="473" y="1848"/>
                    <a:pt x="536" y="1974"/>
                    <a:pt x="473" y="2101"/>
                  </a:cubicBezTo>
                  <a:cubicBezTo>
                    <a:pt x="0" y="4442"/>
                    <a:pt x="1916" y="6520"/>
                    <a:pt x="3840" y="6520"/>
                  </a:cubicBezTo>
                  <a:cubicBezTo>
                    <a:pt x="4753" y="6520"/>
                    <a:pt x="5669" y="6051"/>
                    <a:pt x="6332" y="4920"/>
                  </a:cubicBezTo>
                  <a:cubicBezTo>
                    <a:pt x="7218" y="3431"/>
                    <a:pt x="7060" y="1341"/>
                    <a:pt x="5445" y="454"/>
                  </a:cubicBezTo>
                  <a:cubicBezTo>
                    <a:pt x="4887" y="141"/>
                    <a:pt x="4310" y="0"/>
                    <a:pt x="3745" y="0"/>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8062619" y="718500"/>
              <a:ext cx="273760" cy="249205"/>
            </a:xfrm>
            <a:custGeom>
              <a:avLst/>
              <a:gdLst/>
              <a:ahLst/>
              <a:cxnLst/>
              <a:rect l="l" t="t" r="r" b="b"/>
              <a:pathLst>
                <a:path w="8551" h="7784" extrusionOk="0">
                  <a:moveTo>
                    <a:pt x="4498" y="641"/>
                  </a:moveTo>
                  <a:cubicBezTo>
                    <a:pt x="5068" y="641"/>
                    <a:pt x="5648" y="778"/>
                    <a:pt x="6208" y="1082"/>
                  </a:cubicBezTo>
                  <a:cubicBezTo>
                    <a:pt x="7823" y="2000"/>
                    <a:pt x="7918" y="4059"/>
                    <a:pt x="7094" y="5515"/>
                  </a:cubicBezTo>
                  <a:cubicBezTo>
                    <a:pt x="6433" y="6634"/>
                    <a:pt x="5521" y="7096"/>
                    <a:pt x="4610" y="7096"/>
                  </a:cubicBezTo>
                  <a:cubicBezTo>
                    <a:pt x="2683" y="7096"/>
                    <a:pt x="762" y="5029"/>
                    <a:pt x="1235" y="2728"/>
                  </a:cubicBezTo>
                  <a:cubicBezTo>
                    <a:pt x="1267" y="2602"/>
                    <a:pt x="1204" y="2475"/>
                    <a:pt x="1172" y="2412"/>
                  </a:cubicBezTo>
                  <a:cubicBezTo>
                    <a:pt x="1172" y="2412"/>
                    <a:pt x="1204" y="2412"/>
                    <a:pt x="1204" y="2348"/>
                  </a:cubicBezTo>
                  <a:cubicBezTo>
                    <a:pt x="2013" y="1321"/>
                    <a:pt x="3229" y="641"/>
                    <a:pt x="4498" y="641"/>
                  </a:cubicBezTo>
                  <a:close/>
                  <a:moveTo>
                    <a:pt x="4481" y="1"/>
                  </a:moveTo>
                  <a:cubicBezTo>
                    <a:pt x="3998" y="1"/>
                    <a:pt x="3516" y="75"/>
                    <a:pt x="3072" y="227"/>
                  </a:cubicBezTo>
                  <a:cubicBezTo>
                    <a:pt x="2027" y="575"/>
                    <a:pt x="1267" y="1240"/>
                    <a:pt x="950" y="2158"/>
                  </a:cubicBezTo>
                  <a:lnTo>
                    <a:pt x="950" y="2253"/>
                  </a:lnTo>
                  <a:cubicBezTo>
                    <a:pt x="855" y="2285"/>
                    <a:pt x="729" y="2348"/>
                    <a:pt x="697" y="2475"/>
                  </a:cubicBezTo>
                  <a:cubicBezTo>
                    <a:pt x="634" y="2570"/>
                    <a:pt x="634" y="2602"/>
                    <a:pt x="602" y="2665"/>
                  </a:cubicBezTo>
                  <a:cubicBezTo>
                    <a:pt x="0" y="4565"/>
                    <a:pt x="1204" y="6529"/>
                    <a:pt x="2787" y="7352"/>
                  </a:cubicBezTo>
                  <a:cubicBezTo>
                    <a:pt x="3322" y="7644"/>
                    <a:pt x="3893" y="7783"/>
                    <a:pt x="4457" y="7783"/>
                  </a:cubicBezTo>
                  <a:cubicBezTo>
                    <a:pt x="5731" y="7783"/>
                    <a:pt x="6972" y="7073"/>
                    <a:pt x="7696" y="5800"/>
                  </a:cubicBezTo>
                  <a:cubicBezTo>
                    <a:pt x="7854" y="5515"/>
                    <a:pt x="7981" y="5230"/>
                    <a:pt x="8076" y="4914"/>
                  </a:cubicBezTo>
                  <a:cubicBezTo>
                    <a:pt x="8551" y="3425"/>
                    <a:pt x="8234" y="1652"/>
                    <a:pt x="6778" y="638"/>
                  </a:cubicBezTo>
                  <a:cubicBezTo>
                    <a:pt x="6138" y="218"/>
                    <a:pt x="5309" y="1"/>
                    <a:pt x="4481"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7"/>
            <p:cNvSpPr/>
            <p:nvPr/>
          </p:nvSpPr>
          <p:spPr>
            <a:xfrm>
              <a:off x="8126487" y="784545"/>
              <a:ext cx="51736" cy="104913"/>
            </a:xfrm>
            <a:custGeom>
              <a:avLst/>
              <a:gdLst/>
              <a:ahLst/>
              <a:cxnLst/>
              <a:rect l="l" t="t" r="r" b="b"/>
              <a:pathLst>
                <a:path w="1616" h="3277" extrusionOk="0">
                  <a:moveTo>
                    <a:pt x="824" y="0"/>
                  </a:moveTo>
                  <a:cubicBezTo>
                    <a:pt x="697" y="64"/>
                    <a:pt x="634" y="95"/>
                    <a:pt x="539" y="190"/>
                  </a:cubicBezTo>
                  <a:cubicBezTo>
                    <a:pt x="159" y="697"/>
                    <a:pt x="1" y="1394"/>
                    <a:pt x="191" y="2027"/>
                  </a:cubicBezTo>
                  <a:cubicBezTo>
                    <a:pt x="349" y="2629"/>
                    <a:pt x="761" y="3072"/>
                    <a:pt x="1267" y="3262"/>
                  </a:cubicBezTo>
                  <a:cubicBezTo>
                    <a:pt x="1288" y="3262"/>
                    <a:pt x="1310" y="3276"/>
                    <a:pt x="1349" y="3276"/>
                  </a:cubicBezTo>
                  <a:cubicBezTo>
                    <a:pt x="1369" y="3276"/>
                    <a:pt x="1394" y="3273"/>
                    <a:pt x="1426" y="3262"/>
                  </a:cubicBezTo>
                  <a:cubicBezTo>
                    <a:pt x="1584" y="3167"/>
                    <a:pt x="1616" y="2977"/>
                    <a:pt x="1457" y="2851"/>
                  </a:cubicBezTo>
                  <a:cubicBezTo>
                    <a:pt x="666" y="2376"/>
                    <a:pt x="349" y="1236"/>
                    <a:pt x="982" y="475"/>
                  </a:cubicBezTo>
                  <a:cubicBezTo>
                    <a:pt x="1141" y="285"/>
                    <a:pt x="982" y="95"/>
                    <a:pt x="824"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7"/>
            <p:cNvSpPr/>
            <p:nvPr/>
          </p:nvSpPr>
          <p:spPr>
            <a:xfrm>
              <a:off x="8087046" y="739597"/>
              <a:ext cx="231084" cy="208770"/>
            </a:xfrm>
            <a:custGeom>
              <a:avLst/>
              <a:gdLst/>
              <a:ahLst/>
              <a:cxnLst/>
              <a:rect l="l" t="t" r="r" b="b"/>
              <a:pathLst>
                <a:path w="7218" h="6521" extrusionOk="0">
                  <a:moveTo>
                    <a:pt x="1922" y="1455"/>
                  </a:moveTo>
                  <a:cubicBezTo>
                    <a:pt x="1944" y="1455"/>
                    <a:pt x="1967" y="1459"/>
                    <a:pt x="1993" y="1468"/>
                  </a:cubicBezTo>
                  <a:cubicBezTo>
                    <a:pt x="2151" y="1499"/>
                    <a:pt x="2309" y="1753"/>
                    <a:pt x="2151" y="1943"/>
                  </a:cubicBezTo>
                  <a:cubicBezTo>
                    <a:pt x="1549" y="2703"/>
                    <a:pt x="1866" y="3843"/>
                    <a:pt x="2626" y="4318"/>
                  </a:cubicBezTo>
                  <a:cubicBezTo>
                    <a:pt x="2784" y="4413"/>
                    <a:pt x="2721" y="4635"/>
                    <a:pt x="2563" y="4698"/>
                  </a:cubicBezTo>
                  <a:cubicBezTo>
                    <a:pt x="2547" y="4714"/>
                    <a:pt x="2523" y="4722"/>
                    <a:pt x="2495" y="4722"/>
                  </a:cubicBezTo>
                  <a:cubicBezTo>
                    <a:pt x="2468" y="4722"/>
                    <a:pt x="2436" y="4714"/>
                    <a:pt x="2404" y="4698"/>
                  </a:cubicBezTo>
                  <a:cubicBezTo>
                    <a:pt x="1233" y="4191"/>
                    <a:pt x="948" y="2544"/>
                    <a:pt x="1739" y="1531"/>
                  </a:cubicBezTo>
                  <a:cubicBezTo>
                    <a:pt x="1809" y="1485"/>
                    <a:pt x="1861" y="1455"/>
                    <a:pt x="1922" y="1455"/>
                  </a:cubicBezTo>
                  <a:close/>
                  <a:moveTo>
                    <a:pt x="3728" y="0"/>
                  </a:moveTo>
                  <a:cubicBezTo>
                    <a:pt x="2468" y="0"/>
                    <a:pt x="1250" y="703"/>
                    <a:pt x="441" y="1753"/>
                  </a:cubicBezTo>
                  <a:cubicBezTo>
                    <a:pt x="441" y="1784"/>
                    <a:pt x="409" y="1784"/>
                    <a:pt x="409" y="1784"/>
                  </a:cubicBezTo>
                  <a:cubicBezTo>
                    <a:pt x="472" y="1848"/>
                    <a:pt x="504" y="1974"/>
                    <a:pt x="472" y="2101"/>
                  </a:cubicBezTo>
                  <a:cubicBezTo>
                    <a:pt x="0" y="4442"/>
                    <a:pt x="1915" y="6520"/>
                    <a:pt x="3839" y="6520"/>
                  </a:cubicBezTo>
                  <a:cubicBezTo>
                    <a:pt x="4753" y="6520"/>
                    <a:pt x="5668" y="6051"/>
                    <a:pt x="6331" y="4920"/>
                  </a:cubicBezTo>
                  <a:cubicBezTo>
                    <a:pt x="7218" y="3431"/>
                    <a:pt x="7060" y="1341"/>
                    <a:pt x="5413" y="454"/>
                  </a:cubicBezTo>
                  <a:cubicBezTo>
                    <a:pt x="4864" y="141"/>
                    <a:pt x="4292" y="0"/>
                    <a:pt x="3728" y="0"/>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ix Columns">
  <p:cSld name="TITLE_ONLY_1_3">
    <p:spTree>
      <p:nvGrpSpPr>
        <p:cNvPr id="1" name="Shape 227"/>
        <p:cNvGrpSpPr/>
        <p:nvPr/>
      </p:nvGrpSpPr>
      <p:grpSpPr>
        <a:xfrm>
          <a:off x="0" y="0"/>
          <a:ext cx="0" cy="0"/>
          <a:chOff x="0" y="0"/>
          <a:chExt cx="0" cy="0"/>
        </a:xfrm>
      </p:grpSpPr>
      <p:sp>
        <p:nvSpPr>
          <p:cNvPr id="228" name="Google Shape;228;p18"/>
          <p:cNvSpPr txBox="1">
            <a:spLocks noGrp="1"/>
          </p:cNvSpPr>
          <p:nvPr>
            <p:ph type="title"/>
          </p:nvPr>
        </p:nvSpPr>
        <p:spPr>
          <a:xfrm>
            <a:off x="614302" y="554700"/>
            <a:ext cx="79155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9" name="Google Shape;229;p18"/>
          <p:cNvSpPr txBox="1">
            <a:spLocks noGrp="1"/>
          </p:cNvSpPr>
          <p:nvPr>
            <p:ph type="title" idx="2"/>
          </p:nvPr>
        </p:nvSpPr>
        <p:spPr>
          <a:xfrm>
            <a:off x="996800" y="1907225"/>
            <a:ext cx="19038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solidFill>
                  <a:schemeClr val="accent6"/>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30" name="Google Shape;230;p18"/>
          <p:cNvSpPr txBox="1">
            <a:spLocks noGrp="1"/>
          </p:cNvSpPr>
          <p:nvPr>
            <p:ph type="subTitle" idx="1"/>
          </p:nvPr>
        </p:nvSpPr>
        <p:spPr>
          <a:xfrm>
            <a:off x="996804" y="2327525"/>
            <a:ext cx="19038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231" name="Google Shape;231;p18"/>
          <p:cNvSpPr txBox="1">
            <a:spLocks noGrp="1"/>
          </p:cNvSpPr>
          <p:nvPr>
            <p:ph type="title" idx="3"/>
          </p:nvPr>
        </p:nvSpPr>
        <p:spPr>
          <a:xfrm>
            <a:off x="3620025" y="1907225"/>
            <a:ext cx="19038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solidFill>
                  <a:schemeClr val="accent6"/>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32" name="Google Shape;232;p18"/>
          <p:cNvSpPr txBox="1">
            <a:spLocks noGrp="1"/>
          </p:cNvSpPr>
          <p:nvPr>
            <p:ph type="subTitle" idx="4"/>
          </p:nvPr>
        </p:nvSpPr>
        <p:spPr>
          <a:xfrm>
            <a:off x="3620026" y="2327525"/>
            <a:ext cx="19038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18"/>
          <p:cNvSpPr txBox="1">
            <a:spLocks noGrp="1"/>
          </p:cNvSpPr>
          <p:nvPr>
            <p:ph type="title" idx="5"/>
          </p:nvPr>
        </p:nvSpPr>
        <p:spPr>
          <a:xfrm>
            <a:off x="6243401" y="1907225"/>
            <a:ext cx="19038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solidFill>
                  <a:schemeClr val="accent6"/>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34" name="Google Shape;234;p18"/>
          <p:cNvSpPr txBox="1">
            <a:spLocks noGrp="1"/>
          </p:cNvSpPr>
          <p:nvPr>
            <p:ph type="subTitle" idx="6"/>
          </p:nvPr>
        </p:nvSpPr>
        <p:spPr>
          <a:xfrm>
            <a:off x="6243400" y="2327525"/>
            <a:ext cx="19038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235" name="Google Shape;235;p18"/>
          <p:cNvSpPr txBox="1">
            <a:spLocks noGrp="1"/>
          </p:cNvSpPr>
          <p:nvPr>
            <p:ph type="title" idx="7"/>
          </p:nvPr>
        </p:nvSpPr>
        <p:spPr>
          <a:xfrm>
            <a:off x="996800" y="3534250"/>
            <a:ext cx="19038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solidFill>
                  <a:schemeClr val="accent6"/>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36" name="Google Shape;236;p18"/>
          <p:cNvSpPr txBox="1">
            <a:spLocks noGrp="1"/>
          </p:cNvSpPr>
          <p:nvPr>
            <p:ph type="subTitle" idx="8"/>
          </p:nvPr>
        </p:nvSpPr>
        <p:spPr>
          <a:xfrm>
            <a:off x="996804" y="3954550"/>
            <a:ext cx="19038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7" name="Google Shape;237;p18"/>
          <p:cNvSpPr txBox="1">
            <a:spLocks noGrp="1"/>
          </p:cNvSpPr>
          <p:nvPr>
            <p:ph type="title" idx="9"/>
          </p:nvPr>
        </p:nvSpPr>
        <p:spPr>
          <a:xfrm>
            <a:off x="3620025" y="3534250"/>
            <a:ext cx="19038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solidFill>
                  <a:schemeClr val="accent6"/>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38" name="Google Shape;238;p18"/>
          <p:cNvSpPr txBox="1">
            <a:spLocks noGrp="1"/>
          </p:cNvSpPr>
          <p:nvPr>
            <p:ph type="subTitle" idx="13"/>
          </p:nvPr>
        </p:nvSpPr>
        <p:spPr>
          <a:xfrm>
            <a:off x="3620026" y="3954550"/>
            <a:ext cx="19038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239" name="Google Shape;239;p18"/>
          <p:cNvSpPr txBox="1">
            <a:spLocks noGrp="1"/>
          </p:cNvSpPr>
          <p:nvPr>
            <p:ph type="title" idx="14"/>
          </p:nvPr>
        </p:nvSpPr>
        <p:spPr>
          <a:xfrm>
            <a:off x="6243401" y="3534250"/>
            <a:ext cx="19038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solidFill>
                  <a:schemeClr val="accent6"/>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40" name="Google Shape;240;p18"/>
          <p:cNvSpPr txBox="1">
            <a:spLocks noGrp="1"/>
          </p:cNvSpPr>
          <p:nvPr>
            <p:ph type="subTitle" idx="15"/>
          </p:nvPr>
        </p:nvSpPr>
        <p:spPr>
          <a:xfrm>
            <a:off x="6243400" y="3954550"/>
            <a:ext cx="19038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ree Columns 2">
  <p:cSld name="TITLE_ONLY_1_1_2">
    <p:spTree>
      <p:nvGrpSpPr>
        <p:cNvPr id="1" name="Shape 241"/>
        <p:cNvGrpSpPr/>
        <p:nvPr/>
      </p:nvGrpSpPr>
      <p:grpSpPr>
        <a:xfrm>
          <a:off x="0" y="0"/>
          <a:ext cx="0" cy="0"/>
          <a:chOff x="0" y="0"/>
          <a:chExt cx="0" cy="0"/>
        </a:xfrm>
      </p:grpSpPr>
      <p:sp>
        <p:nvSpPr>
          <p:cNvPr id="242" name="Google Shape;242;p19"/>
          <p:cNvSpPr txBox="1">
            <a:spLocks noGrp="1"/>
          </p:cNvSpPr>
          <p:nvPr>
            <p:ph type="title"/>
          </p:nvPr>
        </p:nvSpPr>
        <p:spPr>
          <a:xfrm>
            <a:off x="1017257" y="3664104"/>
            <a:ext cx="1828800" cy="36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2500">
                <a:solidFill>
                  <a:schemeClr val="accent6"/>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43" name="Google Shape;243;p19"/>
          <p:cNvSpPr txBox="1">
            <a:spLocks noGrp="1"/>
          </p:cNvSpPr>
          <p:nvPr>
            <p:ph type="subTitle" idx="1"/>
          </p:nvPr>
        </p:nvSpPr>
        <p:spPr>
          <a:xfrm>
            <a:off x="1017257" y="3948142"/>
            <a:ext cx="1828800" cy="640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4" name="Google Shape;244;p19"/>
          <p:cNvSpPr txBox="1">
            <a:spLocks noGrp="1"/>
          </p:cNvSpPr>
          <p:nvPr>
            <p:ph type="title" idx="2"/>
          </p:nvPr>
        </p:nvSpPr>
        <p:spPr>
          <a:xfrm>
            <a:off x="3646725" y="3677022"/>
            <a:ext cx="1828800" cy="36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2500">
                <a:solidFill>
                  <a:schemeClr val="accent6"/>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45" name="Google Shape;245;p19"/>
          <p:cNvSpPr txBox="1">
            <a:spLocks noGrp="1"/>
          </p:cNvSpPr>
          <p:nvPr>
            <p:ph type="subTitle" idx="3"/>
          </p:nvPr>
        </p:nvSpPr>
        <p:spPr>
          <a:xfrm>
            <a:off x="3646725" y="3956224"/>
            <a:ext cx="1828800" cy="640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19"/>
          <p:cNvSpPr txBox="1">
            <a:spLocks noGrp="1"/>
          </p:cNvSpPr>
          <p:nvPr>
            <p:ph type="title" idx="4"/>
          </p:nvPr>
        </p:nvSpPr>
        <p:spPr>
          <a:xfrm>
            <a:off x="6284450" y="3664104"/>
            <a:ext cx="1828800" cy="36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2500">
                <a:solidFill>
                  <a:schemeClr val="accent6"/>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47" name="Google Shape;247;p19"/>
          <p:cNvSpPr txBox="1">
            <a:spLocks noGrp="1"/>
          </p:cNvSpPr>
          <p:nvPr>
            <p:ph type="subTitle" idx="5"/>
          </p:nvPr>
        </p:nvSpPr>
        <p:spPr>
          <a:xfrm>
            <a:off x="6284450" y="3948142"/>
            <a:ext cx="1828800" cy="640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8" name="Google Shape;248;p19"/>
          <p:cNvSpPr txBox="1">
            <a:spLocks noGrp="1"/>
          </p:cNvSpPr>
          <p:nvPr>
            <p:ph type="title" idx="6"/>
          </p:nvPr>
        </p:nvSpPr>
        <p:spPr>
          <a:xfrm>
            <a:off x="616250" y="550475"/>
            <a:ext cx="7878900" cy="577500"/>
          </a:xfrm>
          <a:prstGeom prst="rect">
            <a:avLst/>
          </a:prstGeom>
          <a:noFill/>
          <a:ln>
            <a:noFill/>
          </a:ln>
        </p:spPr>
        <p:txBody>
          <a:bodyPr spcFirstLastPara="1" wrap="square" lIns="91425" tIns="91425" rIns="91425" bIns="91425" anchor="t" anchorCtr="0">
            <a:noAutofit/>
          </a:bodyPr>
          <a:lstStyle>
            <a:lvl1pPr lvl="0" algn="ctr" rtl="0">
              <a:lnSpc>
                <a:spcPct val="80000"/>
              </a:lnSpc>
              <a:spcBef>
                <a:spcPts val="0"/>
              </a:spcBef>
              <a:spcAft>
                <a:spcPts val="0"/>
              </a:spcAft>
              <a:buSzPts val="4200"/>
              <a:buNone/>
              <a:defRPr>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49" name="Google Shape;249;p19"/>
          <p:cNvGrpSpPr/>
          <p:nvPr/>
        </p:nvGrpSpPr>
        <p:grpSpPr>
          <a:xfrm>
            <a:off x="718566" y="592845"/>
            <a:ext cx="8041912" cy="827894"/>
            <a:chOff x="-35798125" y="1293075"/>
            <a:chExt cx="6245175" cy="642875"/>
          </a:xfrm>
        </p:grpSpPr>
        <p:sp>
          <p:nvSpPr>
            <p:cNvPr id="250" name="Google Shape;250;p19"/>
            <p:cNvSpPr/>
            <p:nvPr/>
          </p:nvSpPr>
          <p:spPr>
            <a:xfrm>
              <a:off x="-35540575" y="1416925"/>
              <a:ext cx="155750" cy="118425"/>
            </a:xfrm>
            <a:custGeom>
              <a:avLst/>
              <a:gdLst/>
              <a:ahLst/>
              <a:cxnLst/>
              <a:rect l="l" t="t" r="r" b="b"/>
              <a:pathLst>
                <a:path w="6230" h="4737" extrusionOk="0">
                  <a:moveTo>
                    <a:pt x="4330" y="1"/>
                  </a:moveTo>
                  <a:cubicBezTo>
                    <a:pt x="4298" y="33"/>
                    <a:pt x="4203" y="96"/>
                    <a:pt x="4140" y="96"/>
                  </a:cubicBezTo>
                  <a:cubicBezTo>
                    <a:pt x="4041" y="85"/>
                    <a:pt x="3943" y="79"/>
                    <a:pt x="3847" y="79"/>
                  </a:cubicBezTo>
                  <a:cubicBezTo>
                    <a:pt x="1479" y="79"/>
                    <a:pt x="0" y="3342"/>
                    <a:pt x="2556" y="4498"/>
                  </a:cubicBezTo>
                  <a:cubicBezTo>
                    <a:pt x="2910" y="4655"/>
                    <a:pt x="3295" y="4736"/>
                    <a:pt x="3673" y="4736"/>
                  </a:cubicBezTo>
                  <a:cubicBezTo>
                    <a:pt x="4512" y="4736"/>
                    <a:pt x="5320" y="4336"/>
                    <a:pt x="5692" y="3485"/>
                  </a:cubicBezTo>
                  <a:cubicBezTo>
                    <a:pt x="6230" y="2154"/>
                    <a:pt x="5533" y="761"/>
                    <a:pt x="4362" y="33"/>
                  </a:cubicBezTo>
                  <a:cubicBezTo>
                    <a:pt x="4330" y="33"/>
                    <a:pt x="4330" y="1"/>
                    <a:pt x="4330"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35535275" y="1402325"/>
              <a:ext cx="158375" cy="147075"/>
            </a:xfrm>
            <a:custGeom>
              <a:avLst/>
              <a:gdLst/>
              <a:ahLst/>
              <a:cxnLst/>
              <a:rect l="l" t="t" r="r" b="b"/>
              <a:pathLst>
                <a:path w="6335" h="5883" extrusionOk="0">
                  <a:moveTo>
                    <a:pt x="4118" y="617"/>
                  </a:moveTo>
                  <a:cubicBezTo>
                    <a:pt x="5163" y="1313"/>
                    <a:pt x="5986" y="2643"/>
                    <a:pt x="5416" y="4069"/>
                  </a:cubicBezTo>
                  <a:cubicBezTo>
                    <a:pt x="5226" y="4544"/>
                    <a:pt x="4878" y="4892"/>
                    <a:pt x="4371" y="5114"/>
                  </a:cubicBezTo>
                  <a:cubicBezTo>
                    <a:pt x="4108" y="5211"/>
                    <a:pt x="3814" y="5259"/>
                    <a:pt x="3514" y="5259"/>
                  </a:cubicBezTo>
                  <a:cubicBezTo>
                    <a:pt x="3129" y="5259"/>
                    <a:pt x="2732" y="5179"/>
                    <a:pt x="2376" y="5019"/>
                  </a:cubicBezTo>
                  <a:cubicBezTo>
                    <a:pt x="1363" y="4544"/>
                    <a:pt x="888" y="3689"/>
                    <a:pt x="1141" y="2643"/>
                  </a:cubicBezTo>
                  <a:cubicBezTo>
                    <a:pt x="1410" y="1686"/>
                    <a:pt x="2385" y="701"/>
                    <a:pt x="3693" y="701"/>
                  </a:cubicBezTo>
                  <a:cubicBezTo>
                    <a:pt x="3770" y="701"/>
                    <a:pt x="3849" y="705"/>
                    <a:pt x="3928" y="712"/>
                  </a:cubicBezTo>
                  <a:cubicBezTo>
                    <a:pt x="3991" y="712"/>
                    <a:pt x="4086" y="712"/>
                    <a:pt x="4118" y="617"/>
                  </a:cubicBezTo>
                  <a:close/>
                  <a:moveTo>
                    <a:pt x="3419" y="0"/>
                  </a:moveTo>
                  <a:cubicBezTo>
                    <a:pt x="2144" y="0"/>
                    <a:pt x="994" y="974"/>
                    <a:pt x="571" y="2073"/>
                  </a:cubicBezTo>
                  <a:cubicBezTo>
                    <a:pt x="1" y="3435"/>
                    <a:pt x="698" y="4987"/>
                    <a:pt x="2123" y="5620"/>
                  </a:cubicBezTo>
                  <a:cubicBezTo>
                    <a:pt x="2344" y="5684"/>
                    <a:pt x="2534" y="5779"/>
                    <a:pt x="2788" y="5810"/>
                  </a:cubicBezTo>
                  <a:cubicBezTo>
                    <a:pt x="3002" y="5858"/>
                    <a:pt x="3224" y="5882"/>
                    <a:pt x="3447" y="5882"/>
                  </a:cubicBezTo>
                  <a:cubicBezTo>
                    <a:pt x="4412" y="5882"/>
                    <a:pt x="5397" y="5432"/>
                    <a:pt x="5860" y="4480"/>
                  </a:cubicBezTo>
                  <a:cubicBezTo>
                    <a:pt x="6335" y="3720"/>
                    <a:pt x="6335" y="2612"/>
                    <a:pt x="5955" y="1693"/>
                  </a:cubicBezTo>
                  <a:cubicBezTo>
                    <a:pt x="5575" y="965"/>
                    <a:pt x="5036" y="427"/>
                    <a:pt x="4308" y="268"/>
                  </a:cubicBezTo>
                  <a:lnTo>
                    <a:pt x="4245" y="268"/>
                  </a:lnTo>
                  <a:cubicBezTo>
                    <a:pt x="4213" y="205"/>
                    <a:pt x="4181" y="110"/>
                    <a:pt x="4055" y="78"/>
                  </a:cubicBezTo>
                  <a:cubicBezTo>
                    <a:pt x="4023" y="78"/>
                    <a:pt x="3960" y="47"/>
                    <a:pt x="3896" y="47"/>
                  </a:cubicBezTo>
                  <a:cubicBezTo>
                    <a:pt x="3736" y="15"/>
                    <a:pt x="3576" y="0"/>
                    <a:pt x="3419"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35477475" y="1440650"/>
              <a:ext cx="52275" cy="26975"/>
            </a:xfrm>
            <a:custGeom>
              <a:avLst/>
              <a:gdLst/>
              <a:ahLst/>
              <a:cxnLst/>
              <a:rect l="l" t="t" r="r" b="b"/>
              <a:pathLst>
                <a:path w="2091" h="1079" extrusionOk="0">
                  <a:moveTo>
                    <a:pt x="1245" y="0"/>
                  </a:moveTo>
                  <a:cubicBezTo>
                    <a:pt x="1071" y="0"/>
                    <a:pt x="895" y="33"/>
                    <a:pt x="729" y="97"/>
                  </a:cubicBezTo>
                  <a:cubicBezTo>
                    <a:pt x="381" y="255"/>
                    <a:pt x="96" y="540"/>
                    <a:pt x="32" y="889"/>
                  </a:cubicBezTo>
                  <a:cubicBezTo>
                    <a:pt x="1" y="1015"/>
                    <a:pt x="64" y="1079"/>
                    <a:pt x="159" y="1079"/>
                  </a:cubicBezTo>
                  <a:lnTo>
                    <a:pt x="191" y="1079"/>
                  </a:lnTo>
                  <a:cubicBezTo>
                    <a:pt x="254" y="1079"/>
                    <a:pt x="349" y="1079"/>
                    <a:pt x="381" y="952"/>
                  </a:cubicBezTo>
                  <a:cubicBezTo>
                    <a:pt x="507" y="699"/>
                    <a:pt x="729" y="477"/>
                    <a:pt x="1014" y="414"/>
                  </a:cubicBezTo>
                  <a:cubicBezTo>
                    <a:pt x="1102" y="381"/>
                    <a:pt x="1191" y="367"/>
                    <a:pt x="1278" y="367"/>
                  </a:cubicBezTo>
                  <a:cubicBezTo>
                    <a:pt x="1440" y="367"/>
                    <a:pt x="1598" y="415"/>
                    <a:pt x="1743" y="477"/>
                  </a:cubicBezTo>
                  <a:cubicBezTo>
                    <a:pt x="1780" y="515"/>
                    <a:pt x="1822" y="532"/>
                    <a:pt x="1866" y="532"/>
                  </a:cubicBezTo>
                  <a:cubicBezTo>
                    <a:pt x="1933" y="532"/>
                    <a:pt x="2002" y="490"/>
                    <a:pt x="2059" y="414"/>
                  </a:cubicBezTo>
                  <a:cubicBezTo>
                    <a:pt x="2059" y="382"/>
                    <a:pt x="2091" y="382"/>
                    <a:pt x="2091" y="319"/>
                  </a:cubicBezTo>
                  <a:lnTo>
                    <a:pt x="2091" y="319"/>
                  </a:lnTo>
                  <a:cubicBezTo>
                    <a:pt x="2084" y="333"/>
                    <a:pt x="2078" y="340"/>
                    <a:pt x="2072" y="340"/>
                  </a:cubicBezTo>
                  <a:cubicBezTo>
                    <a:pt x="2054" y="340"/>
                    <a:pt x="2037" y="272"/>
                    <a:pt x="1964" y="224"/>
                  </a:cubicBezTo>
                  <a:cubicBezTo>
                    <a:pt x="1756" y="72"/>
                    <a:pt x="1503" y="0"/>
                    <a:pt x="1245"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30046275" y="1308475"/>
              <a:ext cx="156825" cy="117800"/>
            </a:xfrm>
            <a:custGeom>
              <a:avLst/>
              <a:gdLst/>
              <a:ahLst/>
              <a:cxnLst/>
              <a:rect l="l" t="t" r="r" b="b"/>
              <a:pathLst>
                <a:path w="6273" h="4712" extrusionOk="0">
                  <a:moveTo>
                    <a:pt x="4341" y="0"/>
                  </a:moveTo>
                  <a:cubicBezTo>
                    <a:pt x="4310" y="32"/>
                    <a:pt x="4215" y="64"/>
                    <a:pt x="4151" y="64"/>
                  </a:cubicBezTo>
                  <a:cubicBezTo>
                    <a:pt x="4063" y="55"/>
                    <a:pt x="3975" y="51"/>
                    <a:pt x="3889" y="51"/>
                  </a:cubicBezTo>
                  <a:cubicBezTo>
                    <a:pt x="1504" y="51"/>
                    <a:pt x="0" y="3335"/>
                    <a:pt x="2568" y="4466"/>
                  </a:cubicBezTo>
                  <a:cubicBezTo>
                    <a:pt x="2931" y="4627"/>
                    <a:pt x="3326" y="4711"/>
                    <a:pt x="3714" y="4711"/>
                  </a:cubicBezTo>
                  <a:cubicBezTo>
                    <a:pt x="4543" y="4711"/>
                    <a:pt x="5336" y="4326"/>
                    <a:pt x="5703" y="3484"/>
                  </a:cubicBezTo>
                  <a:cubicBezTo>
                    <a:pt x="6273" y="2122"/>
                    <a:pt x="5576" y="760"/>
                    <a:pt x="4373" y="32"/>
                  </a:cubicBezTo>
                  <a:cubicBezTo>
                    <a:pt x="4341" y="32"/>
                    <a:pt x="4341" y="0"/>
                    <a:pt x="4341" y="0"/>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30039900" y="1293075"/>
              <a:ext cx="158375" cy="147550"/>
            </a:xfrm>
            <a:custGeom>
              <a:avLst/>
              <a:gdLst/>
              <a:ahLst/>
              <a:cxnLst/>
              <a:rect l="l" t="t" r="r" b="b"/>
              <a:pathLst>
                <a:path w="6335" h="5902" extrusionOk="0">
                  <a:moveTo>
                    <a:pt x="4086" y="648"/>
                  </a:moveTo>
                  <a:cubicBezTo>
                    <a:pt x="5163" y="1313"/>
                    <a:pt x="5986" y="2675"/>
                    <a:pt x="5385" y="4100"/>
                  </a:cubicBezTo>
                  <a:cubicBezTo>
                    <a:pt x="5195" y="4575"/>
                    <a:pt x="4846" y="4923"/>
                    <a:pt x="4340" y="5113"/>
                  </a:cubicBezTo>
                  <a:cubicBezTo>
                    <a:pt x="4065" y="5229"/>
                    <a:pt x="3758" y="5285"/>
                    <a:pt x="3445" y="5285"/>
                  </a:cubicBezTo>
                  <a:cubicBezTo>
                    <a:pt x="3071" y="5285"/>
                    <a:pt x="2689" y="5205"/>
                    <a:pt x="2344" y="5050"/>
                  </a:cubicBezTo>
                  <a:cubicBezTo>
                    <a:pt x="1331" y="4575"/>
                    <a:pt x="856" y="3688"/>
                    <a:pt x="1109" y="2675"/>
                  </a:cubicBezTo>
                  <a:cubicBezTo>
                    <a:pt x="1378" y="1689"/>
                    <a:pt x="2351" y="732"/>
                    <a:pt x="3655" y="732"/>
                  </a:cubicBezTo>
                  <a:cubicBezTo>
                    <a:pt x="3734" y="732"/>
                    <a:pt x="3815" y="736"/>
                    <a:pt x="3896" y="743"/>
                  </a:cubicBezTo>
                  <a:cubicBezTo>
                    <a:pt x="3960" y="743"/>
                    <a:pt x="4055" y="743"/>
                    <a:pt x="4086" y="648"/>
                  </a:cubicBezTo>
                  <a:close/>
                  <a:moveTo>
                    <a:pt x="3419" y="0"/>
                  </a:moveTo>
                  <a:cubicBezTo>
                    <a:pt x="2144" y="0"/>
                    <a:pt x="994" y="974"/>
                    <a:pt x="571" y="2073"/>
                  </a:cubicBezTo>
                  <a:cubicBezTo>
                    <a:pt x="1" y="3467"/>
                    <a:pt x="698" y="4987"/>
                    <a:pt x="2123" y="5652"/>
                  </a:cubicBezTo>
                  <a:cubicBezTo>
                    <a:pt x="2344" y="5715"/>
                    <a:pt x="2534" y="5778"/>
                    <a:pt x="2788" y="5842"/>
                  </a:cubicBezTo>
                  <a:cubicBezTo>
                    <a:pt x="2991" y="5881"/>
                    <a:pt x="3201" y="5902"/>
                    <a:pt x="3413" y="5902"/>
                  </a:cubicBezTo>
                  <a:cubicBezTo>
                    <a:pt x="4388" y="5902"/>
                    <a:pt x="5391" y="5469"/>
                    <a:pt x="5860" y="4480"/>
                  </a:cubicBezTo>
                  <a:cubicBezTo>
                    <a:pt x="6335" y="3752"/>
                    <a:pt x="6335" y="2643"/>
                    <a:pt x="5955" y="1725"/>
                  </a:cubicBezTo>
                  <a:cubicBezTo>
                    <a:pt x="5606" y="965"/>
                    <a:pt x="5036" y="458"/>
                    <a:pt x="4340" y="300"/>
                  </a:cubicBezTo>
                  <a:lnTo>
                    <a:pt x="4245" y="300"/>
                  </a:lnTo>
                  <a:cubicBezTo>
                    <a:pt x="4213" y="205"/>
                    <a:pt x="4181" y="141"/>
                    <a:pt x="4055" y="110"/>
                  </a:cubicBezTo>
                  <a:cubicBezTo>
                    <a:pt x="4023" y="110"/>
                    <a:pt x="3991" y="46"/>
                    <a:pt x="3896" y="46"/>
                  </a:cubicBezTo>
                  <a:cubicBezTo>
                    <a:pt x="3736" y="15"/>
                    <a:pt x="3576" y="0"/>
                    <a:pt x="3419"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29982875" y="1332925"/>
              <a:ext cx="52275" cy="27025"/>
            </a:xfrm>
            <a:custGeom>
              <a:avLst/>
              <a:gdLst/>
              <a:ahLst/>
              <a:cxnLst/>
              <a:rect l="l" t="t" r="r" b="b"/>
              <a:pathLst>
                <a:path w="2091" h="1081" extrusionOk="0">
                  <a:moveTo>
                    <a:pt x="1262" y="0"/>
                  </a:moveTo>
                  <a:cubicBezTo>
                    <a:pt x="1083" y="0"/>
                    <a:pt x="900" y="33"/>
                    <a:pt x="728" y="99"/>
                  </a:cubicBezTo>
                  <a:cubicBezTo>
                    <a:pt x="380" y="257"/>
                    <a:pt x="127" y="511"/>
                    <a:pt x="32" y="891"/>
                  </a:cubicBezTo>
                  <a:cubicBezTo>
                    <a:pt x="0" y="986"/>
                    <a:pt x="63" y="1081"/>
                    <a:pt x="158" y="1081"/>
                  </a:cubicBezTo>
                  <a:lnTo>
                    <a:pt x="190" y="1081"/>
                  </a:lnTo>
                  <a:cubicBezTo>
                    <a:pt x="253" y="1081"/>
                    <a:pt x="348" y="1081"/>
                    <a:pt x="380" y="954"/>
                  </a:cubicBezTo>
                  <a:cubicBezTo>
                    <a:pt x="507" y="669"/>
                    <a:pt x="728" y="479"/>
                    <a:pt x="1013" y="416"/>
                  </a:cubicBezTo>
                  <a:cubicBezTo>
                    <a:pt x="1113" y="378"/>
                    <a:pt x="1213" y="361"/>
                    <a:pt x="1311" y="361"/>
                  </a:cubicBezTo>
                  <a:cubicBezTo>
                    <a:pt x="1462" y="361"/>
                    <a:pt x="1608" y="402"/>
                    <a:pt x="1742" y="479"/>
                  </a:cubicBezTo>
                  <a:cubicBezTo>
                    <a:pt x="1786" y="512"/>
                    <a:pt x="1826" y="526"/>
                    <a:pt x="1864" y="526"/>
                  </a:cubicBezTo>
                  <a:cubicBezTo>
                    <a:pt x="1935" y="526"/>
                    <a:pt x="1997" y="478"/>
                    <a:pt x="2059" y="416"/>
                  </a:cubicBezTo>
                  <a:cubicBezTo>
                    <a:pt x="2059" y="352"/>
                    <a:pt x="2090" y="352"/>
                    <a:pt x="2090" y="321"/>
                  </a:cubicBezTo>
                  <a:cubicBezTo>
                    <a:pt x="2090" y="321"/>
                    <a:pt x="2059" y="257"/>
                    <a:pt x="1964" y="194"/>
                  </a:cubicBezTo>
                  <a:cubicBezTo>
                    <a:pt x="1760" y="65"/>
                    <a:pt x="1514" y="0"/>
                    <a:pt x="1262"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29814375" y="1803925"/>
              <a:ext cx="142650" cy="116975"/>
            </a:xfrm>
            <a:custGeom>
              <a:avLst/>
              <a:gdLst/>
              <a:ahLst/>
              <a:cxnLst/>
              <a:rect l="l" t="t" r="r" b="b"/>
              <a:pathLst>
                <a:path w="5706" h="4679" extrusionOk="0">
                  <a:moveTo>
                    <a:pt x="2646" y="1"/>
                  </a:moveTo>
                  <a:cubicBezTo>
                    <a:pt x="2366" y="1"/>
                    <a:pt x="2084" y="35"/>
                    <a:pt x="1811" y="102"/>
                  </a:cubicBezTo>
                  <a:lnTo>
                    <a:pt x="1747" y="102"/>
                  </a:lnTo>
                  <a:cubicBezTo>
                    <a:pt x="1747" y="165"/>
                    <a:pt x="1747" y="260"/>
                    <a:pt x="1684" y="292"/>
                  </a:cubicBezTo>
                  <a:cubicBezTo>
                    <a:pt x="0" y="1727"/>
                    <a:pt x="795" y="4679"/>
                    <a:pt x="2809" y="4679"/>
                  </a:cubicBezTo>
                  <a:cubicBezTo>
                    <a:pt x="3106" y="4679"/>
                    <a:pt x="3429" y="4615"/>
                    <a:pt x="3774" y="4472"/>
                  </a:cubicBezTo>
                  <a:cubicBezTo>
                    <a:pt x="4883" y="3997"/>
                    <a:pt x="5706" y="2794"/>
                    <a:pt x="5199" y="1559"/>
                  </a:cubicBezTo>
                  <a:cubicBezTo>
                    <a:pt x="4724" y="484"/>
                    <a:pt x="3697" y="1"/>
                    <a:pt x="2646"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29819000" y="1789250"/>
              <a:ext cx="160750" cy="146700"/>
            </a:xfrm>
            <a:custGeom>
              <a:avLst/>
              <a:gdLst/>
              <a:ahLst/>
              <a:cxnLst/>
              <a:rect l="l" t="t" r="r" b="b"/>
              <a:pathLst>
                <a:path w="6430" h="5868" extrusionOk="0">
                  <a:moveTo>
                    <a:pt x="2773" y="625"/>
                  </a:moveTo>
                  <a:cubicBezTo>
                    <a:pt x="3801" y="625"/>
                    <a:pt x="4857" y="1056"/>
                    <a:pt x="5353" y="2146"/>
                  </a:cubicBezTo>
                  <a:cubicBezTo>
                    <a:pt x="5543" y="2621"/>
                    <a:pt x="5543" y="3128"/>
                    <a:pt x="5353" y="3603"/>
                  </a:cubicBezTo>
                  <a:cubicBezTo>
                    <a:pt x="5099" y="4204"/>
                    <a:pt x="4561" y="4711"/>
                    <a:pt x="3928" y="4996"/>
                  </a:cubicBezTo>
                  <a:cubicBezTo>
                    <a:pt x="3593" y="5134"/>
                    <a:pt x="3271" y="5201"/>
                    <a:pt x="2969" y="5201"/>
                  </a:cubicBezTo>
                  <a:cubicBezTo>
                    <a:pt x="2300" y="5201"/>
                    <a:pt x="1733" y="4869"/>
                    <a:pt x="1362" y="4236"/>
                  </a:cubicBezTo>
                  <a:cubicBezTo>
                    <a:pt x="792" y="3318"/>
                    <a:pt x="792" y="1829"/>
                    <a:pt x="1869" y="911"/>
                  </a:cubicBezTo>
                  <a:cubicBezTo>
                    <a:pt x="1901" y="879"/>
                    <a:pt x="1932" y="784"/>
                    <a:pt x="1932" y="721"/>
                  </a:cubicBezTo>
                  <a:cubicBezTo>
                    <a:pt x="2202" y="659"/>
                    <a:pt x="2486" y="625"/>
                    <a:pt x="2773" y="625"/>
                  </a:cubicBezTo>
                  <a:close/>
                  <a:moveTo>
                    <a:pt x="3090" y="1"/>
                  </a:moveTo>
                  <a:cubicBezTo>
                    <a:pt x="2642" y="1"/>
                    <a:pt x="2222" y="122"/>
                    <a:pt x="1837" y="372"/>
                  </a:cubicBezTo>
                  <a:cubicBezTo>
                    <a:pt x="1774" y="372"/>
                    <a:pt x="1774" y="404"/>
                    <a:pt x="1774" y="404"/>
                  </a:cubicBezTo>
                  <a:cubicBezTo>
                    <a:pt x="1742" y="388"/>
                    <a:pt x="1695" y="380"/>
                    <a:pt x="1647" y="380"/>
                  </a:cubicBezTo>
                  <a:cubicBezTo>
                    <a:pt x="1600" y="380"/>
                    <a:pt x="1552" y="388"/>
                    <a:pt x="1521" y="404"/>
                  </a:cubicBezTo>
                  <a:cubicBezTo>
                    <a:pt x="1489" y="436"/>
                    <a:pt x="1426" y="436"/>
                    <a:pt x="1394" y="467"/>
                  </a:cubicBezTo>
                  <a:cubicBezTo>
                    <a:pt x="159" y="1354"/>
                    <a:pt x="1" y="3064"/>
                    <a:pt x="507" y="4268"/>
                  </a:cubicBezTo>
                  <a:cubicBezTo>
                    <a:pt x="971" y="5288"/>
                    <a:pt x="1928" y="5867"/>
                    <a:pt x="2980" y="5867"/>
                  </a:cubicBezTo>
                  <a:cubicBezTo>
                    <a:pt x="3363" y="5867"/>
                    <a:pt x="3760" y="5790"/>
                    <a:pt x="4149" y="5629"/>
                  </a:cubicBezTo>
                  <a:cubicBezTo>
                    <a:pt x="4403" y="5534"/>
                    <a:pt x="4593" y="5439"/>
                    <a:pt x="4783" y="5281"/>
                  </a:cubicBezTo>
                  <a:cubicBezTo>
                    <a:pt x="5733" y="4584"/>
                    <a:pt x="6429" y="3381"/>
                    <a:pt x="5986" y="2114"/>
                  </a:cubicBezTo>
                  <a:cubicBezTo>
                    <a:pt x="5733" y="1227"/>
                    <a:pt x="4941" y="467"/>
                    <a:pt x="3991" y="151"/>
                  </a:cubicBezTo>
                  <a:cubicBezTo>
                    <a:pt x="3680" y="51"/>
                    <a:pt x="3379" y="1"/>
                    <a:pt x="3090"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29774650" y="1823875"/>
              <a:ext cx="34850" cy="50200"/>
            </a:xfrm>
            <a:custGeom>
              <a:avLst/>
              <a:gdLst/>
              <a:ahLst/>
              <a:cxnLst/>
              <a:rect l="l" t="t" r="r" b="b"/>
              <a:pathLst>
                <a:path w="1394" h="2008" extrusionOk="0">
                  <a:moveTo>
                    <a:pt x="1108" y="1"/>
                  </a:moveTo>
                  <a:cubicBezTo>
                    <a:pt x="728" y="127"/>
                    <a:pt x="380" y="412"/>
                    <a:pt x="158" y="824"/>
                  </a:cubicBezTo>
                  <a:cubicBezTo>
                    <a:pt x="0" y="1204"/>
                    <a:pt x="63" y="1584"/>
                    <a:pt x="253" y="1901"/>
                  </a:cubicBezTo>
                  <a:cubicBezTo>
                    <a:pt x="277" y="1972"/>
                    <a:pt x="354" y="2008"/>
                    <a:pt x="418" y="2008"/>
                  </a:cubicBezTo>
                  <a:cubicBezTo>
                    <a:pt x="439" y="2008"/>
                    <a:pt x="459" y="2004"/>
                    <a:pt x="475" y="1996"/>
                  </a:cubicBezTo>
                  <a:lnTo>
                    <a:pt x="538" y="1996"/>
                  </a:lnTo>
                  <a:cubicBezTo>
                    <a:pt x="570" y="1933"/>
                    <a:pt x="602" y="1869"/>
                    <a:pt x="602" y="1774"/>
                  </a:cubicBezTo>
                  <a:cubicBezTo>
                    <a:pt x="475" y="1521"/>
                    <a:pt x="538" y="1204"/>
                    <a:pt x="633" y="951"/>
                  </a:cubicBezTo>
                  <a:cubicBezTo>
                    <a:pt x="760" y="729"/>
                    <a:pt x="950" y="571"/>
                    <a:pt x="1203" y="476"/>
                  </a:cubicBezTo>
                  <a:cubicBezTo>
                    <a:pt x="1362" y="444"/>
                    <a:pt x="1393" y="317"/>
                    <a:pt x="1362" y="191"/>
                  </a:cubicBezTo>
                  <a:cubicBezTo>
                    <a:pt x="1362" y="159"/>
                    <a:pt x="1362" y="159"/>
                    <a:pt x="1330" y="127"/>
                  </a:cubicBezTo>
                  <a:cubicBezTo>
                    <a:pt x="1267" y="32"/>
                    <a:pt x="1203" y="1"/>
                    <a:pt x="1108"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29709875" y="1590975"/>
              <a:ext cx="143450" cy="117750"/>
            </a:xfrm>
            <a:custGeom>
              <a:avLst/>
              <a:gdLst/>
              <a:ahLst/>
              <a:cxnLst/>
              <a:rect l="l" t="t" r="r" b="b"/>
              <a:pathLst>
                <a:path w="5738" h="4710" extrusionOk="0">
                  <a:moveTo>
                    <a:pt x="2679" y="0"/>
                  </a:moveTo>
                  <a:cubicBezTo>
                    <a:pt x="2390" y="0"/>
                    <a:pt x="2098" y="34"/>
                    <a:pt x="1811" y="101"/>
                  </a:cubicBezTo>
                  <a:lnTo>
                    <a:pt x="1779" y="101"/>
                  </a:lnTo>
                  <a:cubicBezTo>
                    <a:pt x="1779" y="164"/>
                    <a:pt x="1779" y="259"/>
                    <a:pt x="1684" y="291"/>
                  </a:cubicBezTo>
                  <a:cubicBezTo>
                    <a:pt x="0" y="1754"/>
                    <a:pt x="819" y="4709"/>
                    <a:pt x="2840" y="4709"/>
                  </a:cubicBezTo>
                  <a:cubicBezTo>
                    <a:pt x="3137" y="4709"/>
                    <a:pt x="3461" y="4645"/>
                    <a:pt x="3806" y="4503"/>
                  </a:cubicBezTo>
                  <a:cubicBezTo>
                    <a:pt x="4915" y="4028"/>
                    <a:pt x="5738" y="2793"/>
                    <a:pt x="5231" y="1558"/>
                  </a:cubicBezTo>
                  <a:cubicBezTo>
                    <a:pt x="4781" y="483"/>
                    <a:pt x="3759" y="0"/>
                    <a:pt x="2679" y="0"/>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29712900" y="1576450"/>
              <a:ext cx="159950" cy="146550"/>
            </a:xfrm>
            <a:custGeom>
              <a:avLst/>
              <a:gdLst/>
              <a:ahLst/>
              <a:cxnLst/>
              <a:rect l="l" t="t" r="r" b="b"/>
              <a:pathLst>
                <a:path w="6398" h="5862" extrusionOk="0">
                  <a:moveTo>
                    <a:pt x="2805" y="633"/>
                  </a:moveTo>
                  <a:cubicBezTo>
                    <a:pt x="3829" y="633"/>
                    <a:pt x="4850" y="1073"/>
                    <a:pt x="5289" y="2171"/>
                  </a:cubicBezTo>
                  <a:cubicBezTo>
                    <a:pt x="5511" y="2646"/>
                    <a:pt x="5511" y="3184"/>
                    <a:pt x="5289" y="3659"/>
                  </a:cubicBezTo>
                  <a:cubicBezTo>
                    <a:pt x="5067" y="4229"/>
                    <a:pt x="4497" y="4767"/>
                    <a:pt x="3864" y="5021"/>
                  </a:cubicBezTo>
                  <a:cubicBezTo>
                    <a:pt x="3537" y="5159"/>
                    <a:pt x="3219" y="5227"/>
                    <a:pt x="2920" y="5227"/>
                  </a:cubicBezTo>
                  <a:cubicBezTo>
                    <a:pt x="2261" y="5227"/>
                    <a:pt x="1690" y="4902"/>
                    <a:pt x="1299" y="4292"/>
                  </a:cubicBezTo>
                  <a:cubicBezTo>
                    <a:pt x="760" y="3374"/>
                    <a:pt x="760" y="1854"/>
                    <a:pt x="1805" y="935"/>
                  </a:cubicBezTo>
                  <a:cubicBezTo>
                    <a:pt x="1869" y="904"/>
                    <a:pt x="1900" y="840"/>
                    <a:pt x="1900" y="745"/>
                  </a:cubicBezTo>
                  <a:cubicBezTo>
                    <a:pt x="2192" y="673"/>
                    <a:pt x="2499" y="633"/>
                    <a:pt x="2805" y="633"/>
                  </a:cubicBezTo>
                  <a:close/>
                  <a:moveTo>
                    <a:pt x="3041" y="1"/>
                  </a:moveTo>
                  <a:cubicBezTo>
                    <a:pt x="2598" y="1"/>
                    <a:pt x="2180" y="122"/>
                    <a:pt x="1805" y="365"/>
                  </a:cubicBezTo>
                  <a:cubicBezTo>
                    <a:pt x="1774" y="365"/>
                    <a:pt x="1774" y="397"/>
                    <a:pt x="1774" y="397"/>
                  </a:cubicBezTo>
                  <a:cubicBezTo>
                    <a:pt x="1742" y="381"/>
                    <a:pt x="1695" y="373"/>
                    <a:pt x="1643" y="373"/>
                  </a:cubicBezTo>
                  <a:cubicBezTo>
                    <a:pt x="1592" y="373"/>
                    <a:pt x="1536" y="381"/>
                    <a:pt x="1489" y="397"/>
                  </a:cubicBezTo>
                  <a:cubicBezTo>
                    <a:pt x="1457" y="429"/>
                    <a:pt x="1425" y="429"/>
                    <a:pt x="1394" y="492"/>
                  </a:cubicBezTo>
                  <a:cubicBezTo>
                    <a:pt x="159" y="1347"/>
                    <a:pt x="0" y="3057"/>
                    <a:pt x="507" y="4292"/>
                  </a:cubicBezTo>
                  <a:cubicBezTo>
                    <a:pt x="970" y="5289"/>
                    <a:pt x="1925" y="5861"/>
                    <a:pt x="2975" y="5861"/>
                  </a:cubicBezTo>
                  <a:cubicBezTo>
                    <a:pt x="3360" y="5861"/>
                    <a:pt x="3758" y="5784"/>
                    <a:pt x="4149" y="5622"/>
                  </a:cubicBezTo>
                  <a:cubicBezTo>
                    <a:pt x="4402" y="5559"/>
                    <a:pt x="4592" y="5432"/>
                    <a:pt x="4782" y="5274"/>
                  </a:cubicBezTo>
                  <a:cubicBezTo>
                    <a:pt x="5732" y="4577"/>
                    <a:pt x="6397" y="3374"/>
                    <a:pt x="5986" y="2107"/>
                  </a:cubicBezTo>
                  <a:cubicBezTo>
                    <a:pt x="5701" y="1284"/>
                    <a:pt x="4909" y="492"/>
                    <a:pt x="3991" y="175"/>
                  </a:cubicBezTo>
                  <a:cubicBezTo>
                    <a:pt x="3667" y="59"/>
                    <a:pt x="3348" y="1"/>
                    <a:pt x="3041"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29669350" y="1611850"/>
              <a:ext cx="34850" cy="50075"/>
            </a:xfrm>
            <a:custGeom>
              <a:avLst/>
              <a:gdLst/>
              <a:ahLst/>
              <a:cxnLst/>
              <a:rect l="l" t="t" r="r" b="b"/>
              <a:pathLst>
                <a:path w="1394" h="2003" extrusionOk="0">
                  <a:moveTo>
                    <a:pt x="1200" y="1"/>
                  </a:moveTo>
                  <a:cubicBezTo>
                    <a:pt x="1174" y="1"/>
                    <a:pt x="1144" y="8"/>
                    <a:pt x="1108" y="26"/>
                  </a:cubicBezTo>
                  <a:cubicBezTo>
                    <a:pt x="697" y="121"/>
                    <a:pt x="348" y="406"/>
                    <a:pt x="158" y="850"/>
                  </a:cubicBezTo>
                  <a:cubicBezTo>
                    <a:pt x="0" y="1198"/>
                    <a:pt x="32" y="1610"/>
                    <a:pt x="222" y="1926"/>
                  </a:cubicBezTo>
                  <a:cubicBezTo>
                    <a:pt x="268" y="1973"/>
                    <a:pt x="331" y="2002"/>
                    <a:pt x="399" y="2002"/>
                  </a:cubicBezTo>
                  <a:cubicBezTo>
                    <a:pt x="424" y="2002"/>
                    <a:pt x="450" y="1998"/>
                    <a:pt x="475" y="1990"/>
                  </a:cubicBezTo>
                  <a:lnTo>
                    <a:pt x="507" y="1990"/>
                  </a:lnTo>
                  <a:cubicBezTo>
                    <a:pt x="538" y="1958"/>
                    <a:pt x="602" y="1863"/>
                    <a:pt x="602" y="1800"/>
                  </a:cubicBezTo>
                  <a:cubicBezTo>
                    <a:pt x="475" y="1515"/>
                    <a:pt x="507" y="1198"/>
                    <a:pt x="633" y="976"/>
                  </a:cubicBezTo>
                  <a:cubicBezTo>
                    <a:pt x="760" y="723"/>
                    <a:pt x="950" y="565"/>
                    <a:pt x="1172" y="501"/>
                  </a:cubicBezTo>
                  <a:cubicBezTo>
                    <a:pt x="1330" y="438"/>
                    <a:pt x="1393" y="343"/>
                    <a:pt x="1330" y="216"/>
                  </a:cubicBezTo>
                  <a:cubicBezTo>
                    <a:pt x="1330" y="185"/>
                    <a:pt x="1330" y="185"/>
                    <a:pt x="1298" y="121"/>
                  </a:cubicBezTo>
                  <a:cubicBezTo>
                    <a:pt x="1298" y="53"/>
                    <a:pt x="1266" y="1"/>
                    <a:pt x="1200"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35798125" y="1595100"/>
              <a:ext cx="203500" cy="193900"/>
            </a:xfrm>
            <a:custGeom>
              <a:avLst/>
              <a:gdLst/>
              <a:ahLst/>
              <a:cxnLst/>
              <a:rect l="l" t="t" r="r" b="b"/>
              <a:pathLst>
                <a:path w="8140" h="7756" extrusionOk="0">
                  <a:moveTo>
                    <a:pt x="3677" y="645"/>
                  </a:moveTo>
                  <a:cubicBezTo>
                    <a:pt x="5453" y="645"/>
                    <a:pt x="7344" y="2253"/>
                    <a:pt x="7285" y="4433"/>
                  </a:cubicBezTo>
                  <a:cubicBezTo>
                    <a:pt x="7285" y="4560"/>
                    <a:pt x="7348" y="4655"/>
                    <a:pt x="7443" y="4718"/>
                  </a:cubicBezTo>
                  <a:cubicBezTo>
                    <a:pt x="7443" y="4718"/>
                    <a:pt x="7411" y="4718"/>
                    <a:pt x="7411" y="4750"/>
                  </a:cubicBezTo>
                  <a:cubicBezTo>
                    <a:pt x="6669" y="6107"/>
                    <a:pt x="5325" y="7112"/>
                    <a:pt x="3817" y="7112"/>
                  </a:cubicBezTo>
                  <a:cubicBezTo>
                    <a:pt x="3460" y="7112"/>
                    <a:pt x="3094" y="7056"/>
                    <a:pt x="2724" y="6935"/>
                  </a:cubicBezTo>
                  <a:cubicBezTo>
                    <a:pt x="951" y="6333"/>
                    <a:pt x="412" y="4275"/>
                    <a:pt x="1014" y="2691"/>
                  </a:cubicBezTo>
                  <a:cubicBezTo>
                    <a:pt x="1543" y="1248"/>
                    <a:pt x="2589" y="645"/>
                    <a:pt x="3677" y="645"/>
                  </a:cubicBezTo>
                  <a:close/>
                  <a:moveTo>
                    <a:pt x="3882" y="0"/>
                  </a:moveTo>
                  <a:cubicBezTo>
                    <a:pt x="2362" y="0"/>
                    <a:pt x="973" y="973"/>
                    <a:pt x="381" y="2596"/>
                  </a:cubicBezTo>
                  <a:cubicBezTo>
                    <a:pt x="254" y="2913"/>
                    <a:pt x="222" y="3166"/>
                    <a:pt x="191" y="3546"/>
                  </a:cubicBezTo>
                  <a:cubicBezTo>
                    <a:pt x="1" y="5066"/>
                    <a:pt x="634" y="6777"/>
                    <a:pt x="2249" y="7505"/>
                  </a:cubicBezTo>
                  <a:cubicBezTo>
                    <a:pt x="2700" y="7672"/>
                    <a:pt x="3202" y="7756"/>
                    <a:pt x="3717" y="7756"/>
                  </a:cubicBezTo>
                  <a:cubicBezTo>
                    <a:pt x="4469" y="7756"/>
                    <a:pt x="5246" y="7577"/>
                    <a:pt x="5923" y="7220"/>
                  </a:cubicBezTo>
                  <a:cubicBezTo>
                    <a:pt x="6873" y="6713"/>
                    <a:pt x="7506" y="5858"/>
                    <a:pt x="7633" y="4908"/>
                  </a:cubicBezTo>
                  <a:lnTo>
                    <a:pt x="7633" y="4845"/>
                  </a:lnTo>
                  <a:cubicBezTo>
                    <a:pt x="7760" y="4813"/>
                    <a:pt x="7823" y="4686"/>
                    <a:pt x="7855" y="4560"/>
                  </a:cubicBezTo>
                  <a:cubicBezTo>
                    <a:pt x="7855" y="4496"/>
                    <a:pt x="7918" y="4433"/>
                    <a:pt x="7918" y="4370"/>
                  </a:cubicBezTo>
                  <a:cubicBezTo>
                    <a:pt x="8140" y="2375"/>
                    <a:pt x="6588" y="696"/>
                    <a:pt x="4941" y="158"/>
                  </a:cubicBezTo>
                  <a:cubicBezTo>
                    <a:pt x="4587" y="51"/>
                    <a:pt x="4231" y="0"/>
                    <a:pt x="3882"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35684900" y="1649700"/>
              <a:ext cx="46725" cy="77625"/>
            </a:xfrm>
            <a:custGeom>
              <a:avLst/>
              <a:gdLst/>
              <a:ahLst/>
              <a:cxnLst/>
              <a:rect l="l" t="t" r="r" b="b"/>
              <a:pathLst>
                <a:path w="1869" h="3105" extrusionOk="0">
                  <a:moveTo>
                    <a:pt x="159" y="1"/>
                  </a:moveTo>
                  <a:cubicBezTo>
                    <a:pt x="64" y="96"/>
                    <a:pt x="0" y="317"/>
                    <a:pt x="222" y="412"/>
                  </a:cubicBezTo>
                  <a:cubicBezTo>
                    <a:pt x="1077" y="729"/>
                    <a:pt x="1584" y="1774"/>
                    <a:pt x="1109" y="2661"/>
                  </a:cubicBezTo>
                  <a:cubicBezTo>
                    <a:pt x="1014" y="2851"/>
                    <a:pt x="1204" y="3041"/>
                    <a:pt x="1362" y="3104"/>
                  </a:cubicBezTo>
                  <a:cubicBezTo>
                    <a:pt x="1426" y="3104"/>
                    <a:pt x="1489" y="3041"/>
                    <a:pt x="1552" y="2946"/>
                  </a:cubicBezTo>
                  <a:cubicBezTo>
                    <a:pt x="1869" y="2376"/>
                    <a:pt x="1869" y="1616"/>
                    <a:pt x="1584" y="1046"/>
                  </a:cubicBezTo>
                  <a:cubicBezTo>
                    <a:pt x="1331" y="476"/>
                    <a:pt x="887" y="127"/>
                    <a:pt x="317"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35787825" y="1611225"/>
              <a:ext cx="175775" cy="161275"/>
            </a:xfrm>
            <a:custGeom>
              <a:avLst/>
              <a:gdLst/>
              <a:ahLst/>
              <a:cxnLst/>
              <a:rect l="l" t="t" r="r" b="b"/>
              <a:pathLst>
                <a:path w="7031" h="6451" extrusionOk="0">
                  <a:moveTo>
                    <a:pt x="4434" y="1508"/>
                  </a:moveTo>
                  <a:cubicBezTo>
                    <a:pt x="5764" y="1825"/>
                    <a:pt x="6303" y="3408"/>
                    <a:pt x="5701" y="4516"/>
                  </a:cubicBezTo>
                  <a:cubicBezTo>
                    <a:pt x="5669" y="4643"/>
                    <a:pt x="5543" y="4643"/>
                    <a:pt x="5479" y="4643"/>
                  </a:cubicBezTo>
                  <a:cubicBezTo>
                    <a:pt x="5289" y="4643"/>
                    <a:pt x="5131" y="4421"/>
                    <a:pt x="5226" y="4200"/>
                  </a:cubicBezTo>
                  <a:cubicBezTo>
                    <a:pt x="5701" y="3376"/>
                    <a:pt x="5194" y="2300"/>
                    <a:pt x="4339" y="1951"/>
                  </a:cubicBezTo>
                  <a:cubicBezTo>
                    <a:pt x="4117" y="1856"/>
                    <a:pt x="4181" y="1666"/>
                    <a:pt x="4276" y="1540"/>
                  </a:cubicBezTo>
                  <a:cubicBezTo>
                    <a:pt x="4339" y="1508"/>
                    <a:pt x="4402" y="1508"/>
                    <a:pt x="4434" y="1508"/>
                  </a:cubicBezTo>
                  <a:close/>
                  <a:moveTo>
                    <a:pt x="3256" y="0"/>
                  </a:moveTo>
                  <a:cubicBezTo>
                    <a:pt x="2172" y="0"/>
                    <a:pt x="1131" y="603"/>
                    <a:pt x="602" y="2046"/>
                  </a:cubicBezTo>
                  <a:cubicBezTo>
                    <a:pt x="0" y="3630"/>
                    <a:pt x="539" y="5688"/>
                    <a:pt x="2312" y="6258"/>
                  </a:cubicBezTo>
                  <a:cubicBezTo>
                    <a:pt x="2695" y="6390"/>
                    <a:pt x="3073" y="6451"/>
                    <a:pt x="3442" y="6451"/>
                  </a:cubicBezTo>
                  <a:cubicBezTo>
                    <a:pt x="4934" y="6451"/>
                    <a:pt x="6256" y="5451"/>
                    <a:pt x="6968" y="4105"/>
                  </a:cubicBezTo>
                  <a:cubicBezTo>
                    <a:pt x="6968" y="4073"/>
                    <a:pt x="7031" y="4073"/>
                    <a:pt x="7031" y="4073"/>
                  </a:cubicBezTo>
                  <a:cubicBezTo>
                    <a:pt x="6936" y="4010"/>
                    <a:pt x="6873" y="3915"/>
                    <a:pt x="6873" y="3788"/>
                  </a:cubicBezTo>
                  <a:cubicBezTo>
                    <a:pt x="6912" y="1608"/>
                    <a:pt x="5026" y="0"/>
                    <a:pt x="3256" y="0"/>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our Columns 1">
  <p:cSld name="CUSTOM_9">
    <p:spTree>
      <p:nvGrpSpPr>
        <p:cNvPr id="1" name="Shape 265"/>
        <p:cNvGrpSpPr/>
        <p:nvPr/>
      </p:nvGrpSpPr>
      <p:grpSpPr>
        <a:xfrm>
          <a:off x="0" y="0"/>
          <a:ext cx="0" cy="0"/>
          <a:chOff x="0" y="0"/>
          <a:chExt cx="0" cy="0"/>
        </a:xfrm>
      </p:grpSpPr>
      <p:sp>
        <p:nvSpPr>
          <p:cNvPr id="266" name="Google Shape;266;p20"/>
          <p:cNvSpPr txBox="1">
            <a:spLocks noGrp="1"/>
          </p:cNvSpPr>
          <p:nvPr>
            <p:ph type="title"/>
          </p:nvPr>
        </p:nvSpPr>
        <p:spPr>
          <a:xfrm>
            <a:off x="616250" y="554700"/>
            <a:ext cx="78195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4200"/>
              <a:buNone/>
              <a:defRPr>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7" name="Google Shape;267;p20"/>
          <p:cNvSpPr txBox="1">
            <a:spLocks noGrp="1"/>
          </p:cNvSpPr>
          <p:nvPr>
            <p:ph type="title" idx="2"/>
          </p:nvPr>
        </p:nvSpPr>
        <p:spPr>
          <a:xfrm>
            <a:off x="2015050" y="1971824"/>
            <a:ext cx="2183700" cy="431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500">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8" name="Google Shape;268;p20"/>
          <p:cNvSpPr txBox="1">
            <a:spLocks noGrp="1"/>
          </p:cNvSpPr>
          <p:nvPr>
            <p:ph type="subTitle" idx="1"/>
          </p:nvPr>
        </p:nvSpPr>
        <p:spPr>
          <a:xfrm>
            <a:off x="2015051" y="2359908"/>
            <a:ext cx="2183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9" name="Google Shape;269;p20"/>
          <p:cNvSpPr txBox="1">
            <a:spLocks noGrp="1"/>
          </p:cNvSpPr>
          <p:nvPr>
            <p:ph type="title" idx="3"/>
          </p:nvPr>
        </p:nvSpPr>
        <p:spPr>
          <a:xfrm>
            <a:off x="2015175" y="3561025"/>
            <a:ext cx="2183700" cy="431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500">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0" name="Google Shape;270;p20"/>
          <p:cNvSpPr txBox="1">
            <a:spLocks noGrp="1"/>
          </p:cNvSpPr>
          <p:nvPr>
            <p:ph type="subTitle" idx="4"/>
          </p:nvPr>
        </p:nvSpPr>
        <p:spPr>
          <a:xfrm>
            <a:off x="2015051" y="3949093"/>
            <a:ext cx="2183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1" name="Google Shape;271;p20"/>
          <p:cNvSpPr txBox="1">
            <a:spLocks noGrp="1"/>
          </p:cNvSpPr>
          <p:nvPr>
            <p:ph type="title" idx="5"/>
          </p:nvPr>
        </p:nvSpPr>
        <p:spPr>
          <a:xfrm>
            <a:off x="5763600" y="1971824"/>
            <a:ext cx="2183700" cy="431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500">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2" name="Google Shape;272;p20"/>
          <p:cNvSpPr txBox="1">
            <a:spLocks noGrp="1"/>
          </p:cNvSpPr>
          <p:nvPr>
            <p:ph type="subTitle" idx="6"/>
          </p:nvPr>
        </p:nvSpPr>
        <p:spPr>
          <a:xfrm>
            <a:off x="5763601" y="2359908"/>
            <a:ext cx="2183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3" name="Google Shape;273;p20"/>
          <p:cNvSpPr txBox="1">
            <a:spLocks noGrp="1"/>
          </p:cNvSpPr>
          <p:nvPr>
            <p:ph type="title" idx="7"/>
          </p:nvPr>
        </p:nvSpPr>
        <p:spPr>
          <a:xfrm>
            <a:off x="5763600" y="3561025"/>
            <a:ext cx="2183700" cy="431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500">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4" name="Google Shape;274;p20"/>
          <p:cNvSpPr txBox="1">
            <a:spLocks noGrp="1"/>
          </p:cNvSpPr>
          <p:nvPr>
            <p:ph type="subTitle" idx="8"/>
          </p:nvPr>
        </p:nvSpPr>
        <p:spPr>
          <a:xfrm>
            <a:off x="5763601" y="3949093"/>
            <a:ext cx="2183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275" name="Google Shape;275;p20"/>
          <p:cNvGrpSpPr/>
          <p:nvPr/>
        </p:nvGrpSpPr>
        <p:grpSpPr>
          <a:xfrm>
            <a:off x="659593" y="618956"/>
            <a:ext cx="8011126" cy="549009"/>
            <a:chOff x="-79829200" y="1351675"/>
            <a:chExt cx="6266525" cy="429450"/>
          </a:xfrm>
        </p:grpSpPr>
        <p:sp>
          <p:nvSpPr>
            <p:cNvPr id="276" name="Google Shape;276;p20"/>
            <p:cNvSpPr/>
            <p:nvPr/>
          </p:nvSpPr>
          <p:spPr>
            <a:xfrm>
              <a:off x="-79631425" y="1367200"/>
              <a:ext cx="139525" cy="116725"/>
            </a:xfrm>
            <a:custGeom>
              <a:avLst/>
              <a:gdLst/>
              <a:ahLst/>
              <a:cxnLst/>
              <a:rect l="l" t="t" r="r" b="b"/>
              <a:pathLst>
                <a:path w="5581" h="4669" extrusionOk="0">
                  <a:moveTo>
                    <a:pt x="2890" y="1"/>
                  </a:moveTo>
                  <a:cubicBezTo>
                    <a:pt x="2204" y="1"/>
                    <a:pt x="1508" y="259"/>
                    <a:pt x="925" y="692"/>
                  </a:cubicBezTo>
                  <a:lnTo>
                    <a:pt x="862" y="692"/>
                  </a:lnTo>
                  <a:cubicBezTo>
                    <a:pt x="925" y="787"/>
                    <a:pt x="925" y="850"/>
                    <a:pt x="862" y="945"/>
                  </a:cubicBezTo>
                  <a:cubicBezTo>
                    <a:pt x="0" y="2644"/>
                    <a:pt x="1308" y="4668"/>
                    <a:pt x="2887" y="4668"/>
                  </a:cubicBezTo>
                  <a:cubicBezTo>
                    <a:pt x="3398" y="4668"/>
                    <a:pt x="3937" y="4457"/>
                    <a:pt x="4440" y="3953"/>
                  </a:cubicBezTo>
                  <a:cubicBezTo>
                    <a:pt x="5295" y="3098"/>
                    <a:pt x="5580" y="1610"/>
                    <a:pt x="4630" y="692"/>
                  </a:cubicBezTo>
                  <a:cubicBezTo>
                    <a:pt x="4119" y="211"/>
                    <a:pt x="3509" y="1"/>
                    <a:pt x="2890" y="1"/>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0"/>
            <p:cNvSpPr/>
            <p:nvPr/>
          </p:nvSpPr>
          <p:spPr>
            <a:xfrm>
              <a:off x="-79642350" y="1351675"/>
              <a:ext cx="164700" cy="148000"/>
            </a:xfrm>
            <a:custGeom>
              <a:avLst/>
              <a:gdLst/>
              <a:ahLst/>
              <a:cxnLst/>
              <a:rect l="l" t="t" r="r" b="b"/>
              <a:pathLst>
                <a:path w="6588" h="5920" extrusionOk="0">
                  <a:moveTo>
                    <a:pt x="3337" y="674"/>
                  </a:moveTo>
                  <a:cubicBezTo>
                    <a:pt x="3932" y="674"/>
                    <a:pt x="4530" y="867"/>
                    <a:pt x="5036" y="1344"/>
                  </a:cubicBezTo>
                  <a:cubicBezTo>
                    <a:pt x="5416" y="1724"/>
                    <a:pt x="5637" y="2199"/>
                    <a:pt x="5637" y="2706"/>
                  </a:cubicBezTo>
                  <a:cubicBezTo>
                    <a:pt x="5637" y="3339"/>
                    <a:pt x="5352" y="4036"/>
                    <a:pt x="4877" y="4511"/>
                  </a:cubicBezTo>
                  <a:cubicBezTo>
                    <a:pt x="4406" y="4982"/>
                    <a:pt x="3872" y="5215"/>
                    <a:pt x="3348" y="5215"/>
                  </a:cubicBezTo>
                  <a:cubicBezTo>
                    <a:pt x="2956" y="5215"/>
                    <a:pt x="2569" y="5085"/>
                    <a:pt x="2217" y="4828"/>
                  </a:cubicBezTo>
                  <a:cubicBezTo>
                    <a:pt x="1362" y="4194"/>
                    <a:pt x="760" y="2864"/>
                    <a:pt x="1394" y="1566"/>
                  </a:cubicBezTo>
                  <a:cubicBezTo>
                    <a:pt x="1425" y="1471"/>
                    <a:pt x="1425" y="1408"/>
                    <a:pt x="1394" y="1344"/>
                  </a:cubicBezTo>
                  <a:cubicBezTo>
                    <a:pt x="1927" y="948"/>
                    <a:pt x="2629" y="674"/>
                    <a:pt x="3337" y="674"/>
                  </a:cubicBezTo>
                  <a:close/>
                  <a:moveTo>
                    <a:pt x="3329" y="1"/>
                  </a:moveTo>
                  <a:cubicBezTo>
                    <a:pt x="3233" y="1"/>
                    <a:pt x="3137" y="5"/>
                    <a:pt x="3040" y="14"/>
                  </a:cubicBezTo>
                  <a:cubicBezTo>
                    <a:pt x="2217" y="46"/>
                    <a:pt x="1552" y="457"/>
                    <a:pt x="1140" y="1028"/>
                  </a:cubicBezTo>
                  <a:cubicBezTo>
                    <a:pt x="1140" y="1091"/>
                    <a:pt x="1109" y="1091"/>
                    <a:pt x="1109" y="1123"/>
                  </a:cubicBezTo>
                  <a:cubicBezTo>
                    <a:pt x="1045" y="1123"/>
                    <a:pt x="919" y="1154"/>
                    <a:pt x="887" y="1249"/>
                  </a:cubicBezTo>
                  <a:cubicBezTo>
                    <a:pt x="824" y="1281"/>
                    <a:pt x="824" y="1313"/>
                    <a:pt x="792" y="1344"/>
                  </a:cubicBezTo>
                  <a:cubicBezTo>
                    <a:pt x="0" y="2611"/>
                    <a:pt x="507" y="4289"/>
                    <a:pt x="1520" y="5208"/>
                  </a:cubicBezTo>
                  <a:cubicBezTo>
                    <a:pt x="2038" y="5681"/>
                    <a:pt x="2674" y="5920"/>
                    <a:pt x="3317" y="5920"/>
                  </a:cubicBezTo>
                  <a:cubicBezTo>
                    <a:pt x="4050" y="5920"/>
                    <a:pt x="4794" y="5610"/>
                    <a:pt x="5384" y="4986"/>
                  </a:cubicBezTo>
                  <a:cubicBezTo>
                    <a:pt x="5542" y="4828"/>
                    <a:pt x="5701" y="4638"/>
                    <a:pt x="5827" y="4448"/>
                  </a:cubicBezTo>
                  <a:cubicBezTo>
                    <a:pt x="6461" y="3466"/>
                    <a:pt x="6587" y="2073"/>
                    <a:pt x="5669" y="1091"/>
                  </a:cubicBezTo>
                  <a:cubicBezTo>
                    <a:pt x="5096" y="403"/>
                    <a:pt x="4238" y="1"/>
                    <a:pt x="3329"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0"/>
            <p:cNvSpPr/>
            <p:nvPr/>
          </p:nvSpPr>
          <p:spPr>
            <a:xfrm>
              <a:off x="-79594075" y="1390025"/>
              <a:ext cx="22200" cy="53875"/>
            </a:xfrm>
            <a:custGeom>
              <a:avLst/>
              <a:gdLst/>
              <a:ahLst/>
              <a:cxnLst/>
              <a:rect l="l" t="t" r="r" b="b"/>
              <a:pathLst>
                <a:path w="888" h="2155" extrusionOk="0">
                  <a:moveTo>
                    <a:pt x="761" y="0"/>
                  </a:moveTo>
                  <a:cubicBezTo>
                    <a:pt x="729" y="32"/>
                    <a:pt x="634" y="32"/>
                    <a:pt x="571" y="64"/>
                  </a:cubicBezTo>
                  <a:cubicBezTo>
                    <a:pt x="254" y="285"/>
                    <a:pt x="1" y="729"/>
                    <a:pt x="1" y="1172"/>
                  </a:cubicBezTo>
                  <a:cubicBezTo>
                    <a:pt x="1" y="1552"/>
                    <a:pt x="223" y="1900"/>
                    <a:pt x="476" y="2122"/>
                  </a:cubicBezTo>
                  <a:cubicBezTo>
                    <a:pt x="510" y="2144"/>
                    <a:pt x="547" y="2155"/>
                    <a:pt x="583" y="2155"/>
                  </a:cubicBezTo>
                  <a:cubicBezTo>
                    <a:pt x="649" y="2155"/>
                    <a:pt x="709" y="2120"/>
                    <a:pt x="729" y="2059"/>
                  </a:cubicBezTo>
                  <a:lnTo>
                    <a:pt x="729" y="2027"/>
                  </a:lnTo>
                  <a:cubicBezTo>
                    <a:pt x="761" y="1995"/>
                    <a:pt x="761" y="1869"/>
                    <a:pt x="698" y="1805"/>
                  </a:cubicBezTo>
                  <a:cubicBezTo>
                    <a:pt x="476" y="1584"/>
                    <a:pt x="381" y="1267"/>
                    <a:pt x="413" y="1014"/>
                  </a:cubicBezTo>
                  <a:cubicBezTo>
                    <a:pt x="444" y="729"/>
                    <a:pt x="571" y="475"/>
                    <a:pt x="761" y="380"/>
                  </a:cubicBezTo>
                  <a:cubicBezTo>
                    <a:pt x="888" y="285"/>
                    <a:pt x="888" y="127"/>
                    <a:pt x="793" y="64"/>
                  </a:cubicBezTo>
                  <a:cubicBezTo>
                    <a:pt x="793" y="0"/>
                    <a:pt x="761" y="0"/>
                    <a:pt x="761"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79829200" y="1524500"/>
              <a:ext cx="219300" cy="195100"/>
            </a:xfrm>
            <a:custGeom>
              <a:avLst/>
              <a:gdLst/>
              <a:ahLst/>
              <a:cxnLst/>
              <a:rect l="l" t="t" r="r" b="b"/>
              <a:pathLst>
                <a:path w="8772" h="7804" extrusionOk="0">
                  <a:moveTo>
                    <a:pt x="3743" y="654"/>
                  </a:moveTo>
                  <a:cubicBezTo>
                    <a:pt x="4590" y="654"/>
                    <a:pt x="5462" y="989"/>
                    <a:pt x="6144" y="1557"/>
                  </a:cubicBezTo>
                  <a:cubicBezTo>
                    <a:pt x="8772" y="3856"/>
                    <a:pt x="6408" y="7102"/>
                    <a:pt x="3612" y="7102"/>
                  </a:cubicBezTo>
                  <a:cubicBezTo>
                    <a:pt x="3173" y="7102"/>
                    <a:pt x="2723" y="7022"/>
                    <a:pt x="2280" y="6845"/>
                  </a:cubicBezTo>
                  <a:cubicBezTo>
                    <a:pt x="2251" y="6826"/>
                    <a:pt x="2218" y="6818"/>
                    <a:pt x="2185" y="6818"/>
                  </a:cubicBezTo>
                  <a:cubicBezTo>
                    <a:pt x="2110" y="6818"/>
                    <a:pt x="2029" y="6855"/>
                    <a:pt x="1964" y="6877"/>
                  </a:cubicBezTo>
                  <a:cubicBezTo>
                    <a:pt x="1964" y="6845"/>
                    <a:pt x="1964" y="6845"/>
                    <a:pt x="1932" y="6782"/>
                  </a:cubicBezTo>
                  <a:cubicBezTo>
                    <a:pt x="665" y="5357"/>
                    <a:pt x="285" y="3235"/>
                    <a:pt x="1584" y="1652"/>
                  </a:cubicBezTo>
                  <a:cubicBezTo>
                    <a:pt x="2155" y="957"/>
                    <a:pt x="2937" y="654"/>
                    <a:pt x="3743" y="654"/>
                  </a:cubicBezTo>
                  <a:close/>
                  <a:moveTo>
                    <a:pt x="3734" y="0"/>
                  </a:moveTo>
                  <a:cubicBezTo>
                    <a:pt x="2848" y="0"/>
                    <a:pt x="1966" y="301"/>
                    <a:pt x="1267" y="1018"/>
                  </a:cubicBezTo>
                  <a:cubicBezTo>
                    <a:pt x="444" y="1937"/>
                    <a:pt x="0" y="3298"/>
                    <a:pt x="190" y="4565"/>
                  </a:cubicBezTo>
                  <a:cubicBezTo>
                    <a:pt x="349" y="5642"/>
                    <a:pt x="919" y="6529"/>
                    <a:pt x="1742" y="7004"/>
                  </a:cubicBezTo>
                  <a:cubicBezTo>
                    <a:pt x="1774" y="7004"/>
                    <a:pt x="1774" y="7035"/>
                    <a:pt x="1805" y="7035"/>
                  </a:cubicBezTo>
                  <a:cubicBezTo>
                    <a:pt x="1805" y="7162"/>
                    <a:pt x="1869" y="7257"/>
                    <a:pt x="1964" y="7352"/>
                  </a:cubicBezTo>
                  <a:cubicBezTo>
                    <a:pt x="2027" y="7384"/>
                    <a:pt x="2090" y="7415"/>
                    <a:pt x="2122" y="7415"/>
                  </a:cubicBezTo>
                  <a:cubicBezTo>
                    <a:pt x="2631" y="7684"/>
                    <a:pt x="3176" y="7804"/>
                    <a:pt x="3719" y="7804"/>
                  </a:cubicBezTo>
                  <a:cubicBezTo>
                    <a:pt x="5034" y="7804"/>
                    <a:pt x="6342" y="7103"/>
                    <a:pt x="7126" y="6117"/>
                  </a:cubicBezTo>
                  <a:cubicBezTo>
                    <a:pt x="8361" y="4565"/>
                    <a:pt x="8076" y="2348"/>
                    <a:pt x="6492" y="1018"/>
                  </a:cubicBezTo>
                  <a:cubicBezTo>
                    <a:pt x="6239" y="797"/>
                    <a:pt x="5986" y="607"/>
                    <a:pt x="5701" y="480"/>
                  </a:cubicBezTo>
                  <a:cubicBezTo>
                    <a:pt x="5096" y="178"/>
                    <a:pt x="4413" y="0"/>
                    <a:pt x="3734"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a:off x="-79780125" y="1650575"/>
              <a:ext cx="82375" cy="27875"/>
            </a:xfrm>
            <a:custGeom>
              <a:avLst/>
              <a:gdLst/>
              <a:ahLst/>
              <a:cxnLst/>
              <a:rect l="l" t="t" r="r" b="b"/>
              <a:pathLst>
                <a:path w="3295" h="1115" extrusionOk="0">
                  <a:moveTo>
                    <a:pt x="3116" y="1"/>
                  </a:moveTo>
                  <a:cubicBezTo>
                    <a:pt x="3059" y="1"/>
                    <a:pt x="2997" y="28"/>
                    <a:pt x="2946" y="92"/>
                  </a:cubicBezTo>
                  <a:cubicBezTo>
                    <a:pt x="2612" y="443"/>
                    <a:pt x="2137" y="644"/>
                    <a:pt x="1669" y="644"/>
                  </a:cubicBezTo>
                  <a:cubicBezTo>
                    <a:pt x="1251" y="644"/>
                    <a:pt x="838" y="483"/>
                    <a:pt x="539" y="124"/>
                  </a:cubicBezTo>
                  <a:cubicBezTo>
                    <a:pt x="479" y="51"/>
                    <a:pt x="404" y="20"/>
                    <a:pt x="332" y="20"/>
                  </a:cubicBezTo>
                  <a:cubicBezTo>
                    <a:pt x="215" y="20"/>
                    <a:pt x="103" y="102"/>
                    <a:pt x="64" y="219"/>
                  </a:cubicBezTo>
                  <a:cubicBezTo>
                    <a:pt x="1" y="251"/>
                    <a:pt x="64" y="314"/>
                    <a:pt x="96" y="409"/>
                  </a:cubicBezTo>
                  <a:cubicBezTo>
                    <a:pt x="498" y="840"/>
                    <a:pt x="1083" y="1114"/>
                    <a:pt x="1660" y="1114"/>
                  </a:cubicBezTo>
                  <a:cubicBezTo>
                    <a:pt x="1720" y="1114"/>
                    <a:pt x="1779" y="1112"/>
                    <a:pt x="1838" y="1106"/>
                  </a:cubicBezTo>
                  <a:cubicBezTo>
                    <a:pt x="2439" y="1074"/>
                    <a:pt x="2946" y="757"/>
                    <a:pt x="3263" y="282"/>
                  </a:cubicBezTo>
                  <a:cubicBezTo>
                    <a:pt x="3294" y="251"/>
                    <a:pt x="3294" y="219"/>
                    <a:pt x="3294" y="156"/>
                  </a:cubicBezTo>
                  <a:cubicBezTo>
                    <a:pt x="3275" y="61"/>
                    <a:pt x="3200" y="1"/>
                    <a:pt x="3116"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0"/>
            <p:cNvSpPr/>
            <p:nvPr/>
          </p:nvSpPr>
          <p:spPr>
            <a:xfrm>
              <a:off x="-79821300" y="1540825"/>
              <a:ext cx="212050" cy="161475"/>
            </a:xfrm>
            <a:custGeom>
              <a:avLst/>
              <a:gdLst/>
              <a:ahLst/>
              <a:cxnLst/>
              <a:rect l="l" t="t" r="r" b="b"/>
              <a:pathLst>
                <a:path w="8482" h="6459" extrusionOk="0">
                  <a:moveTo>
                    <a:pt x="4772" y="4359"/>
                  </a:moveTo>
                  <a:cubicBezTo>
                    <a:pt x="4863" y="4359"/>
                    <a:pt x="4941" y="4420"/>
                    <a:pt x="4941" y="4514"/>
                  </a:cubicBezTo>
                  <a:cubicBezTo>
                    <a:pt x="4941" y="4546"/>
                    <a:pt x="4941" y="4641"/>
                    <a:pt x="4910" y="4672"/>
                  </a:cubicBezTo>
                  <a:cubicBezTo>
                    <a:pt x="4567" y="5260"/>
                    <a:pt x="3947" y="5536"/>
                    <a:pt x="3318" y="5536"/>
                  </a:cubicBezTo>
                  <a:cubicBezTo>
                    <a:pt x="2726" y="5536"/>
                    <a:pt x="2127" y="5291"/>
                    <a:pt x="1743" y="4831"/>
                  </a:cubicBezTo>
                  <a:cubicBezTo>
                    <a:pt x="1648" y="4767"/>
                    <a:pt x="1648" y="4641"/>
                    <a:pt x="1711" y="4546"/>
                  </a:cubicBezTo>
                  <a:cubicBezTo>
                    <a:pt x="1749" y="4451"/>
                    <a:pt x="1854" y="4391"/>
                    <a:pt x="1967" y="4391"/>
                  </a:cubicBezTo>
                  <a:cubicBezTo>
                    <a:pt x="2043" y="4391"/>
                    <a:pt x="2122" y="4418"/>
                    <a:pt x="2186" y="4482"/>
                  </a:cubicBezTo>
                  <a:cubicBezTo>
                    <a:pt x="2492" y="4819"/>
                    <a:pt x="2923" y="4978"/>
                    <a:pt x="3355" y="4978"/>
                  </a:cubicBezTo>
                  <a:cubicBezTo>
                    <a:pt x="3818" y="4978"/>
                    <a:pt x="4282" y="4795"/>
                    <a:pt x="4593" y="4451"/>
                  </a:cubicBezTo>
                  <a:cubicBezTo>
                    <a:pt x="4644" y="4387"/>
                    <a:pt x="4711" y="4359"/>
                    <a:pt x="4772" y="4359"/>
                  </a:cubicBezTo>
                  <a:close/>
                  <a:moveTo>
                    <a:pt x="3494" y="1"/>
                  </a:moveTo>
                  <a:cubicBezTo>
                    <a:pt x="2684" y="1"/>
                    <a:pt x="1886" y="304"/>
                    <a:pt x="1299" y="999"/>
                  </a:cubicBezTo>
                  <a:cubicBezTo>
                    <a:pt x="1" y="2582"/>
                    <a:pt x="381" y="4704"/>
                    <a:pt x="1648" y="6129"/>
                  </a:cubicBezTo>
                  <a:cubicBezTo>
                    <a:pt x="1648" y="6192"/>
                    <a:pt x="1648" y="6192"/>
                    <a:pt x="1711" y="6224"/>
                  </a:cubicBezTo>
                  <a:cubicBezTo>
                    <a:pt x="1755" y="6202"/>
                    <a:pt x="1829" y="6165"/>
                    <a:pt x="1912" y="6165"/>
                  </a:cubicBezTo>
                  <a:cubicBezTo>
                    <a:pt x="1949" y="6165"/>
                    <a:pt x="1989" y="6173"/>
                    <a:pt x="2028" y="6192"/>
                  </a:cubicBezTo>
                  <a:cubicBezTo>
                    <a:pt x="2472" y="6375"/>
                    <a:pt x="2924" y="6458"/>
                    <a:pt x="3365" y="6458"/>
                  </a:cubicBezTo>
                  <a:cubicBezTo>
                    <a:pt x="6133" y="6458"/>
                    <a:pt x="8482" y="3198"/>
                    <a:pt x="5860" y="904"/>
                  </a:cubicBezTo>
                  <a:cubicBezTo>
                    <a:pt x="5211" y="336"/>
                    <a:pt x="4345" y="1"/>
                    <a:pt x="3494"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a:off x="-74174700" y="1563250"/>
              <a:ext cx="148875" cy="120525"/>
            </a:xfrm>
            <a:custGeom>
              <a:avLst/>
              <a:gdLst/>
              <a:ahLst/>
              <a:cxnLst/>
              <a:rect l="l" t="t" r="r" b="b"/>
              <a:pathLst>
                <a:path w="5955" h="4821" extrusionOk="0">
                  <a:moveTo>
                    <a:pt x="2507" y="1"/>
                  </a:moveTo>
                  <a:cubicBezTo>
                    <a:pt x="1485" y="1"/>
                    <a:pt x="498" y="599"/>
                    <a:pt x="286" y="1685"/>
                  </a:cubicBezTo>
                  <a:cubicBezTo>
                    <a:pt x="1" y="3142"/>
                    <a:pt x="1014" y="4345"/>
                    <a:pt x="2281" y="4757"/>
                  </a:cubicBezTo>
                  <a:cubicBezTo>
                    <a:pt x="2313" y="4757"/>
                    <a:pt x="2313" y="4820"/>
                    <a:pt x="2313" y="4820"/>
                  </a:cubicBezTo>
                  <a:cubicBezTo>
                    <a:pt x="2344" y="4757"/>
                    <a:pt x="2439" y="4694"/>
                    <a:pt x="2503" y="4694"/>
                  </a:cubicBezTo>
                  <a:cubicBezTo>
                    <a:pt x="5036" y="4409"/>
                    <a:pt x="5955" y="640"/>
                    <a:pt x="3104" y="70"/>
                  </a:cubicBezTo>
                  <a:cubicBezTo>
                    <a:pt x="2907" y="23"/>
                    <a:pt x="2706" y="1"/>
                    <a:pt x="2507" y="1"/>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0"/>
            <p:cNvSpPr/>
            <p:nvPr/>
          </p:nvSpPr>
          <p:spPr>
            <a:xfrm>
              <a:off x="-74187350" y="1548475"/>
              <a:ext cx="156775" cy="147175"/>
            </a:xfrm>
            <a:custGeom>
              <a:avLst/>
              <a:gdLst/>
              <a:ahLst/>
              <a:cxnLst/>
              <a:rect l="l" t="t" r="r" b="b"/>
              <a:pathLst>
                <a:path w="6271" h="5887" extrusionOk="0">
                  <a:moveTo>
                    <a:pt x="3075" y="631"/>
                  </a:moveTo>
                  <a:cubicBezTo>
                    <a:pt x="3255" y="631"/>
                    <a:pt x="3435" y="651"/>
                    <a:pt x="3610" y="693"/>
                  </a:cubicBezTo>
                  <a:cubicBezTo>
                    <a:pt x="4719" y="914"/>
                    <a:pt x="5384" y="1674"/>
                    <a:pt x="5352" y="2751"/>
                  </a:cubicBezTo>
                  <a:cubicBezTo>
                    <a:pt x="5320" y="3828"/>
                    <a:pt x="4465" y="5095"/>
                    <a:pt x="3040" y="5253"/>
                  </a:cubicBezTo>
                  <a:cubicBezTo>
                    <a:pt x="2977" y="5253"/>
                    <a:pt x="2945" y="5285"/>
                    <a:pt x="2850" y="5348"/>
                  </a:cubicBezTo>
                  <a:cubicBezTo>
                    <a:pt x="1679" y="4936"/>
                    <a:pt x="570" y="3828"/>
                    <a:pt x="823" y="2276"/>
                  </a:cubicBezTo>
                  <a:cubicBezTo>
                    <a:pt x="918" y="1769"/>
                    <a:pt x="1203" y="1326"/>
                    <a:pt x="1679" y="1041"/>
                  </a:cubicBezTo>
                  <a:cubicBezTo>
                    <a:pt x="2075" y="785"/>
                    <a:pt x="2574" y="631"/>
                    <a:pt x="3075" y="631"/>
                  </a:cubicBezTo>
                  <a:close/>
                  <a:moveTo>
                    <a:pt x="3237" y="1"/>
                  </a:moveTo>
                  <a:cubicBezTo>
                    <a:pt x="3163" y="1"/>
                    <a:pt x="3087" y="8"/>
                    <a:pt x="3009" y="28"/>
                  </a:cubicBezTo>
                  <a:cubicBezTo>
                    <a:pt x="1837" y="59"/>
                    <a:pt x="633" y="724"/>
                    <a:pt x="285" y="1991"/>
                  </a:cubicBezTo>
                  <a:cubicBezTo>
                    <a:pt x="0" y="2815"/>
                    <a:pt x="253" y="3891"/>
                    <a:pt x="823" y="4683"/>
                  </a:cubicBezTo>
                  <a:cubicBezTo>
                    <a:pt x="1362" y="5348"/>
                    <a:pt x="2027" y="5696"/>
                    <a:pt x="2724" y="5696"/>
                  </a:cubicBezTo>
                  <a:lnTo>
                    <a:pt x="2819" y="5696"/>
                  </a:lnTo>
                  <a:cubicBezTo>
                    <a:pt x="2850" y="5791"/>
                    <a:pt x="2945" y="5823"/>
                    <a:pt x="3040" y="5886"/>
                  </a:cubicBezTo>
                  <a:lnTo>
                    <a:pt x="3199" y="5886"/>
                  </a:lnTo>
                  <a:cubicBezTo>
                    <a:pt x="4719" y="5823"/>
                    <a:pt x="5827" y="4493"/>
                    <a:pt x="6017" y="3195"/>
                  </a:cubicBezTo>
                  <a:cubicBezTo>
                    <a:pt x="6271" y="1674"/>
                    <a:pt x="5289" y="313"/>
                    <a:pt x="3737" y="59"/>
                  </a:cubicBezTo>
                  <a:cubicBezTo>
                    <a:pt x="3562" y="37"/>
                    <a:pt x="3403" y="1"/>
                    <a:pt x="3237"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0"/>
            <p:cNvSpPr/>
            <p:nvPr/>
          </p:nvSpPr>
          <p:spPr>
            <a:xfrm>
              <a:off x="-74129575" y="1623575"/>
              <a:ext cx="48325" cy="34425"/>
            </a:xfrm>
            <a:custGeom>
              <a:avLst/>
              <a:gdLst/>
              <a:ahLst/>
              <a:cxnLst/>
              <a:rect l="l" t="t" r="r" b="b"/>
              <a:pathLst>
                <a:path w="1933" h="1377" extrusionOk="0">
                  <a:moveTo>
                    <a:pt x="1743" y="1"/>
                  </a:moveTo>
                  <a:cubicBezTo>
                    <a:pt x="1648" y="1"/>
                    <a:pt x="1584" y="64"/>
                    <a:pt x="1584" y="191"/>
                  </a:cubicBezTo>
                  <a:cubicBezTo>
                    <a:pt x="1489" y="444"/>
                    <a:pt x="1299" y="697"/>
                    <a:pt x="1046" y="856"/>
                  </a:cubicBezTo>
                  <a:cubicBezTo>
                    <a:pt x="912" y="932"/>
                    <a:pt x="754" y="974"/>
                    <a:pt x="609" y="974"/>
                  </a:cubicBezTo>
                  <a:cubicBezTo>
                    <a:pt x="514" y="974"/>
                    <a:pt x="424" y="956"/>
                    <a:pt x="349" y="919"/>
                  </a:cubicBezTo>
                  <a:cubicBezTo>
                    <a:pt x="332" y="915"/>
                    <a:pt x="315" y="913"/>
                    <a:pt x="299" y="913"/>
                  </a:cubicBezTo>
                  <a:cubicBezTo>
                    <a:pt x="190" y="913"/>
                    <a:pt x="92" y="995"/>
                    <a:pt x="64" y="1077"/>
                  </a:cubicBezTo>
                  <a:lnTo>
                    <a:pt x="64" y="1172"/>
                  </a:lnTo>
                  <a:cubicBezTo>
                    <a:pt x="1" y="1172"/>
                    <a:pt x="33" y="1236"/>
                    <a:pt x="159" y="1299"/>
                  </a:cubicBezTo>
                  <a:cubicBezTo>
                    <a:pt x="286" y="1352"/>
                    <a:pt x="423" y="1376"/>
                    <a:pt x="563" y="1376"/>
                  </a:cubicBezTo>
                  <a:cubicBezTo>
                    <a:pt x="842" y="1376"/>
                    <a:pt x="1130" y="1278"/>
                    <a:pt x="1363" y="1109"/>
                  </a:cubicBezTo>
                  <a:cubicBezTo>
                    <a:pt x="1679" y="887"/>
                    <a:pt x="1901" y="571"/>
                    <a:pt x="1933" y="222"/>
                  </a:cubicBezTo>
                  <a:cubicBezTo>
                    <a:pt x="1933" y="96"/>
                    <a:pt x="1838" y="64"/>
                    <a:pt x="1774"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0"/>
            <p:cNvSpPr/>
            <p:nvPr/>
          </p:nvSpPr>
          <p:spPr>
            <a:xfrm>
              <a:off x="-73756650" y="1586850"/>
              <a:ext cx="193975" cy="194275"/>
            </a:xfrm>
            <a:custGeom>
              <a:avLst/>
              <a:gdLst/>
              <a:ahLst/>
              <a:cxnLst/>
              <a:rect l="l" t="t" r="r" b="b"/>
              <a:pathLst>
                <a:path w="7759" h="7771" extrusionOk="0">
                  <a:moveTo>
                    <a:pt x="3508" y="688"/>
                  </a:moveTo>
                  <a:cubicBezTo>
                    <a:pt x="5088" y="688"/>
                    <a:pt x="6799" y="1794"/>
                    <a:pt x="7157" y="3655"/>
                  </a:cubicBezTo>
                  <a:cubicBezTo>
                    <a:pt x="7189" y="3781"/>
                    <a:pt x="7284" y="3876"/>
                    <a:pt x="7347" y="3908"/>
                  </a:cubicBezTo>
                  <a:lnTo>
                    <a:pt x="7316" y="3940"/>
                  </a:lnTo>
                  <a:cubicBezTo>
                    <a:pt x="6838" y="5642"/>
                    <a:pt x="5430" y="7091"/>
                    <a:pt x="3572" y="7091"/>
                  </a:cubicBezTo>
                  <a:cubicBezTo>
                    <a:pt x="3459" y="7091"/>
                    <a:pt x="3346" y="7086"/>
                    <a:pt x="3230" y="7075"/>
                  </a:cubicBezTo>
                  <a:cubicBezTo>
                    <a:pt x="1393" y="6917"/>
                    <a:pt x="443" y="5048"/>
                    <a:pt x="665" y="3338"/>
                  </a:cubicBezTo>
                  <a:cubicBezTo>
                    <a:pt x="899" y="1498"/>
                    <a:pt x="2156" y="688"/>
                    <a:pt x="3508" y="688"/>
                  </a:cubicBezTo>
                  <a:close/>
                  <a:moveTo>
                    <a:pt x="3657" y="1"/>
                  </a:moveTo>
                  <a:cubicBezTo>
                    <a:pt x="1797" y="1"/>
                    <a:pt x="272" y="1384"/>
                    <a:pt x="32" y="3338"/>
                  </a:cubicBezTo>
                  <a:cubicBezTo>
                    <a:pt x="0" y="3655"/>
                    <a:pt x="0" y="3971"/>
                    <a:pt x="32" y="4288"/>
                  </a:cubicBezTo>
                  <a:cubicBezTo>
                    <a:pt x="190" y="5840"/>
                    <a:pt x="1172" y="7392"/>
                    <a:pt x="2914" y="7708"/>
                  </a:cubicBezTo>
                  <a:cubicBezTo>
                    <a:pt x="3133" y="7750"/>
                    <a:pt x="3358" y="7770"/>
                    <a:pt x="3587" y="7770"/>
                  </a:cubicBezTo>
                  <a:cubicBezTo>
                    <a:pt x="4582" y="7770"/>
                    <a:pt x="5637" y="7384"/>
                    <a:pt x="6461" y="6663"/>
                  </a:cubicBezTo>
                  <a:cubicBezTo>
                    <a:pt x="7284" y="5967"/>
                    <a:pt x="7664" y="5016"/>
                    <a:pt x="7632" y="4066"/>
                  </a:cubicBezTo>
                  <a:cubicBezTo>
                    <a:pt x="7632" y="4035"/>
                    <a:pt x="7632" y="3971"/>
                    <a:pt x="7601" y="3971"/>
                  </a:cubicBezTo>
                  <a:cubicBezTo>
                    <a:pt x="7727" y="3908"/>
                    <a:pt x="7759" y="3781"/>
                    <a:pt x="7759" y="3655"/>
                  </a:cubicBezTo>
                  <a:lnTo>
                    <a:pt x="7759" y="3465"/>
                  </a:lnTo>
                  <a:cubicBezTo>
                    <a:pt x="7569" y="1501"/>
                    <a:pt x="5700" y="171"/>
                    <a:pt x="3959" y="13"/>
                  </a:cubicBezTo>
                  <a:cubicBezTo>
                    <a:pt x="3857" y="5"/>
                    <a:pt x="3757" y="1"/>
                    <a:pt x="3657"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0"/>
            <p:cNvSpPr/>
            <p:nvPr/>
          </p:nvSpPr>
          <p:spPr>
            <a:xfrm>
              <a:off x="-73656100" y="1637750"/>
              <a:ext cx="57000" cy="68550"/>
            </a:xfrm>
            <a:custGeom>
              <a:avLst/>
              <a:gdLst/>
              <a:ahLst/>
              <a:cxnLst/>
              <a:rect l="l" t="t" r="r" b="b"/>
              <a:pathLst>
                <a:path w="2280" h="2742" extrusionOk="0">
                  <a:moveTo>
                    <a:pt x="344" y="1"/>
                  </a:moveTo>
                  <a:cubicBezTo>
                    <a:pt x="313" y="1"/>
                    <a:pt x="283" y="2"/>
                    <a:pt x="253" y="4"/>
                  </a:cubicBezTo>
                  <a:cubicBezTo>
                    <a:pt x="222" y="4"/>
                    <a:pt x="158" y="4"/>
                    <a:pt x="127" y="35"/>
                  </a:cubicBezTo>
                  <a:cubicBezTo>
                    <a:pt x="0" y="162"/>
                    <a:pt x="63" y="352"/>
                    <a:pt x="253" y="415"/>
                  </a:cubicBezTo>
                  <a:cubicBezTo>
                    <a:pt x="1172" y="574"/>
                    <a:pt x="1900" y="1460"/>
                    <a:pt x="1647" y="2379"/>
                  </a:cubicBezTo>
                  <a:cubicBezTo>
                    <a:pt x="1566" y="2594"/>
                    <a:pt x="1737" y="2741"/>
                    <a:pt x="1888" y="2741"/>
                  </a:cubicBezTo>
                  <a:cubicBezTo>
                    <a:pt x="1914" y="2741"/>
                    <a:pt x="1940" y="2737"/>
                    <a:pt x="1963" y="2727"/>
                  </a:cubicBezTo>
                  <a:cubicBezTo>
                    <a:pt x="1995" y="2727"/>
                    <a:pt x="2058" y="2695"/>
                    <a:pt x="2122" y="2569"/>
                  </a:cubicBezTo>
                  <a:cubicBezTo>
                    <a:pt x="2280" y="1935"/>
                    <a:pt x="2154" y="1239"/>
                    <a:pt x="1710" y="732"/>
                  </a:cubicBezTo>
                  <a:cubicBezTo>
                    <a:pt x="1381" y="254"/>
                    <a:pt x="855" y="1"/>
                    <a:pt x="344"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0"/>
            <p:cNvSpPr/>
            <p:nvPr/>
          </p:nvSpPr>
          <p:spPr>
            <a:xfrm>
              <a:off x="-73745575" y="1605000"/>
              <a:ext cx="172625" cy="160600"/>
            </a:xfrm>
            <a:custGeom>
              <a:avLst/>
              <a:gdLst/>
              <a:ahLst/>
              <a:cxnLst/>
              <a:rect l="l" t="t" r="r" b="b"/>
              <a:pathLst>
                <a:path w="6905" h="6424" extrusionOk="0">
                  <a:moveTo>
                    <a:pt x="3947" y="1343"/>
                  </a:moveTo>
                  <a:cubicBezTo>
                    <a:pt x="5201" y="1343"/>
                    <a:pt x="6073" y="2734"/>
                    <a:pt x="5733" y="3942"/>
                  </a:cubicBezTo>
                  <a:cubicBezTo>
                    <a:pt x="5701" y="4037"/>
                    <a:pt x="5606" y="4100"/>
                    <a:pt x="5542" y="4132"/>
                  </a:cubicBezTo>
                  <a:cubicBezTo>
                    <a:pt x="5523" y="4135"/>
                    <a:pt x="5505" y="4136"/>
                    <a:pt x="5486" y="4136"/>
                  </a:cubicBezTo>
                  <a:cubicBezTo>
                    <a:pt x="5290" y="4136"/>
                    <a:pt x="5139" y="3986"/>
                    <a:pt x="5226" y="3784"/>
                  </a:cubicBezTo>
                  <a:cubicBezTo>
                    <a:pt x="5479" y="2865"/>
                    <a:pt x="4751" y="1915"/>
                    <a:pt x="3832" y="1789"/>
                  </a:cubicBezTo>
                  <a:cubicBezTo>
                    <a:pt x="3642" y="1757"/>
                    <a:pt x="3579" y="1567"/>
                    <a:pt x="3706" y="1440"/>
                  </a:cubicBezTo>
                  <a:cubicBezTo>
                    <a:pt x="3737" y="1409"/>
                    <a:pt x="3801" y="1345"/>
                    <a:pt x="3864" y="1345"/>
                  </a:cubicBezTo>
                  <a:cubicBezTo>
                    <a:pt x="3892" y="1344"/>
                    <a:pt x="3920" y="1343"/>
                    <a:pt x="3947" y="1343"/>
                  </a:cubicBezTo>
                  <a:close/>
                  <a:moveTo>
                    <a:pt x="3076" y="0"/>
                  </a:moveTo>
                  <a:cubicBezTo>
                    <a:pt x="1735" y="0"/>
                    <a:pt x="484" y="813"/>
                    <a:pt x="222" y="2675"/>
                  </a:cubicBezTo>
                  <a:cubicBezTo>
                    <a:pt x="0" y="4354"/>
                    <a:pt x="950" y="6222"/>
                    <a:pt x="2787" y="6412"/>
                  </a:cubicBezTo>
                  <a:cubicBezTo>
                    <a:pt x="2887" y="6420"/>
                    <a:pt x="2985" y="6424"/>
                    <a:pt x="3082" y="6424"/>
                  </a:cubicBezTo>
                  <a:cubicBezTo>
                    <a:pt x="4964" y="6424"/>
                    <a:pt x="6391" y="4992"/>
                    <a:pt x="6873" y="3245"/>
                  </a:cubicBezTo>
                  <a:cubicBezTo>
                    <a:pt x="6873" y="3214"/>
                    <a:pt x="6904" y="3214"/>
                    <a:pt x="6904" y="3214"/>
                  </a:cubicBezTo>
                  <a:cubicBezTo>
                    <a:pt x="6841" y="3182"/>
                    <a:pt x="6714" y="3087"/>
                    <a:pt x="6714" y="2992"/>
                  </a:cubicBezTo>
                  <a:cubicBezTo>
                    <a:pt x="6355" y="1126"/>
                    <a:pt x="4653" y="0"/>
                    <a:pt x="3076" y="0"/>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 Credits">
  <p:cSld name="SECTION_HEADER_1_1_1_2">
    <p:spTree>
      <p:nvGrpSpPr>
        <p:cNvPr id="1" name="Shape 288"/>
        <p:cNvGrpSpPr/>
        <p:nvPr/>
      </p:nvGrpSpPr>
      <p:grpSpPr>
        <a:xfrm>
          <a:off x="0" y="0"/>
          <a:ext cx="0" cy="0"/>
          <a:chOff x="0" y="0"/>
          <a:chExt cx="0" cy="0"/>
        </a:xfrm>
      </p:grpSpPr>
      <p:sp>
        <p:nvSpPr>
          <p:cNvPr id="289" name="Google Shape;289;p21"/>
          <p:cNvSpPr txBox="1">
            <a:spLocks noGrp="1"/>
          </p:cNvSpPr>
          <p:nvPr>
            <p:ph type="title"/>
          </p:nvPr>
        </p:nvSpPr>
        <p:spPr>
          <a:xfrm>
            <a:off x="2689250" y="573681"/>
            <a:ext cx="3765300" cy="1122300"/>
          </a:xfrm>
          <a:prstGeom prst="rect">
            <a:avLst/>
          </a:prstGeom>
          <a:noFill/>
          <a:ln>
            <a:noFill/>
          </a:ln>
        </p:spPr>
        <p:txBody>
          <a:bodyPr spcFirstLastPara="1" wrap="square" lIns="91425" tIns="91425" rIns="91425" bIns="91425" anchor="b" anchorCtr="0">
            <a:noAutofit/>
          </a:bodyPr>
          <a:lstStyle>
            <a:lvl1pPr lvl="0" algn="ctr" rtl="0">
              <a:lnSpc>
                <a:spcPct val="80000"/>
              </a:lnSpc>
              <a:spcBef>
                <a:spcPts val="0"/>
              </a:spcBef>
              <a:spcAft>
                <a:spcPts val="0"/>
              </a:spcAft>
              <a:buSzPts val="4800"/>
              <a:buNone/>
              <a:defRPr sz="5500">
                <a:solidFill>
                  <a:schemeClr val="accent5"/>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0" name="Google Shape;290;p21"/>
          <p:cNvSpPr txBox="1">
            <a:spLocks noGrp="1"/>
          </p:cNvSpPr>
          <p:nvPr>
            <p:ph type="subTitle" idx="1"/>
          </p:nvPr>
        </p:nvSpPr>
        <p:spPr>
          <a:xfrm>
            <a:off x="3092876" y="1682606"/>
            <a:ext cx="29469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91" name="Google Shape;291;p21"/>
          <p:cNvSpPr txBox="1"/>
          <p:nvPr/>
        </p:nvSpPr>
        <p:spPr>
          <a:xfrm>
            <a:off x="2317050" y="3459875"/>
            <a:ext cx="4509900" cy="741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lt2"/>
                </a:solidFill>
                <a:latin typeface="Roboto"/>
                <a:ea typeface="Roboto"/>
                <a:cs typeface="Roboto"/>
                <a:sym typeface="Roboto"/>
              </a:rPr>
              <a:t>CREDITS: This presentation template was created by </a:t>
            </a:r>
            <a:r>
              <a:rPr lang="en" sz="1200" b="1">
                <a:solidFill>
                  <a:schemeClr val="lt2"/>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chemeClr val="lt2"/>
                </a:solidFill>
                <a:latin typeface="Roboto"/>
                <a:ea typeface="Roboto"/>
                <a:cs typeface="Roboto"/>
                <a:sym typeface="Roboto"/>
              </a:rPr>
              <a:t>, including icons by </a:t>
            </a:r>
            <a:r>
              <a:rPr lang="en" sz="1200" b="1">
                <a:solidFill>
                  <a:schemeClr val="lt2"/>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lt2"/>
                </a:solidFill>
                <a:latin typeface="Roboto"/>
                <a:ea typeface="Roboto"/>
                <a:cs typeface="Roboto"/>
                <a:sym typeface="Roboto"/>
              </a:rPr>
              <a:t>, infographics &amp; images by </a:t>
            </a:r>
            <a:r>
              <a:rPr lang="en" sz="1200" b="1">
                <a:solidFill>
                  <a:schemeClr val="lt2"/>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200">
                <a:solidFill>
                  <a:schemeClr val="lt2"/>
                </a:solidFill>
                <a:latin typeface="Roboto"/>
                <a:ea typeface="Roboto"/>
                <a:cs typeface="Roboto"/>
                <a:sym typeface="Roboto"/>
              </a:rPr>
              <a:t> and illustrations by </a:t>
            </a:r>
            <a:r>
              <a:rPr lang="en" sz="1200" b="1">
                <a:solidFill>
                  <a:schemeClr val="lt2"/>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Stories</a:t>
            </a:r>
            <a:endParaRPr sz="1200">
              <a:solidFill>
                <a:schemeClr val="lt2"/>
              </a:solidFill>
              <a:latin typeface="Roboto"/>
              <a:ea typeface="Roboto"/>
              <a:cs typeface="Roboto"/>
              <a:sym typeface="Roboto"/>
            </a:endParaRPr>
          </a:p>
          <a:p>
            <a:pPr marL="0" lvl="0" indent="0" algn="ctr" rtl="0">
              <a:spcBef>
                <a:spcPts val="300"/>
              </a:spcBef>
              <a:spcAft>
                <a:spcPts val="0"/>
              </a:spcAft>
              <a:buNone/>
            </a:pPr>
            <a:endParaRPr sz="1000" b="1">
              <a:solidFill>
                <a:schemeClr val="lt2"/>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0" y="4071975"/>
            <a:ext cx="9144000" cy="10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ctrTitle"/>
          </p:nvPr>
        </p:nvSpPr>
        <p:spPr>
          <a:xfrm>
            <a:off x="3354400" y="2138900"/>
            <a:ext cx="5312700" cy="1104900"/>
          </a:xfrm>
          <a:prstGeom prst="rect">
            <a:avLst/>
          </a:prstGeom>
          <a:ln>
            <a:noFill/>
          </a:ln>
        </p:spPr>
        <p:txBody>
          <a:bodyPr spcFirstLastPara="1" wrap="square" lIns="91425" tIns="91425" rIns="91425" bIns="91425" anchor="ctr" anchorCtr="0">
            <a:noAutofit/>
          </a:bodyPr>
          <a:lstStyle>
            <a:lvl1pPr lvl="0" algn="ctr" rtl="0">
              <a:lnSpc>
                <a:spcPct val="80000"/>
              </a:lnSpc>
              <a:spcBef>
                <a:spcPts val="0"/>
              </a:spcBef>
              <a:spcAft>
                <a:spcPts val="0"/>
              </a:spcAft>
              <a:buClr>
                <a:schemeClr val="lt2"/>
              </a:buClr>
              <a:buSzPts val="5000"/>
              <a:buNone/>
              <a:defRPr sz="6000">
                <a:solidFill>
                  <a:schemeClr val="lt2"/>
                </a:solidFill>
              </a:defRPr>
            </a:lvl1pPr>
            <a:lvl2pPr lvl="1" algn="ctr" rtl="0">
              <a:lnSpc>
                <a:spcPct val="80000"/>
              </a:lnSpc>
              <a:spcBef>
                <a:spcPts val="0"/>
              </a:spcBef>
              <a:spcAft>
                <a:spcPts val="0"/>
              </a:spcAft>
              <a:buClr>
                <a:schemeClr val="accent4"/>
              </a:buClr>
              <a:buSzPts val="5000"/>
              <a:buNone/>
              <a:defRPr sz="5000">
                <a:solidFill>
                  <a:schemeClr val="accent4"/>
                </a:solidFill>
              </a:defRPr>
            </a:lvl2pPr>
            <a:lvl3pPr lvl="2" algn="ctr" rtl="0">
              <a:lnSpc>
                <a:spcPct val="80000"/>
              </a:lnSpc>
              <a:spcBef>
                <a:spcPts val="0"/>
              </a:spcBef>
              <a:spcAft>
                <a:spcPts val="0"/>
              </a:spcAft>
              <a:buClr>
                <a:schemeClr val="accent4"/>
              </a:buClr>
              <a:buSzPts val="5000"/>
              <a:buNone/>
              <a:defRPr sz="5000">
                <a:solidFill>
                  <a:schemeClr val="accent4"/>
                </a:solidFill>
              </a:defRPr>
            </a:lvl3pPr>
            <a:lvl4pPr lvl="3" algn="ctr" rtl="0">
              <a:lnSpc>
                <a:spcPct val="80000"/>
              </a:lnSpc>
              <a:spcBef>
                <a:spcPts val="0"/>
              </a:spcBef>
              <a:spcAft>
                <a:spcPts val="0"/>
              </a:spcAft>
              <a:buClr>
                <a:schemeClr val="accent4"/>
              </a:buClr>
              <a:buSzPts val="5000"/>
              <a:buNone/>
              <a:defRPr sz="5000">
                <a:solidFill>
                  <a:schemeClr val="accent4"/>
                </a:solidFill>
              </a:defRPr>
            </a:lvl4pPr>
            <a:lvl5pPr lvl="4" algn="ctr" rtl="0">
              <a:lnSpc>
                <a:spcPct val="80000"/>
              </a:lnSpc>
              <a:spcBef>
                <a:spcPts val="0"/>
              </a:spcBef>
              <a:spcAft>
                <a:spcPts val="0"/>
              </a:spcAft>
              <a:buClr>
                <a:schemeClr val="accent4"/>
              </a:buClr>
              <a:buSzPts val="5000"/>
              <a:buNone/>
              <a:defRPr sz="5000">
                <a:solidFill>
                  <a:schemeClr val="accent4"/>
                </a:solidFill>
              </a:defRPr>
            </a:lvl5pPr>
            <a:lvl6pPr lvl="5" algn="ctr" rtl="0">
              <a:lnSpc>
                <a:spcPct val="80000"/>
              </a:lnSpc>
              <a:spcBef>
                <a:spcPts val="0"/>
              </a:spcBef>
              <a:spcAft>
                <a:spcPts val="0"/>
              </a:spcAft>
              <a:buClr>
                <a:schemeClr val="accent4"/>
              </a:buClr>
              <a:buSzPts val="5000"/>
              <a:buNone/>
              <a:defRPr sz="5000">
                <a:solidFill>
                  <a:schemeClr val="accent4"/>
                </a:solidFill>
              </a:defRPr>
            </a:lvl6pPr>
            <a:lvl7pPr lvl="6" algn="ctr" rtl="0">
              <a:lnSpc>
                <a:spcPct val="80000"/>
              </a:lnSpc>
              <a:spcBef>
                <a:spcPts val="0"/>
              </a:spcBef>
              <a:spcAft>
                <a:spcPts val="0"/>
              </a:spcAft>
              <a:buClr>
                <a:schemeClr val="accent4"/>
              </a:buClr>
              <a:buSzPts val="5000"/>
              <a:buNone/>
              <a:defRPr sz="5000">
                <a:solidFill>
                  <a:schemeClr val="accent4"/>
                </a:solidFill>
              </a:defRPr>
            </a:lvl7pPr>
            <a:lvl8pPr lvl="7" algn="ctr" rtl="0">
              <a:lnSpc>
                <a:spcPct val="80000"/>
              </a:lnSpc>
              <a:spcBef>
                <a:spcPts val="0"/>
              </a:spcBef>
              <a:spcAft>
                <a:spcPts val="0"/>
              </a:spcAft>
              <a:buClr>
                <a:schemeClr val="accent4"/>
              </a:buClr>
              <a:buSzPts val="5000"/>
              <a:buNone/>
              <a:defRPr sz="5000">
                <a:solidFill>
                  <a:schemeClr val="accent4"/>
                </a:solidFill>
              </a:defRPr>
            </a:lvl8pPr>
            <a:lvl9pPr lvl="8" algn="ctr" rtl="0">
              <a:lnSpc>
                <a:spcPct val="80000"/>
              </a:lnSpc>
              <a:spcBef>
                <a:spcPts val="0"/>
              </a:spcBef>
              <a:spcAft>
                <a:spcPts val="0"/>
              </a:spcAft>
              <a:buClr>
                <a:schemeClr val="accent3"/>
              </a:buClr>
              <a:buSzPts val="5000"/>
              <a:buNone/>
              <a:defRPr sz="5000">
                <a:solidFill>
                  <a:schemeClr val="accent3"/>
                </a:solidFill>
              </a:defRPr>
            </a:lvl9pPr>
          </a:lstStyle>
          <a:p>
            <a:endParaRPr/>
          </a:p>
        </p:txBody>
      </p:sp>
      <p:sp>
        <p:nvSpPr>
          <p:cNvPr id="15" name="Google Shape;15;p3"/>
          <p:cNvSpPr txBox="1">
            <a:spLocks noGrp="1"/>
          </p:cNvSpPr>
          <p:nvPr>
            <p:ph type="title" idx="2" hasCustomPrompt="1"/>
          </p:nvPr>
        </p:nvSpPr>
        <p:spPr>
          <a:xfrm>
            <a:off x="5090150" y="685163"/>
            <a:ext cx="1841100" cy="144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4"/>
              </a:buClr>
              <a:buSzPts val="7200"/>
              <a:buNone/>
              <a:defRPr sz="15000">
                <a:solidFill>
                  <a:schemeClr val="accent6"/>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6" name="Google Shape;16;p3"/>
          <p:cNvSpPr txBox="1">
            <a:spLocks noGrp="1"/>
          </p:cNvSpPr>
          <p:nvPr>
            <p:ph type="subTitle" idx="1"/>
          </p:nvPr>
        </p:nvSpPr>
        <p:spPr>
          <a:xfrm>
            <a:off x="4078850" y="3300375"/>
            <a:ext cx="3863700" cy="35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160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grpSp>
        <p:nvGrpSpPr>
          <p:cNvPr id="17" name="Google Shape;17;p3"/>
          <p:cNvGrpSpPr/>
          <p:nvPr/>
        </p:nvGrpSpPr>
        <p:grpSpPr>
          <a:xfrm>
            <a:off x="8169059" y="1342637"/>
            <a:ext cx="450406" cy="490666"/>
            <a:chOff x="8169059" y="1342637"/>
            <a:chExt cx="450406" cy="490666"/>
          </a:xfrm>
        </p:grpSpPr>
        <p:sp>
          <p:nvSpPr>
            <p:cNvPr id="18" name="Google Shape;18;p3"/>
            <p:cNvSpPr/>
            <p:nvPr/>
          </p:nvSpPr>
          <p:spPr>
            <a:xfrm>
              <a:off x="8180548" y="1363179"/>
              <a:ext cx="197981" cy="151992"/>
            </a:xfrm>
            <a:custGeom>
              <a:avLst/>
              <a:gdLst/>
              <a:ahLst/>
              <a:cxnLst/>
              <a:rect l="l" t="t" r="r" b="b"/>
              <a:pathLst>
                <a:path w="6014" h="4617" extrusionOk="0">
                  <a:moveTo>
                    <a:pt x="2444" y="0"/>
                  </a:moveTo>
                  <a:cubicBezTo>
                    <a:pt x="1891" y="0"/>
                    <a:pt x="1349" y="203"/>
                    <a:pt x="950" y="661"/>
                  </a:cubicBezTo>
                  <a:cubicBezTo>
                    <a:pt x="0" y="1832"/>
                    <a:pt x="253" y="3321"/>
                    <a:pt x="1109" y="4366"/>
                  </a:cubicBezTo>
                  <a:lnTo>
                    <a:pt x="1109" y="4397"/>
                  </a:lnTo>
                  <a:cubicBezTo>
                    <a:pt x="1151" y="4397"/>
                    <a:pt x="1207" y="4383"/>
                    <a:pt x="1268" y="4383"/>
                  </a:cubicBezTo>
                  <a:cubicBezTo>
                    <a:pt x="1299" y="4383"/>
                    <a:pt x="1330" y="4387"/>
                    <a:pt x="1362" y="4397"/>
                  </a:cubicBezTo>
                  <a:cubicBezTo>
                    <a:pt x="1702" y="4548"/>
                    <a:pt x="2050" y="4616"/>
                    <a:pt x="2391" y="4616"/>
                  </a:cubicBezTo>
                  <a:cubicBezTo>
                    <a:pt x="4336" y="4616"/>
                    <a:pt x="6013" y="2395"/>
                    <a:pt x="4180" y="724"/>
                  </a:cubicBezTo>
                  <a:cubicBezTo>
                    <a:pt x="3724" y="267"/>
                    <a:pt x="3077" y="0"/>
                    <a:pt x="2444" y="0"/>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8169059" y="1342637"/>
              <a:ext cx="207495" cy="195446"/>
            </a:xfrm>
            <a:custGeom>
              <a:avLst/>
              <a:gdLst/>
              <a:ahLst/>
              <a:cxnLst/>
              <a:rect l="l" t="t" r="r" b="b"/>
              <a:pathLst>
                <a:path w="6303" h="5937" extrusionOk="0">
                  <a:moveTo>
                    <a:pt x="2887" y="705"/>
                  </a:moveTo>
                  <a:cubicBezTo>
                    <a:pt x="3466" y="705"/>
                    <a:pt x="4074" y="953"/>
                    <a:pt x="4529" y="1380"/>
                  </a:cubicBezTo>
                  <a:cubicBezTo>
                    <a:pt x="5385" y="2171"/>
                    <a:pt x="5575" y="3153"/>
                    <a:pt x="4973" y="4040"/>
                  </a:cubicBezTo>
                  <a:cubicBezTo>
                    <a:pt x="4530" y="4692"/>
                    <a:pt x="3694" y="5207"/>
                    <a:pt x="2765" y="5207"/>
                  </a:cubicBezTo>
                  <a:cubicBezTo>
                    <a:pt x="2432" y="5207"/>
                    <a:pt x="2086" y="5141"/>
                    <a:pt x="1743" y="4990"/>
                  </a:cubicBezTo>
                  <a:cubicBezTo>
                    <a:pt x="1695" y="4958"/>
                    <a:pt x="1655" y="4942"/>
                    <a:pt x="1620" y="4942"/>
                  </a:cubicBezTo>
                  <a:cubicBezTo>
                    <a:pt x="1584" y="4942"/>
                    <a:pt x="1553" y="4958"/>
                    <a:pt x="1521" y="4990"/>
                  </a:cubicBezTo>
                  <a:cubicBezTo>
                    <a:pt x="729" y="4040"/>
                    <a:pt x="349" y="2488"/>
                    <a:pt x="1331" y="1348"/>
                  </a:cubicBezTo>
                  <a:cubicBezTo>
                    <a:pt x="1711" y="936"/>
                    <a:pt x="2123" y="715"/>
                    <a:pt x="2693" y="715"/>
                  </a:cubicBezTo>
                  <a:cubicBezTo>
                    <a:pt x="2757" y="708"/>
                    <a:pt x="2822" y="705"/>
                    <a:pt x="2887" y="705"/>
                  </a:cubicBezTo>
                  <a:close/>
                  <a:moveTo>
                    <a:pt x="2840" y="1"/>
                  </a:moveTo>
                  <a:cubicBezTo>
                    <a:pt x="2185" y="1"/>
                    <a:pt x="1533" y="227"/>
                    <a:pt x="1014" y="746"/>
                  </a:cubicBezTo>
                  <a:cubicBezTo>
                    <a:pt x="349" y="1380"/>
                    <a:pt x="1" y="2456"/>
                    <a:pt x="127" y="3406"/>
                  </a:cubicBezTo>
                  <a:cubicBezTo>
                    <a:pt x="191" y="4230"/>
                    <a:pt x="571" y="4863"/>
                    <a:pt x="1236" y="5243"/>
                  </a:cubicBezTo>
                  <a:cubicBezTo>
                    <a:pt x="1268" y="5243"/>
                    <a:pt x="1268" y="5306"/>
                    <a:pt x="1299" y="5306"/>
                  </a:cubicBezTo>
                  <a:cubicBezTo>
                    <a:pt x="1299" y="5370"/>
                    <a:pt x="1331" y="5497"/>
                    <a:pt x="1426" y="5528"/>
                  </a:cubicBezTo>
                  <a:cubicBezTo>
                    <a:pt x="1458" y="5592"/>
                    <a:pt x="1489" y="5592"/>
                    <a:pt x="1553" y="5623"/>
                  </a:cubicBezTo>
                  <a:cubicBezTo>
                    <a:pt x="1956" y="5839"/>
                    <a:pt x="2389" y="5937"/>
                    <a:pt x="2822" y="5937"/>
                  </a:cubicBezTo>
                  <a:cubicBezTo>
                    <a:pt x="3784" y="5937"/>
                    <a:pt x="4741" y="5457"/>
                    <a:pt x="5353" y="4736"/>
                  </a:cubicBezTo>
                  <a:cubicBezTo>
                    <a:pt x="6303" y="3596"/>
                    <a:pt x="6145" y="1918"/>
                    <a:pt x="4973" y="873"/>
                  </a:cubicBezTo>
                  <a:cubicBezTo>
                    <a:pt x="4814" y="715"/>
                    <a:pt x="4593" y="556"/>
                    <a:pt x="4403" y="429"/>
                  </a:cubicBezTo>
                  <a:cubicBezTo>
                    <a:pt x="3929" y="157"/>
                    <a:pt x="3383" y="1"/>
                    <a:pt x="2840"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8222224" y="1466216"/>
              <a:ext cx="71996" cy="26204"/>
            </a:xfrm>
            <a:custGeom>
              <a:avLst/>
              <a:gdLst/>
              <a:ahLst/>
              <a:cxnLst/>
              <a:rect l="l" t="t" r="r" b="b"/>
              <a:pathLst>
                <a:path w="2187" h="796" extrusionOk="0">
                  <a:moveTo>
                    <a:pt x="274" y="1"/>
                  </a:moveTo>
                  <a:cubicBezTo>
                    <a:pt x="215" y="1"/>
                    <a:pt x="159" y="17"/>
                    <a:pt x="128" y="32"/>
                  </a:cubicBezTo>
                  <a:lnTo>
                    <a:pt x="96" y="64"/>
                  </a:lnTo>
                  <a:cubicBezTo>
                    <a:pt x="33" y="159"/>
                    <a:pt x="1" y="222"/>
                    <a:pt x="96" y="317"/>
                  </a:cubicBezTo>
                  <a:cubicBezTo>
                    <a:pt x="331" y="611"/>
                    <a:pt x="702" y="796"/>
                    <a:pt x="1108" y="796"/>
                  </a:cubicBezTo>
                  <a:cubicBezTo>
                    <a:pt x="1140" y="796"/>
                    <a:pt x="1172" y="795"/>
                    <a:pt x="1204" y="792"/>
                  </a:cubicBezTo>
                  <a:cubicBezTo>
                    <a:pt x="1584" y="761"/>
                    <a:pt x="1901" y="602"/>
                    <a:pt x="2091" y="286"/>
                  </a:cubicBezTo>
                  <a:cubicBezTo>
                    <a:pt x="2186" y="191"/>
                    <a:pt x="2154" y="64"/>
                    <a:pt x="2059" y="32"/>
                  </a:cubicBezTo>
                  <a:lnTo>
                    <a:pt x="2028" y="32"/>
                  </a:lnTo>
                  <a:cubicBezTo>
                    <a:pt x="1988" y="19"/>
                    <a:pt x="1954" y="12"/>
                    <a:pt x="1926" y="12"/>
                  </a:cubicBezTo>
                  <a:cubicBezTo>
                    <a:pt x="1886" y="12"/>
                    <a:pt x="1856" y="27"/>
                    <a:pt x="1838" y="64"/>
                  </a:cubicBezTo>
                  <a:cubicBezTo>
                    <a:pt x="1616" y="286"/>
                    <a:pt x="1363" y="381"/>
                    <a:pt x="1078" y="381"/>
                  </a:cubicBezTo>
                  <a:cubicBezTo>
                    <a:pt x="793" y="381"/>
                    <a:pt x="603" y="286"/>
                    <a:pt x="444" y="64"/>
                  </a:cubicBezTo>
                  <a:cubicBezTo>
                    <a:pt x="397" y="17"/>
                    <a:pt x="333" y="1"/>
                    <a:pt x="274"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337967" y="1578766"/>
              <a:ext cx="281499" cy="254537"/>
            </a:xfrm>
            <a:custGeom>
              <a:avLst/>
              <a:gdLst/>
              <a:ahLst/>
              <a:cxnLst/>
              <a:rect l="l" t="t" r="r" b="b"/>
              <a:pathLst>
                <a:path w="8551" h="7732" extrusionOk="0">
                  <a:moveTo>
                    <a:pt x="3998" y="619"/>
                  </a:moveTo>
                  <a:cubicBezTo>
                    <a:pt x="6063" y="619"/>
                    <a:pt x="7962" y="3083"/>
                    <a:pt x="7094" y="5481"/>
                  </a:cubicBezTo>
                  <a:cubicBezTo>
                    <a:pt x="7062" y="5607"/>
                    <a:pt x="7094" y="5734"/>
                    <a:pt x="7126" y="5797"/>
                  </a:cubicBezTo>
                  <a:cubicBezTo>
                    <a:pt x="7094" y="5797"/>
                    <a:pt x="7094" y="5797"/>
                    <a:pt x="7062" y="5861"/>
                  </a:cubicBezTo>
                  <a:cubicBezTo>
                    <a:pt x="6223" y="6643"/>
                    <a:pt x="5131" y="7138"/>
                    <a:pt x="4035" y="7138"/>
                  </a:cubicBezTo>
                  <a:cubicBezTo>
                    <a:pt x="3312" y="7138"/>
                    <a:pt x="2587" y="6922"/>
                    <a:pt x="1932" y="6431"/>
                  </a:cubicBezTo>
                  <a:cubicBezTo>
                    <a:pt x="475" y="5322"/>
                    <a:pt x="634" y="3232"/>
                    <a:pt x="1679" y="1870"/>
                  </a:cubicBezTo>
                  <a:cubicBezTo>
                    <a:pt x="2376" y="987"/>
                    <a:pt x="3200" y="619"/>
                    <a:pt x="3998" y="619"/>
                  </a:cubicBezTo>
                  <a:close/>
                  <a:moveTo>
                    <a:pt x="4146" y="1"/>
                  </a:moveTo>
                  <a:cubicBezTo>
                    <a:pt x="3032" y="1"/>
                    <a:pt x="1929" y="522"/>
                    <a:pt x="1140" y="1522"/>
                  </a:cubicBezTo>
                  <a:cubicBezTo>
                    <a:pt x="950" y="1775"/>
                    <a:pt x="792" y="2060"/>
                    <a:pt x="697" y="2377"/>
                  </a:cubicBezTo>
                  <a:cubicBezTo>
                    <a:pt x="0" y="3802"/>
                    <a:pt x="95" y="5607"/>
                    <a:pt x="1394" y="6747"/>
                  </a:cubicBezTo>
                  <a:cubicBezTo>
                    <a:pt x="2104" y="7382"/>
                    <a:pt x="3160" y="7731"/>
                    <a:pt x="4203" y="7731"/>
                  </a:cubicBezTo>
                  <a:cubicBezTo>
                    <a:pt x="4462" y="7731"/>
                    <a:pt x="4720" y="7710"/>
                    <a:pt x="4972" y="7666"/>
                  </a:cubicBezTo>
                  <a:cubicBezTo>
                    <a:pt x="6017" y="7476"/>
                    <a:pt x="6872" y="6874"/>
                    <a:pt x="7284" y="6019"/>
                  </a:cubicBezTo>
                  <a:cubicBezTo>
                    <a:pt x="7284" y="5956"/>
                    <a:pt x="7347" y="5956"/>
                    <a:pt x="7347" y="5924"/>
                  </a:cubicBezTo>
                  <a:cubicBezTo>
                    <a:pt x="7442" y="5924"/>
                    <a:pt x="7569" y="5861"/>
                    <a:pt x="7664" y="5734"/>
                  </a:cubicBezTo>
                  <a:cubicBezTo>
                    <a:pt x="7696" y="5702"/>
                    <a:pt x="7727" y="5607"/>
                    <a:pt x="7727" y="5576"/>
                  </a:cubicBezTo>
                  <a:cubicBezTo>
                    <a:pt x="8551" y="3802"/>
                    <a:pt x="7664" y="1680"/>
                    <a:pt x="6239" y="667"/>
                  </a:cubicBezTo>
                  <a:cubicBezTo>
                    <a:pt x="5592" y="219"/>
                    <a:pt x="4867" y="1"/>
                    <a:pt x="4146"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8504767" y="1663269"/>
              <a:ext cx="44837" cy="107418"/>
            </a:xfrm>
            <a:custGeom>
              <a:avLst/>
              <a:gdLst/>
              <a:ahLst/>
              <a:cxnLst/>
              <a:rect l="l" t="t" r="r" b="b"/>
              <a:pathLst>
                <a:path w="1362" h="3263" extrusionOk="0">
                  <a:moveTo>
                    <a:pt x="254" y="0"/>
                  </a:moveTo>
                  <a:cubicBezTo>
                    <a:pt x="95" y="32"/>
                    <a:pt x="0" y="222"/>
                    <a:pt x="159" y="380"/>
                  </a:cubicBezTo>
                  <a:cubicBezTo>
                    <a:pt x="887" y="982"/>
                    <a:pt x="1045" y="2122"/>
                    <a:pt x="317" y="2787"/>
                  </a:cubicBezTo>
                  <a:cubicBezTo>
                    <a:pt x="159" y="2945"/>
                    <a:pt x="254" y="3199"/>
                    <a:pt x="412" y="3262"/>
                  </a:cubicBezTo>
                  <a:cubicBezTo>
                    <a:pt x="539" y="3262"/>
                    <a:pt x="602" y="3262"/>
                    <a:pt x="634" y="3199"/>
                  </a:cubicBezTo>
                  <a:cubicBezTo>
                    <a:pt x="1109" y="2755"/>
                    <a:pt x="1362" y="2090"/>
                    <a:pt x="1267" y="1425"/>
                  </a:cubicBezTo>
                  <a:cubicBezTo>
                    <a:pt x="1204" y="824"/>
                    <a:pt x="887" y="317"/>
                    <a:pt x="349" y="32"/>
                  </a:cubicBezTo>
                  <a:cubicBezTo>
                    <a:pt x="317" y="0"/>
                    <a:pt x="285" y="0"/>
                    <a:pt x="254"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8355677" y="1598089"/>
              <a:ext cx="245452" cy="214013"/>
            </a:xfrm>
            <a:custGeom>
              <a:avLst/>
              <a:gdLst/>
              <a:ahLst/>
              <a:cxnLst/>
              <a:rect l="l" t="t" r="r" b="b"/>
              <a:pathLst>
                <a:path w="7456" h="6501" extrusionOk="0">
                  <a:moveTo>
                    <a:pt x="4783" y="1980"/>
                  </a:moveTo>
                  <a:cubicBezTo>
                    <a:pt x="4814" y="1980"/>
                    <a:pt x="4909" y="1980"/>
                    <a:pt x="4941" y="2012"/>
                  </a:cubicBezTo>
                  <a:cubicBezTo>
                    <a:pt x="6113" y="2645"/>
                    <a:pt x="6113" y="4355"/>
                    <a:pt x="5226" y="5210"/>
                  </a:cubicBezTo>
                  <a:cubicBezTo>
                    <a:pt x="5174" y="5263"/>
                    <a:pt x="5112" y="5286"/>
                    <a:pt x="5056" y="5286"/>
                  </a:cubicBezTo>
                  <a:cubicBezTo>
                    <a:pt x="5011" y="5286"/>
                    <a:pt x="4969" y="5271"/>
                    <a:pt x="4941" y="5242"/>
                  </a:cubicBezTo>
                  <a:cubicBezTo>
                    <a:pt x="4783" y="5179"/>
                    <a:pt x="4656" y="4925"/>
                    <a:pt x="4846" y="4767"/>
                  </a:cubicBezTo>
                  <a:cubicBezTo>
                    <a:pt x="5574" y="4102"/>
                    <a:pt x="5416" y="2962"/>
                    <a:pt x="4688" y="2360"/>
                  </a:cubicBezTo>
                  <a:cubicBezTo>
                    <a:pt x="4529" y="2233"/>
                    <a:pt x="4624" y="2043"/>
                    <a:pt x="4783" y="1980"/>
                  </a:cubicBezTo>
                  <a:close/>
                  <a:moveTo>
                    <a:pt x="3505" y="0"/>
                  </a:moveTo>
                  <a:cubicBezTo>
                    <a:pt x="2706" y="0"/>
                    <a:pt x="1879" y="369"/>
                    <a:pt x="1172" y="1252"/>
                  </a:cubicBezTo>
                  <a:cubicBezTo>
                    <a:pt x="159" y="2614"/>
                    <a:pt x="1" y="4704"/>
                    <a:pt x="1457" y="5780"/>
                  </a:cubicBezTo>
                  <a:cubicBezTo>
                    <a:pt x="2097" y="6282"/>
                    <a:pt x="2812" y="6501"/>
                    <a:pt x="3529" y="6501"/>
                  </a:cubicBezTo>
                  <a:cubicBezTo>
                    <a:pt x="4620" y="6501"/>
                    <a:pt x="5715" y="5994"/>
                    <a:pt x="6556" y="5210"/>
                  </a:cubicBezTo>
                  <a:cubicBezTo>
                    <a:pt x="6588" y="5210"/>
                    <a:pt x="6588" y="5210"/>
                    <a:pt x="6619" y="5179"/>
                  </a:cubicBezTo>
                  <a:cubicBezTo>
                    <a:pt x="6556" y="5084"/>
                    <a:pt x="6556" y="4989"/>
                    <a:pt x="6588" y="4862"/>
                  </a:cubicBezTo>
                  <a:cubicBezTo>
                    <a:pt x="7456" y="2464"/>
                    <a:pt x="5573" y="0"/>
                    <a:pt x="3505" y="0"/>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rot="5400000">
            <a:off x="4535879" y="-480718"/>
            <a:ext cx="71198" cy="9143592"/>
          </a:xfrm>
          <a:custGeom>
            <a:avLst/>
            <a:gdLst/>
            <a:ahLst/>
            <a:cxnLst/>
            <a:rect l="l" t="t" r="r" b="b"/>
            <a:pathLst>
              <a:path w="4054" h="202673" extrusionOk="0">
                <a:moveTo>
                  <a:pt x="1451" y="202673"/>
                </a:moveTo>
                <a:cubicBezTo>
                  <a:pt x="1451" y="183521"/>
                  <a:pt x="-151" y="163994"/>
                  <a:pt x="3861" y="145267"/>
                </a:cubicBezTo>
                <a:cubicBezTo>
                  <a:pt x="4637" y="141647"/>
                  <a:pt x="1422" y="138211"/>
                  <a:pt x="1013" y="134531"/>
                </a:cubicBezTo>
                <a:cubicBezTo>
                  <a:pt x="497" y="129889"/>
                  <a:pt x="3939" y="125369"/>
                  <a:pt x="3423" y="120727"/>
                </a:cubicBezTo>
                <a:cubicBezTo>
                  <a:pt x="2676" y="114001"/>
                  <a:pt x="340" y="107303"/>
                  <a:pt x="1013" y="100569"/>
                </a:cubicBezTo>
                <a:cubicBezTo>
                  <a:pt x="1563" y="95071"/>
                  <a:pt x="3814" y="89629"/>
                  <a:pt x="3204" y="84137"/>
                </a:cubicBezTo>
                <a:cubicBezTo>
                  <a:pt x="2588" y="78590"/>
                  <a:pt x="241" y="72934"/>
                  <a:pt x="1451" y="67485"/>
                </a:cubicBezTo>
                <a:cubicBezTo>
                  <a:pt x="4334" y="54507"/>
                  <a:pt x="4444" y="40391"/>
                  <a:pt x="794" y="27607"/>
                </a:cubicBezTo>
                <a:cubicBezTo>
                  <a:pt x="-1739" y="18736"/>
                  <a:pt x="2766" y="9226"/>
                  <a:pt x="2766" y="0"/>
                </a:cubicBezTo>
              </a:path>
            </a:pathLst>
          </a:custGeom>
          <a:noFill/>
          <a:ln w="28575" cap="flat" cmpd="sng">
            <a:solidFill>
              <a:schemeClr val="dk1"/>
            </a:solidFill>
            <a:prstDash val="solid"/>
            <a:round/>
            <a:headEnd type="none" w="med" len="med"/>
            <a:tailEnd type="none" w="med" len="med"/>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1">
    <p:spTree>
      <p:nvGrpSpPr>
        <p:cNvPr id="1" name="Shape 29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ly Title 1">
  <p:cSld name="CUSTOM_5">
    <p:spTree>
      <p:nvGrpSpPr>
        <p:cNvPr id="1" name="Shape 293"/>
        <p:cNvGrpSpPr/>
        <p:nvPr/>
      </p:nvGrpSpPr>
      <p:grpSpPr>
        <a:xfrm>
          <a:off x="0" y="0"/>
          <a:ext cx="0" cy="0"/>
          <a:chOff x="0" y="0"/>
          <a:chExt cx="0" cy="0"/>
        </a:xfrm>
      </p:grpSpPr>
      <p:sp>
        <p:nvSpPr>
          <p:cNvPr id="294" name="Google Shape;294;p23"/>
          <p:cNvSpPr txBox="1">
            <a:spLocks noGrp="1"/>
          </p:cNvSpPr>
          <p:nvPr>
            <p:ph type="title"/>
          </p:nvPr>
        </p:nvSpPr>
        <p:spPr>
          <a:xfrm>
            <a:off x="621100" y="554700"/>
            <a:ext cx="79017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4200"/>
              <a:buNone/>
              <a:defRPr>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95" name="Google Shape;295;p23"/>
          <p:cNvGrpSpPr/>
          <p:nvPr/>
        </p:nvGrpSpPr>
        <p:grpSpPr>
          <a:xfrm>
            <a:off x="424961" y="3626898"/>
            <a:ext cx="753999" cy="1062116"/>
            <a:chOff x="-14106400" y="3679425"/>
            <a:chExt cx="593000" cy="835325"/>
          </a:xfrm>
        </p:grpSpPr>
        <p:sp>
          <p:nvSpPr>
            <p:cNvPr id="296" name="Google Shape;296;p23"/>
            <p:cNvSpPr/>
            <p:nvPr/>
          </p:nvSpPr>
          <p:spPr>
            <a:xfrm>
              <a:off x="-14086725" y="3694375"/>
              <a:ext cx="126025" cy="115600"/>
            </a:xfrm>
            <a:custGeom>
              <a:avLst/>
              <a:gdLst/>
              <a:ahLst/>
              <a:cxnLst/>
              <a:rect l="l" t="t" r="r" b="b"/>
              <a:pathLst>
                <a:path w="5041" h="4624" extrusionOk="0">
                  <a:moveTo>
                    <a:pt x="2552" y="0"/>
                  </a:moveTo>
                  <a:cubicBezTo>
                    <a:pt x="1510" y="0"/>
                    <a:pt x="587" y="677"/>
                    <a:pt x="69" y="1566"/>
                  </a:cubicBezTo>
                  <a:cubicBezTo>
                    <a:pt x="69" y="1629"/>
                    <a:pt x="6" y="1629"/>
                    <a:pt x="6" y="1629"/>
                  </a:cubicBezTo>
                  <a:cubicBezTo>
                    <a:pt x="69" y="1661"/>
                    <a:pt x="101" y="1756"/>
                    <a:pt x="101" y="1819"/>
                  </a:cubicBezTo>
                  <a:cubicBezTo>
                    <a:pt x="1" y="3416"/>
                    <a:pt x="1373" y="4623"/>
                    <a:pt x="2671" y="4623"/>
                  </a:cubicBezTo>
                  <a:cubicBezTo>
                    <a:pt x="3432" y="4623"/>
                    <a:pt x="4168" y="4208"/>
                    <a:pt x="4566" y="3213"/>
                  </a:cubicBezTo>
                  <a:cubicBezTo>
                    <a:pt x="5041" y="2105"/>
                    <a:pt x="4693" y="648"/>
                    <a:pt x="3458" y="173"/>
                  </a:cubicBezTo>
                  <a:cubicBezTo>
                    <a:pt x="3151" y="54"/>
                    <a:pt x="2847" y="0"/>
                    <a:pt x="2552" y="0"/>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a:off x="-14106400" y="3679425"/>
              <a:ext cx="156000" cy="147500"/>
            </a:xfrm>
            <a:custGeom>
              <a:avLst/>
              <a:gdLst/>
              <a:ahLst/>
              <a:cxnLst/>
              <a:rect l="l" t="t" r="r" b="b"/>
              <a:pathLst>
                <a:path w="6240" h="5900" extrusionOk="0">
                  <a:moveTo>
                    <a:pt x="3381" y="656"/>
                  </a:moveTo>
                  <a:cubicBezTo>
                    <a:pt x="3651" y="656"/>
                    <a:pt x="3929" y="702"/>
                    <a:pt x="4213" y="802"/>
                  </a:cubicBezTo>
                  <a:cubicBezTo>
                    <a:pt x="4688" y="992"/>
                    <a:pt x="5068" y="1309"/>
                    <a:pt x="5290" y="1816"/>
                  </a:cubicBezTo>
                  <a:cubicBezTo>
                    <a:pt x="5543" y="2417"/>
                    <a:pt x="5543" y="3178"/>
                    <a:pt x="5290" y="3811"/>
                  </a:cubicBezTo>
                  <a:cubicBezTo>
                    <a:pt x="4922" y="4704"/>
                    <a:pt x="4249" y="5205"/>
                    <a:pt x="3451" y="5205"/>
                  </a:cubicBezTo>
                  <a:cubicBezTo>
                    <a:pt x="3288" y="5205"/>
                    <a:pt x="3119" y="5184"/>
                    <a:pt x="2946" y="5141"/>
                  </a:cubicBezTo>
                  <a:cubicBezTo>
                    <a:pt x="1869" y="4919"/>
                    <a:pt x="793" y="3874"/>
                    <a:pt x="888" y="2449"/>
                  </a:cubicBezTo>
                  <a:cubicBezTo>
                    <a:pt x="888" y="2386"/>
                    <a:pt x="856" y="2291"/>
                    <a:pt x="793" y="2259"/>
                  </a:cubicBezTo>
                  <a:cubicBezTo>
                    <a:pt x="1351" y="1397"/>
                    <a:pt x="2295" y="656"/>
                    <a:pt x="3381" y="656"/>
                  </a:cubicBezTo>
                  <a:close/>
                  <a:moveTo>
                    <a:pt x="3372" y="1"/>
                  </a:moveTo>
                  <a:cubicBezTo>
                    <a:pt x="2863" y="1"/>
                    <a:pt x="2332" y="120"/>
                    <a:pt x="1838" y="359"/>
                  </a:cubicBezTo>
                  <a:cubicBezTo>
                    <a:pt x="1078" y="707"/>
                    <a:pt x="603" y="1341"/>
                    <a:pt x="476" y="2069"/>
                  </a:cubicBezTo>
                  <a:lnTo>
                    <a:pt x="476" y="2132"/>
                  </a:lnTo>
                  <a:cubicBezTo>
                    <a:pt x="413" y="2196"/>
                    <a:pt x="318" y="2259"/>
                    <a:pt x="286" y="2354"/>
                  </a:cubicBezTo>
                  <a:cubicBezTo>
                    <a:pt x="286" y="2386"/>
                    <a:pt x="286" y="2417"/>
                    <a:pt x="254" y="2481"/>
                  </a:cubicBezTo>
                  <a:cubicBezTo>
                    <a:pt x="1" y="3969"/>
                    <a:pt x="1173" y="5299"/>
                    <a:pt x="2376" y="5743"/>
                  </a:cubicBezTo>
                  <a:cubicBezTo>
                    <a:pt x="2675" y="5849"/>
                    <a:pt x="2979" y="5900"/>
                    <a:pt x="3276" y="5900"/>
                  </a:cubicBezTo>
                  <a:cubicBezTo>
                    <a:pt x="4396" y="5900"/>
                    <a:pt x="5434" y="5184"/>
                    <a:pt x="5860" y="4033"/>
                  </a:cubicBezTo>
                  <a:cubicBezTo>
                    <a:pt x="5955" y="3811"/>
                    <a:pt x="6050" y="3558"/>
                    <a:pt x="6081" y="3336"/>
                  </a:cubicBezTo>
                  <a:cubicBezTo>
                    <a:pt x="6240" y="2132"/>
                    <a:pt x="5796" y="834"/>
                    <a:pt x="4593" y="264"/>
                  </a:cubicBezTo>
                  <a:cubicBezTo>
                    <a:pt x="4227" y="89"/>
                    <a:pt x="3808" y="1"/>
                    <a:pt x="3372"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14063650" y="3727175"/>
              <a:ext cx="30925" cy="51700"/>
            </a:xfrm>
            <a:custGeom>
              <a:avLst/>
              <a:gdLst/>
              <a:ahLst/>
              <a:cxnLst/>
              <a:rect l="l" t="t" r="r" b="b"/>
              <a:pathLst>
                <a:path w="1237" h="2068" extrusionOk="0">
                  <a:moveTo>
                    <a:pt x="476" y="1"/>
                  </a:moveTo>
                  <a:cubicBezTo>
                    <a:pt x="413" y="32"/>
                    <a:pt x="318" y="64"/>
                    <a:pt x="254" y="159"/>
                  </a:cubicBezTo>
                  <a:cubicBezTo>
                    <a:pt x="33" y="507"/>
                    <a:pt x="1" y="983"/>
                    <a:pt x="191" y="1394"/>
                  </a:cubicBezTo>
                  <a:cubicBezTo>
                    <a:pt x="381" y="1743"/>
                    <a:pt x="666" y="1964"/>
                    <a:pt x="1046" y="2059"/>
                  </a:cubicBezTo>
                  <a:cubicBezTo>
                    <a:pt x="1063" y="2065"/>
                    <a:pt x="1080" y="2067"/>
                    <a:pt x="1096" y="2067"/>
                  </a:cubicBezTo>
                  <a:cubicBezTo>
                    <a:pt x="1172" y="2067"/>
                    <a:pt x="1236" y="2011"/>
                    <a:pt x="1236" y="1933"/>
                  </a:cubicBezTo>
                  <a:lnTo>
                    <a:pt x="1236" y="1901"/>
                  </a:lnTo>
                  <a:cubicBezTo>
                    <a:pt x="1236" y="1806"/>
                    <a:pt x="1236" y="1743"/>
                    <a:pt x="1109" y="1711"/>
                  </a:cubicBezTo>
                  <a:cubicBezTo>
                    <a:pt x="824" y="1584"/>
                    <a:pt x="634" y="1331"/>
                    <a:pt x="571" y="1046"/>
                  </a:cubicBezTo>
                  <a:cubicBezTo>
                    <a:pt x="476" y="824"/>
                    <a:pt x="476" y="539"/>
                    <a:pt x="634" y="349"/>
                  </a:cubicBezTo>
                  <a:cubicBezTo>
                    <a:pt x="729" y="222"/>
                    <a:pt x="634" y="96"/>
                    <a:pt x="571" y="32"/>
                  </a:cubicBezTo>
                  <a:cubicBezTo>
                    <a:pt x="508" y="32"/>
                    <a:pt x="508" y="1"/>
                    <a:pt x="476"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13958350" y="4188325"/>
              <a:ext cx="132925" cy="116825"/>
            </a:xfrm>
            <a:custGeom>
              <a:avLst/>
              <a:gdLst/>
              <a:ahLst/>
              <a:cxnLst/>
              <a:rect l="l" t="t" r="r" b="b"/>
              <a:pathLst>
                <a:path w="5317" h="4673" extrusionOk="0">
                  <a:moveTo>
                    <a:pt x="2478" y="0"/>
                  </a:moveTo>
                  <a:cubicBezTo>
                    <a:pt x="1892" y="0"/>
                    <a:pt x="1291" y="275"/>
                    <a:pt x="793" y="936"/>
                  </a:cubicBezTo>
                  <a:cubicBezTo>
                    <a:pt x="33" y="1950"/>
                    <a:pt x="1" y="3438"/>
                    <a:pt x="1046" y="4198"/>
                  </a:cubicBezTo>
                  <a:cubicBezTo>
                    <a:pt x="1520" y="4526"/>
                    <a:pt x="2027" y="4673"/>
                    <a:pt x="2529" y="4673"/>
                  </a:cubicBezTo>
                  <a:cubicBezTo>
                    <a:pt x="3334" y="4673"/>
                    <a:pt x="4127" y="4296"/>
                    <a:pt x="4751" y="3691"/>
                  </a:cubicBezTo>
                  <a:lnTo>
                    <a:pt x="4783" y="3691"/>
                  </a:lnTo>
                  <a:cubicBezTo>
                    <a:pt x="4751" y="3596"/>
                    <a:pt x="4688" y="3533"/>
                    <a:pt x="4751" y="3438"/>
                  </a:cubicBezTo>
                  <a:cubicBezTo>
                    <a:pt x="5317" y="1719"/>
                    <a:pt x="3944" y="0"/>
                    <a:pt x="2478" y="0"/>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13971800" y="4172625"/>
              <a:ext cx="161550" cy="146850"/>
            </a:xfrm>
            <a:custGeom>
              <a:avLst/>
              <a:gdLst/>
              <a:ahLst/>
              <a:cxnLst/>
              <a:rect l="l" t="t" r="r" b="b"/>
              <a:pathLst>
                <a:path w="6462" h="5874" extrusionOk="0">
                  <a:moveTo>
                    <a:pt x="3030" y="640"/>
                  </a:moveTo>
                  <a:cubicBezTo>
                    <a:pt x="3327" y="640"/>
                    <a:pt x="3631" y="714"/>
                    <a:pt x="3928" y="867"/>
                  </a:cubicBezTo>
                  <a:cubicBezTo>
                    <a:pt x="4878" y="1374"/>
                    <a:pt x="5669" y="2641"/>
                    <a:pt x="5226" y="4003"/>
                  </a:cubicBezTo>
                  <a:cubicBezTo>
                    <a:pt x="5194" y="4066"/>
                    <a:pt x="5226" y="4161"/>
                    <a:pt x="5226" y="4193"/>
                  </a:cubicBezTo>
                  <a:cubicBezTo>
                    <a:pt x="4676" y="4804"/>
                    <a:pt x="3849" y="5245"/>
                    <a:pt x="3010" y="5245"/>
                  </a:cubicBezTo>
                  <a:cubicBezTo>
                    <a:pt x="2545" y="5245"/>
                    <a:pt x="2076" y="5110"/>
                    <a:pt x="1647" y="4794"/>
                  </a:cubicBezTo>
                  <a:cubicBezTo>
                    <a:pt x="1204" y="4478"/>
                    <a:pt x="919" y="4034"/>
                    <a:pt x="856" y="3528"/>
                  </a:cubicBezTo>
                  <a:cubicBezTo>
                    <a:pt x="729" y="2894"/>
                    <a:pt x="919" y="2166"/>
                    <a:pt x="1362" y="1564"/>
                  </a:cubicBezTo>
                  <a:cubicBezTo>
                    <a:pt x="1812" y="964"/>
                    <a:pt x="2407" y="640"/>
                    <a:pt x="3030" y="640"/>
                  </a:cubicBezTo>
                  <a:close/>
                  <a:moveTo>
                    <a:pt x="3154" y="0"/>
                  </a:moveTo>
                  <a:cubicBezTo>
                    <a:pt x="2280" y="0"/>
                    <a:pt x="1412" y="421"/>
                    <a:pt x="856" y="1216"/>
                  </a:cubicBezTo>
                  <a:cubicBezTo>
                    <a:pt x="697" y="1406"/>
                    <a:pt x="571" y="1627"/>
                    <a:pt x="476" y="1849"/>
                  </a:cubicBezTo>
                  <a:cubicBezTo>
                    <a:pt x="1" y="2926"/>
                    <a:pt x="96" y="4319"/>
                    <a:pt x="1109" y="5174"/>
                  </a:cubicBezTo>
                  <a:cubicBezTo>
                    <a:pt x="1595" y="5636"/>
                    <a:pt x="2342" y="5874"/>
                    <a:pt x="3106" y="5874"/>
                  </a:cubicBezTo>
                  <a:cubicBezTo>
                    <a:pt x="3339" y="5874"/>
                    <a:pt x="3572" y="5852"/>
                    <a:pt x="3801" y="5808"/>
                  </a:cubicBezTo>
                  <a:cubicBezTo>
                    <a:pt x="4593" y="5649"/>
                    <a:pt x="5226" y="5174"/>
                    <a:pt x="5543" y="4509"/>
                  </a:cubicBezTo>
                  <a:lnTo>
                    <a:pt x="5543" y="4414"/>
                  </a:lnTo>
                  <a:cubicBezTo>
                    <a:pt x="5638" y="4414"/>
                    <a:pt x="5701" y="4383"/>
                    <a:pt x="5796" y="4256"/>
                  </a:cubicBezTo>
                  <a:cubicBezTo>
                    <a:pt x="5828" y="4224"/>
                    <a:pt x="5828" y="4193"/>
                    <a:pt x="5859" y="4161"/>
                  </a:cubicBezTo>
                  <a:cubicBezTo>
                    <a:pt x="6461" y="2768"/>
                    <a:pt x="5701" y="1216"/>
                    <a:pt x="4656" y="456"/>
                  </a:cubicBezTo>
                  <a:cubicBezTo>
                    <a:pt x="4196" y="149"/>
                    <a:pt x="3674" y="0"/>
                    <a:pt x="3154"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13882325" y="4224500"/>
              <a:ext cx="24550" cy="53350"/>
            </a:xfrm>
            <a:custGeom>
              <a:avLst/>
              <a:gdLst/>
              <a:ahLst/>
              <a:cxnLst/>
              <a:rect l="l" t="t" r="r" b="b"/>
              <a:pathLst>
                <a:path w="982" h="2134" extrusionOk="0">
                  <a:moveTo>
                    <a:pt x="177" y="0"/>
                  </a:moveTo>
                  <a:cubicBezTo>
                    <a:pt x="106" y="0"/>
                    <a:pt x="54" y="37"/>
                    <a:pt x="32" y="59"/>
                  </a:cubicBezTo>
                  <a:lnTo>
                    <a:pt x="32" y="91"/>
                  </a:lnTo>
                  <a:cubicBezTo>
                    <a:pt x="0" y="186"/>
                    <a:pt x="0" y="249"/>
                    <a:pt x="64" y="281"/>
                  </a:cubicBezTo>
                  <a:cubicBezTo>
                    <a:pt x="317" y="439"/>
                    <a:pt x="444" y="756"/>
                    <a:pt x="475" y="1041"/>
                  </a:cubicBezTo>
                  <a:cubicBezTo>
                    <a:pt x="475" y="1326"/>
                    <a:pt x="380" y="1548"/>
                    <a:pt x="254" y="1706"/>
                  </a:cubicBezTo>
                  <a:cubicBezTo>
                    <a:pt x="127" y="1833"/>
                    <a:pt x="159" y="1959"/>
                    <a:pt x="254" y="2023"/>
                  </a:cubicBezTo>
                  <a:cubicBezTo>
                    <a:pt x="254" y="2023"/>
                    <a:pt x="285" y="2086"/>
                    <a:pt x="317" y="2086"/>
                  </a:cubicBezTo>
                  <a:cubicBezTo>
                    <a:pt x="349" y="2118"/>
                    <a:pt x="388" y="2133"/>
                    <a:pt x="428" y="2133"/>
                  </a:cubicBezTo>
                  <a:cubicBezTo>
                    <a:pt x="467" y="2133"/>
                    <a:pt x="507" y="2118"/>
                    <a:pt x="539" y="2086"/>
                  </a:cubicBezTo>
                  <a:cubicBezTo>
                    <a:pt x="824" y="1801"/>
                    <a:pt x="982" y="1326"/>
                    <a:pt x="919" y="883"/>
                  </a:cubicBezTo>
                  <a:cubicBezTo>
                    <a:pt x="824" y="503"/>
                    <a:pt x="634" y="186"/>
                    <a:pt x="285" y="28"/>
                  </a:cubicBezTo>
                  <a:cubicBezTo>
                    <a:pt x="246" y="8"/>
                    <a:pt x="210" y="0"/>
                    <a:pt x="177"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13738250" y="4319550"/>
              <a:ext cx="223850" cy="195200"/>
            </a:xfrm>
            <a:custGeom>
              <a:avLst/>
              <a:gdLst/>
              <a:ahLst/>
              <a:cxnLst/>
              <a:rect l="l" t="t" r="r" b="b"/>
              <a:pathLst>
                <a:path w="8954" h="7808" extrusionOk="0">
                  <a:moveTo>
                    <a:pt x="3837" y="657"/>
                  </a:moveTo>
                  <a:cubicBezTo>
                    <a:pt x="4531" y="657"/>
                    <a:pt x="5237" y="861"/>
                    <a:pt x="5828" y="1229"/>
                  </a:cubicBezTo>
                  <a:cubicBezTo>
                    <a:pt x="8954" y="3226"/>
                    <a:pt x="6710" y="7101"/>
                    <a:pt x="3666" y="7101"/>
                  </a:cubicBezTo>
                  <a:cubicBezTo>
                    <a:pt x="3379" y="7101"/>
                    <a:pt x="3085" y="7067"/>
                    <a:pt x="2788" y="6993"/>
                  </a:cubicBezTo>
                  <a:cubicBezTo>
                    <a:pt x="2751" y="6974"/>
                    <a:pt x="2714" y="6967"/>
                    <a:pt x="2678" y="6967"/>
                  </a:cubicBezTo>
                  <a:cubicBezTo>
                    <a:pt x="2592" y="6967"/>
                    <a:pt x="2516" y="7011"/>
                    <a:pt x="2471" y="7056"/>
                  </a:cubicBezTo>
                  <a:cubicBezTo>
                    <a:pt x="2471" y="7056"/>
                    <a:pt x="2471" y="7025"/>
                    <a:pt x="2439" y="7025"/>
                  </a:cubicBezTo>
                  <a:cubicBezTo>
                    <a:pt x="951" y="5790"/>
                    <a:pt x="254" y="3731"/>
                    <a:pt x="1331" y="1989"/>
                  </a:cubicBezTo>
                  <a:cubicBezTo>
                    <a:pt x="1905" y="1063"/>
                    <a:pt x="2859" y="657"/>
                    <a:pt x="3837" y="657"/>
                  </a:cubicBezTo>
                  <a:close/>
                  <a:moveTo>
                    <a:pt x="3779" y="0"/>
                  </a:moveTo>
                  <a:cubicBezTo>
                    <a:pt x="2707" y="0"/>
                    <a:pt x="1635" y="412"/>
                    <a:pt x="919" y="1388"/>
                  </a:cubicBezTo>
                  <a:cubicBezTo>
                    <a:pt x="254" y="2401"/>
                    <a:pt x="1" y="3826"/>
                    <a:pt x="381" y="5093"/>
                  </a:cubicBezTo>
                  <a:cubicBezTo>
                    <a:pt x="698" y="6106"/>
                    <a:pt x="1363" y="6898"/>
                    <a:pt x="2218" y="7246"/>
                  </a:cubicBezTo>
                  <a:lnTo>
                    <a:pt x="2313" y="7246"/>
                  </a:lnTo>
                  <a:cubicBezTo>
                    <a:pt x="2313" y="7373"/>
                    <a:pt x="2408" y="7500"/>
                    <a:pt x="2535" y="7531"/>
                  </a:cubicBezTo>
                  <a:cubicBezTo>
                    <a:pt x="2630" y="7563"/>
                    <a:pt x="2661" y="7563"/>
                    <a:pt x="2756" y="7626"/>
                  </a:cubicBezTo>
                  <a:cubicBezTo>
                    <a:pt x="3116" y="7751"/>
                    <a:pt x="3484" y="7808"/>
                    <a:pt x="3849" y="7808"/>
                  </a:cubicBezTo>
                  <a:cubicBezTo>
                    <a:pt x="5344" y="7808"/>
                    <a:pt x="6794" y="6847"/>
                    <a:pt x="7507" y="5600"/>
                  </a:cubicBezTo>
                  <a:cubicBezTo>
                    <a:pt x="8488" y="3858"/>
                    <a:pt x="7887" y="1768"/>
                    <a:pt x="6113" y="659"/>
                  </a:cubicBezTo>
                  <a:cubicBezTo>
                    <a:pt x="5828" y="501"/>
                    <a:pt x="5543" y="342"/>
                    <a:pt x="5226" y="247"/>
                  </a:cubicBezTo>
                  <a:cubicBezTo>
                    <a:pt x="4767" y="88"/>
                    <a:pt x="4273" y="0"/>
                    <a:pt x="3779"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13681225" y="4439025"/>
              <a:ext cx="81550" cy="34700"/>
            </a:xfrm>
            <a:custGeom>
              <a:avLst/>
              <a:gdLst/>
              <a:ahLst/>
              <a:cxnLst/>
              <a:rect l="l" t="t" r="r" b="b"/>
              <a:pathLst>
                <a:path w="3262" h="1388" extrusionOk="0">
                  <a:moveTo>
                    <a:pt x="3063" y="0"/>
                  </a:moveTo>
                  <a:cubicBezTo>
                    <a:pt x="3000" y="0"/>
                    <a:pt x="2933" y="28"/>
                    <a:pt x="2882" y="92"/>
                  </a:cubicBezTo>
                  <a:cubicBezTo>
                    <a:pt x="2568" y="564"/>
                    <a:pt x="1997" y="852"/>
                    <a:pt x="1443" y="852"/>
                  </a:cubicBezTo>
                  <a:cubicBezTo>
                    <a:pt x="1104" y="852"/>
                    <a:pt x="771" y="744"/>
                    <a:pt x="507" y="504"/>
                  </a:cubicBezTo>
                  <a:cubicBezTo>
                    <a:pt x="447" y="454"/>
                    <a:pt x="383" y="432"/>
                    <a:pt x="323" y="432"/>
                  </a:cubicBezTo>
                  <a:cubicBezTo>
                    <a:pt x="192" y="432"/>
                    <a:pt x="75" y="532"/>
                    <a:pt x="32" y="662"/>
                  </a:cubicBezTo>
                  <a:cubicBezTo>
                    <a:pt x="0" y="725"/>
                    <a:pt x="32" y="821"/>
                    <a:pt x="95" y="884"/>
                  </a:cubicBezTo>
                  <a:cubicBezTo>
                    <a:pt x="450" y="1215"/>
                    <a:pt x="946" y="1387"/>
                    <a:pt x="1451" y="1387"/>
                  </a:cubicBezTo>
                  <a:cubicBezTo>
                    <a:pt x="1623" y="1387"/>
                    <a:pt x="1795" y="1367"/>
                    <a:pt x="1964" y="1327"/>
                  </a:cubicBezTo>
                  <a:cubicBezTo>
                    <a:pt x="2565" y="1201"/>
                    <a:pt x="3009" y="821"/>
                    <a:pt x="3230" y="314"/>
                  </a:cubicBezTo>
                  <a:cubicBezTo>
                    <a:pt x="3262" y="250"/>
                    <a:pt x="3262" y="219"/>
                    <a:pt x="3262" y="155"/>
                  </a:cubicBezTo>
                  <a:cubicBezTo>
                    <a:pt x="3243" y="61"/>
                    <a:pt x="3157" y="0"/>
                    <a:pt x="3063"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13731125" y="4335950"/>
              <a:ext cx="217725" cy="160975"/>
            </a:xfrm>
            <a:custGeom>
              <a:avLst/>
              <a:gdLst/>
              <a:ahLst/>
              <a:cxnLst/>
              <a:rect l="l" t="t" r="r" b="b"/>
              <a:pathLst>
                <a:path w="8709" h="6439" extrusionOk="0">
                  <a:moveTo>
                    <a:pt x="5005" y="4123"/>
                  </a:moveTo>
                  <a:cubicBezTo>
                    <a:pt x="5095" y="4123"/>
                    <a:pt x="5189" y="4184"/>
                    <a:pt x="5226" y="4278"/>
                  </a:cubicBezTo>
                  <a:cubicBezTo>
                    <a:pt x="5258" y="4310"/>
                    <a:pt x="5258" y="4373"/>
                    <a:pt x="5226" y="4437"/>
                  </a:cubicBezTo>
                  <a:cubicBezTo>
                    <a:pt x="4900" y="5167"/>
                    <a:pt x="4153" y="5536"/>
                    <a:pt x="3404" y="5536"/>
                  </a:cubicBezTo>
                  <a:cubicBezTo>
                    <a:pt x="2919" y="5536"/>
                    <a:pt x="2433" y="5381"/>
                    <a:pt x="2059" y="5070"/>
                  </a:cubicBezTo>
                  <a:cubicBezTo>
                    <a:pt x="1996" y="4975"/>
                    <a:pt x="1933" y="4912"/>
                    <a:pt x="1996" y="4785"/>
                  </a:cubicBezTo>
                  <a:cubicBezTo>
                    <a:pt x="2019" y="4673"/>
                    <a:pt x="2136" y="4561"/>
                    <a:pt x="2281" y="4561"/>
                  </a:cubicBezTo>
                  <a:cubicBezTo>
                    <a:pt x="2341" y="4561"/>
                    <a:pt x="2406" y="4580"/>
                    <a:pt x="2471" y="4627"/>
                  </a:cubicBezTo>
                  <a:cubicBezTo>
                    <a:pt x="2736" y="4867"/>
                    <a:pt x="3064" y="4975"/>
                    <a:pt x="3399" y="4975"/>
                  </a:cubicBezTo>
                  <a:cubicBezTo>
                    <a:pt x="3947" y="4975"/>
                    <a:pt x="4512" y="4687"/>
                    <a:pt x="4846" y="4215"/>
                  </a:cubicBezTo>
                  <a:cubicBezTo>
                    <a:pt x="4885" y="4151"/>
                    <a:pt x="4944" y="4123"/>
                    <a:pt x="5005" y="4123"/>
                  </a:cubicBezTo>
                  <a:close/>
                  <a:moveTo>
                    <a:pt x="3586" y="1"/>
                  </a:moveTo>
                  <a:cubicBezTo>
                    <a:pt x="2611" y="1"/>
                    <a:pt x="1665" y="407"/>
                    <a:pt x="1109" y="1333"/>
                  </a:cubicBezTo>
                  <a:cubicBezTo>
                    <a:pt x="1" y="3075"/>
                    <a:pt x="729" y="5134"/>
                    <a:pt x="2186" y="6369"/>
                  </a:cubicBezTo>
                  <a:cubicBezTo>
                    <a:pt x="2186" y="6369"/>
                    <a:pt x="2186" y="6400"/>
                    <a:pt x="2218" y="6400"/>
                  </a:cubicBezTo>
                  <a:cubicBezTo>
                    <a:pt x="2285" y="6355"/>
                    <a:pt x="2352" y="6311"/>
                    <a:pt x="2431" y="6311"/>
                  </a:cubicBezTo>
                  <a:cubicBezTo>
                    <a:pt x="2463" y="6311"/>
                    <a:pt x="2497" y="6318"/>
                    <a:pt x="2535" y="6337"/>
                  </a:cubicBezTo>
                  <a:cubicBezTo>
                    <a:pt x="2821" y="6406"/>
                    <a:pt x="3105" y="6438"/>
                    <a:pt x="3383" y="6438"/>
                  </a:cubicBezTo>
                  <a:cubicBezTo>
                    <a:pt x="6419" y="6438"/>
                    <a:pt x="8708" y="2575"/>
                    <a:pt x="5575" y="573"/>
                  </a:cubicBezTo>
                  <a:cubicBezTo>
                    <a:pt x="4983" y="205"/>
                    <a:pt x="4277" y="1"/>
                    <a:pt x="3586" y="1"/>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23"/>
          <p:cNvGrpSpPr/>
          <p:nvPr/>
        </p:nvGrpSpPr>
        <p:grpSpPr>
          <a:xfrm>
            <a:off x="8002242" y="503713"/>
            <a:ext cx="732893" cy="1092250"/>
            <a:chOff x="-8147075" y="1223125"/>
            <a:chExt cx="576400" cy="859025"/>
          </a:xfrm>
        </p:grpSpPr>
        <p:sp>
          <p:nvSpPr>
            <p:cNvPr id="306" name="Google Shape;306;p23"/>
            <p:cNvSpPr/>
            <p:nvPr/>
          </p:nvSpPr>
          <p:spPr>
            <a:xfrm>
              <a:off x="-7849375" y="1433925"/>
              <a:ext cx="132925" cy="116275"/>
            </a:xfrm>
            <a:custGeom>
              <a:avLst/>
              <a:gdLst/>
              <a:ahLst/>
              <a:cxnLst/>
              <a:rect l="l" t="t" r="r" b="b"/>
              <a:pathLst>
                <a:path w="5317" h="4651" extrusionOk="0">
                  <a:moveTo>
                    <a:pt x="2478" y="0"/>
                  </a:moveTo>
                  <a:cubicBezTo>
                    <a:pt x="1891" y="0"/>
                    <a:pt x="1290" y="275"/>
                    <a:pt x="792" y="936"/>
                  </a:cubicBezTo>
                  <a:cubicBezTo>
                    <a:pt x="32" y="1949"/>
                    <a:pt x="0" y="3438"/>
                    <a:pt x="1077" y="4198"/>
                  </a:cubicBezTo>
                  <a:cubicBezTo>
                    <a:pt x="1523" y="4511"/>
                    <a:pt x="2018" y="4650"/>
                    <a:pt x="2516" y="4650"/>
                  </a:cubicBezTo>
                  <a:cubicBezTo>
                    <a:pt x="3327" y="4650"/>
                    <a:pt x="4142" y="4280"/>
                    <a:pt x="4751" y="3691"/>
                  </a:cubicBezTo>
                  <a:lnTo>
                    <a:pt x="4783" y="3691"/>
                  </a:lnTo>
                  <a:cubicBezTo>
                    <a:pt x="4751" y="3596"/>
                    <a:pt x="4719" y="3533"/>
                    <a:pt x="4751" y="3438"/>
                  </a:cubicBezTo>
                  <a:cubicBezTo>
                    <a:pt x="5316" y="1719"/>
                    <a:pt x="3943" y="0"/>
                    <a:pt x="2478" y="0"/>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7862050" y="1418400"/>
              <a:ext cx="160750" cy="147000"/>
            </a:xfrm>
            <a:custGeom>
              <a:avLst/>
              <a:gdLst/>
              <a:ahLst/>
              <a:cxnLst/>
              <a:rect l="l" t="t" r="r" b="b"/>
              <a:pathLst>
                <a:path w="6430" h="5880" extrusionOk="0">
                  <a:moveTo>
                    <a:pt x="3018" y="634"/>
                  </a:moveTo>
                  <a:cubicBezTo>
                    <a:pt x="3314" y="634"/>
                    <a:pt x="3611" y="708"/>
                    <a:pt x="3896" y="860"/>
                  </a:cubicBezTo>
                  <a:cubicBezTo>
                    <a:pt x="4846" y="1367"/>
                    <a:pt x="5638" y="2634"/>
                    <a:pt x="5226" y="3996"/>
                  </a:cubicBezTo>
                  <a:cubicBezTo>
                    <a:pt x="5163" y="4059"/>
                    <a:pt x="5226" y="4154"/>
                    <a:pt x="5226" y="4186"/>
                  </a:cubicBezTo>
                  <a:cubicBezTo>
                    <a:pt x="4651" y="4781"/>
                    <a:pt x="3824" y="5216"/>
                    <a:pt x="2976" y="5216"/>
                  </a:cubicBezTo>
                  <a:cubicBezTo>
                    <a:pt x="2516" y="5216"/>
                    <a:pt x="2050" y="5088"/>
                    <a:pt x="1616" y="4787"/>
                  </a:cubicBezTo>
                  <a:cubicBezTo>
                    <a:pt x="1173" y="4471"/>
                    <a:pt x="888" y="4027"/>
                    <a:pt x="824" y="3521"/>
                  </a:cubicBezTo>
                  <a:cubicBezTo>
                    <a:pt x="698" y="2887"/>
                    <a:pt x="888" y="2159"/>
                    <a:pt x="1331" y="1589"/>
                  </a:cubicBezTo>
                  <a:cubicBezTo>
                    <a:pt x="1782" y="965"/>
                    <a:pt x="2394" y="634"/>
                    <a:pt x="3018" y="634"/>
                  </a:cubicBezTo>
                  <a:close/>
                  <a:moveTo>
                    <a:pt x="3107" y="1"/>
                  </a:moveTo>
                  <a:cubicBezTo>
                    <a:pt x="2247" y="1"/>
                    <a:pt x="1395" y="421"/>
                    <a:pt x="824" y="1209"/>
                  </a:cubicBezTo>
                  <a:cubicBezTo>
                    <a:pt x="666" y="1430"/>
                    <a:pt x="539" y="1620"/>
                    <a:pt x="476" y="1842"/>
                  </a:cubicBezTo>
                  <a:cubicBezTo>
                    <a:pt x="1" y="2919"/>
                    <a:pt x="64" y="4312"/>
                    <a:pt x="1109" y="5167"/>
                  </a:cubicBezTo>
                  <a:cubicBezTo>
                    <a:pt x="1590" y="5624"/>
                    <a:pt x="2308" y="5880"/>
                    <a:pt x="3069" y="5880"/>
                  </a:cubicBezTo>
                  <a:cubicBezTo>
                    <a:pt x="3311" y="5880"/>
                    <a:pt x="3557" y="5854"/>
                    <a:pt x="3801" y="5801"/>
                  </a:cubicBezTo>
                  <a:cubicBezTo>
                    <a:pt x="4593" y="5642"/>
                    <a:pt x="5226" y="5167"/>
                    <a:pt x="5543" y="4502"/>
                  </a:cubicBezTo>
                  <a:lnTo>
                    <a:pt x="5543" y="4439"/>
                  </a:lnTo>
                  <a:cubicBezTo>
                    <a:pt x="5606" y="4439"/>
                    <a:pt x="5701" y="4376"/>
                    <a:pt x="5765" y="4249"/>
                  </a:cubicBezTo>
                  <a:cubicBezTo>
                    <a:pt x="5796" y="4217"/>
                    <a:pt x="5796" y="4186"/>
                    <a:pt x="5860" y="4154"/>
                  </a:cubicBezTo>
                  <a:cubicBezTo>
                    <a:pt x="6430" y="2760"/>
                    <a:pt x="5701" y="1209"/>
                    <a:pt x="4624" y="480"/>
                  </a:cubicBezTo>
                  <a:cubicBezTo>
                    <a:pt x="4157" y="157"/>
                    <a:pt x="3631" y="1"/>
                    <a:pt x="3107"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7773375" y="1470100"/>
              <a:ext cx="24575" cy="53350"/>
            </a:xfrm>
            <a:custGeom>
              <a:avLst/>
              <a:gdLst/>
              <a:ahLst/>
              <a:cxnLst/>
              <a:rect l="l" t="t" r="r" b="b"/>
              <a:pathLst>
                <a:path w="983" h="2134" extrusionOk="0">
                  <a:moveTo>
                    <a:pt x="184" y="0"/>
                  </a:moveTo>
                  <a:cubicBezTo>
                    <a:pt x="120" y="0"/>
                    <a:pt x="76" y="37"/>
                    <a:pt x="32" y="59"/>
                  </a:cubicBezTo>
                  <a:lnTo>
                    <a:pt x="32" y="91"/>
                  </a:lnTo>
                  <a:cubicBezTo>
                    <a:pt x="1" y="186"/>
                    <a:pt x="1" y="249"/>
                    <a:pt x="96" y="281"/>
                  </a:cubicBezTo>
                  <a:cubicBezTo>
                    <a:pt x="317" y="471"/>
                    <a:pt x="444" y="787"/>
                    <a:pt x="476" y="1041"/>
                  </a:cubicBezTo>
                  <a:cubicBezTo>
                    <a:pt x="476" y="1326"/>
                    <a:pt x="412" y="1579"/>
                    <a:pt x="254" y="1738"/>
                  </a:cubicBezTo>
                  <a:cubicBezTo>
                    <a:pt x="127" y="1833"/>
                    <a:pt x="159" y="1959"/>
                    <a:pt x="254" y="2054"/>
                  </a:cubicBezTo>
                  <a:cubicBezTo>
                    <a:pt x="254" y="2054"/>
                    <a:pt x="286" y="2086"/>
                    <a:pt x="317" y="2086"/>
                  </a:cubicBezTo>
                  <a:cubicBezTo>
                    <a:pt x="333" y="2118"/>
                    <a:pt x="373" y="2133"/>
                    <a:pt x="420" y="2133"/>
                  </a:cubicBezTo>
                  <a:cubicBezTo>
                    <a:pt x="468" y="2133"/>
                    <a:pt x="523" y="2118"/>
                    <a:pt x="571" y="2086"/>
                  </a:cubicBezTo>
                  <a:cubicBezTo>
                    <a:pt x="824" y="1801"/>
                    <a:pt x="982" y="1326"/>
                    <a:pt x="919" y="883"/>
                  </a:cubicBezTo>
                  <a:cubicBezTo>
                    <a:pt x="824" y="502"/>
                    <a:pt x="634" y="186"/>
                    <a:pt x="286" y="27"/>
                  </a:cubicBezTo>
                  <a:cubicBezTo>
                    <a:pt x="246" y="8"/>
                    <a:pt x="213" y="0"/>
                    <a:pt x="184"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7776525" y="1887075"/>
              <a:ext cx="195575" cy="194150"/>
            </a:xfrm>
            <a:custGeom>
              <a:avLst/>
              <a:gdLst/>
              <a:ahLst/>
              <a:cxnLst/>
              <a:rect l="l" t="t" r="r" b="b"/>
              <a:pathLst>
                <a:path w="7823" h="7766" extrusionOk="0">
                  <a:moveTo>
                    <a:pt x="4247" y="671"/>
                  </a:moveTo>
                  <a:cubicBezTo>
                    <a:pt x="4267" y="671"/>
                    <a:pt x="4287" y="671"/>
                    <a:pt x="4307" y="671"/>
                  </a:cubicBezTo>
                  <a:cubicBezTo>
                    <a:pt x="6144" y="735"/>
                    <a:pt x="7221" y="2508"/>
                    <a:pt x="7126" y="4218"/>
                  </a:cubicBezTo>
                  <a:cubicBezTo>
                    <a:pt x="7032" y="6190"/>
                    <a:pt x="5698" y="7081"/>
                    <a:pt x="4250" y="7081"/>
                  </a:cubicBezTo>
                  <a:cubicBezTo>
                    <a:pt x="2745" y="7081"/>
                    <a:pt x="1118" y="6119"/>
                    <a:pt x="633" y="4408"/>
                  </a:cubicBezTo>
                  <a:cubicBezTo>
                    <a:pt x="602" y="4282"/>
                    <a:pt x="538" y="4218"/>
                    <a:pt x="412" y="4155"/>
                  </a:cubicBezTo>
                  <a:lnTo>
                    <a:pt x="443" y="4123"/>
                  </a:lnTo>
                  <a:cubicBezTo>
                    <a:pt x="788" y="2273"/>
                    <a:pt x="2189" y="671"/>
                    <a:pt x="4247" y="671"/>
                  </a:cubicBezTo>
                  <a:close/>
                  <a:moveTo>
                    <a:pt x="4389" y="1"/>
                  </a:moveTo>
                  <a:cubicBezTo>
                    <a:pt x="3238" y="1"/>
                    <a:pt x="1975" y="501"/>
                    <a:pt x="1108" y="1368"/>
                  </a:cubicBezTo>
                  <a:cubicBezTo>
                    <a:pt x="380" y="2160"/>
                    <a:pt x="0" y="3110"/>
                    <a:pt x="158" y="4060"/>
                  </a:cubicBezTo>
                  <a:cubicBezTo>
                    <a:pt x="158" y="4092"/>
                    <a:pt x="158" y="4123"/>
                    <a:pt x="222" y="4123"/>
                  </a:cubicBezTo>
                  <a:cubicBezTo>
                    <a:pt x="95" y="4218"/>
                    <a:pt x="63" y="4313"/>
                    <a:pt x="63" y="4440"/>
                  </a:cubicBezTo>
                  <a:cubicBezTo>
                    <a:pt x="63" y="4535"/>
                    <a:pt x="63" y="4567"/>
                    <a:pt x="95" y="4630"/>
                  </a:cubicBezTo>
                  <a:cubicBezTo>
                    <a:pt x="443" y="6593"/>
                    <a:pt x="2439" y="7765"/>
                    <a:pt x="4180" y="7765"/>
                  </a:cubicBezTo>
                  <a:cubicBezTo>
                    <a:pt x="6144" y="7765"/>
                    <a:pt x="7727" y="6213"/>
                    <a:pt x="7822" y="4123"/>
                  </a:cubicBezTo>
                  <a:cubicBezTo>
                    <a:pt x="7822" y="3807"/>
                    <a:pt x="7822" y="3490"/>
                    <a:pt x="7727" y="3173"/>
                  </a:cubicBezTo>
                  <a:cubicBezTo>
                    <a:pt x="7442" y="1621"/>
                    <a:pt x="6334" y="196"/>
                    <a:pt x="4592" y="6"/>
                  </a:cubicBezTo>
                  <a:cubicBezTo>
                    <a:pt x="4525" y="3"/>
                    <a:pt x="4457" y="1"/>
                    <a:pt x="4389"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7739325" y="1967075"/>
              <a:ext cx="59400" cy="65300"/>
            </a:xfrm>
            <a:custGeom>
              <a:avLst/>
              <a:gdLst/>
              <a:ahLst/>
              <a:cxnLst/>
              <a:rect l="l" t="t" r="r" b="b"/>
              <a:pathLst>
                <a:path w="2376" h="2612" extrusionOk="0">
                  <a:moveTo>
                    <a:pt x="273" y="0"/>
                  </a:moveTo>
                  <a:cubicBezTo>
                    <a:pt x="255" y="0"/>
                    <a:pt x="238" y="2"/>
                    <a:pt x="222" y="5"/>
                  </a:cubicBezTo>
                  <a:cubicBezTo>
                    <a:pt x="191" y="5"/>
                    <a:pt x="159" y="100"/>
                    <a:pt x="95" y="163"/>
                  </a:cubicBezTo>
                  <a:cubicBezTo>
                    <a:pt x="0" y="797"/>
                    <a:pt x="191" y="1493"/>
                    <a:pt x="634" y="2000"/>
                  </a:cubicBezTo>
                  <a:cubicBezTo>
                    <a:pt x="975" y="2369"/>
                    <a:pt x="1469" y="2611"/>
                    <a:pt x="1979" y="2611"/>
                  </a:cubicBezTo>
                  <a:cubicBezTo>
                    <a:pt x="2037" y="2611"/>
                    <a:pt x="2095" y="2608"/>
                    <a:pt x="2154" y="2602"/>
                  </a:cubicBezTo>
                  <a:cubicBezTo>
                    <a:pt x="2217" y="2602"/>
                    <a:pt x="2249" y="2538"/>
                    <a:pt x="2281" y="2538"/>
                  </a:cubicBezTo>
                  <a:cubicBezTo>
                    <a:pt x="2376" y="2443"/>
                    <a:pt x="2312" y="2222"/>
                    <a:pt x="2122" y="2190"/>
                  </a:cubicBezTo>
                  <a:cubicBezTo>
                    <a:pt x="1204" y="2127"/>
                    <a:pt x="381" y="1240"/>
                    <a:pt x="571" y="322"/>
                  </a:cubicBezTo>
                  <a:cubicBezTo>
                    <a:pt x="627" y="122"/>
                    <a:pt x="429" y="0"/>
                    <a:pt x="273"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7766250" y="1903825"/>
              <a:ext cx="170250" cy="160575"/>
            </a:xfrm>
            <a:custGeom>
              <a:avLst/>
              <a:gdLst/>
              <a:ahLst/>
              <a:cxnLst/>
              <a:rect l="l" t="t" r="r" b="b"/>
              <a:pathLst>
                <a:path w="6810" h="6423" extrusionOk="0">
                  <a:moveTo>
                    <a:pt x="1374" y="2499"/>
                  </a:moveTo>
                  <a:cubicBezTo>
                    <a:pt x="1531" y="2499"/>
                    <a:pt x="1740" y="2646"/>
                    <a:pt x="1711" y="2820"/>
                  </a:cubicBezTo>
                  <a:cubicBezTo>
                    <a:pt x="1489" y="3770"/>
                    <a:pt x="2281" y="4657"/>
                    <a:pt x="3231" y="4688"/>
                  </a:cubicBezTo>
                  <a:cubicBezTo>
                    <a:pt x="3453" y="4688"/>
                    <a:pt x="3484" y="4910"/>
                    <a:pt x="3389" y="5037"/>
                  </a:cubicBezTo>
                  <a:cubicBezTo>
                    <a:pt x="3358" y="5068"/>
                    <a:pt x="3326" y="5132"/>
                    <a:pt x="3231" y="5132"/>
                  </a:cubicBezTo>
                  <a:cubicBezTo>
                    <a:pt x="3148" y="5143"/>
                    <a:pt x="3067" y="5149"/>
                    <a:pt x="2987" y="5149"/>
                  </a:cubicBezTo>
                  <a:cubicBezTo>
                    <a:pt x="1784" y="5149"/>
                    <a:pt x="933" y="3852"/>
                    <a:pt x="1141" y="2693"/>
                  </a:cubicBezTo>
                  <a:cubicBezTo>
                    <a:pt x="1172" y="2598"/>
                    <a:pt x="1268" y="2535"/>
                    <a:pt x="1331" y="2503"/>
                  </a:cubicBezTo>
                  <a:cubicBezTo>
                    <a:pt x="1345" y="2500"/>
                    <a:pt x="1359" y="2499"/>
                    <a:pt x="1374" y="2499"/>
                  </a:cubicBezTo>
                  <a:close/>
                  <a:moveTo>
                    <a:pt x="3807" y="1"/>
                  </a:moveTo>
                  <a:cubicBezTo>
                    <a:pt x="1842" y="1"/>
                    <a:pt x="440" y="1603"/>
                    <a:pt x="32" y="3453"/>
                  </a:cubicBezTo>
                  <a:cubicBezTo>
                    <a:pt x="32" y="3485"/>
                    <a:pt x="1" y="3485"/>
                    <a:pt x="1" y="3485"/>
                  </a:cubicBezTo>
                  <a:cubicBezTo>
                    <a:pt x="127" y="3548"/>
                    <a:pt x="191" y="3612"/>
                    <a:pt x="222" y="3738"/>
                  </a:cubicBezTo>
                  <a:cubicBezTo>
                    <a:pt x="706" y="5461"/>
                    <a:pt x="2327" y="6423"/>
                    <a:pt x="3829" y="6423"/>
                  </a:cubicBezTo>
                  <a:cubicBezTo>
                    <a:pt x="5281" y="6423"/>
                    <a:pt x="6621" y="5525"/>
                    <a:pt x="6715" y="3548"/>
                  </a:cubicBezTo>
                  <a:cubicBezTo>
                    <a:pt x="6810" y="1838"/>
                    <a:pt x="5733" y="65"/>
                    <a:pt x="3864" y="1"/>
                  </a:cubicBezTo>
                  <a:cubicBezTo>
                    <a:pt x="3845" y="1"/>
                    <a:pt x="3826" y="1"/>
                    <a:pt x="3807" y="1"/>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8147075" y="1223125"/>
              <a:ext cx="222025" cy="194425"/>
            </a:xfrm>
            <a:custGeom>
              <a:avLst/>
              <a:gdLst/>
              <a:ahLst/>
              <a:cxnLst/>
              <a:rect l="l" t="t" r="r" b="b"/>
              <a:pathLst>
                <a:path w="8881" h="7777" extrusionOk="0">
                  <a:moveTo>
                    <a:pt x="3783" y="643"/>
                  </a:moveTo>
                  <a:cubicBezTo>
                    <a:pt x="4474" y="643"/>
                    <a:pt x="5176" y="850"/>
                    <a:pt x="5765" y="1229"/>
                  </a:cubicBezTo>
                  <a:cubicBezTo>
                    <a:pt x="8881" y="3220"/>
                    <a:pt x="6661" y="7077"/>
                    <a:pt x="3631" y="7077"/>
                  </a:cubicBezTo>
                  <a:cubicBezTo>
                    <a:pt x="3335" y="7077"/>
                    <a:pt x="3032" y="7040"/>
                    <a:pt x="2724" y="6961"/>
                  </a:cubicBezTo>
                  <a:cubicBezTo>
                    <a:pt x="2693" y="6953"/>
                    <a:pt x="2661" y="6949"/>
                    <a:pt x="2630" y="6949"/>
                  </a:cubicBezTo>
                  <a:cubicBezTo>
                    <a:pt x="2538" y="6949"/>
                    <a:pt x="2455" y="6985"/>
                    <a:pt x="2408" y="7056"/>
                  </a:cubicBezTo>
                  <a:cubicBezTo>
                    <a:pt x="2408" y="7056"/>
                    <a:pt x="2408" y="7025"/>
                    <a:pt x="2376" y="7025"/>
                  </a:cubicBezTo>
                  <a:cubicBezTo>
                    <a:pt x="888" y="5789"/>
                    <a:pt x="191" y="3731"/>
                    <a:pt x="1268" y="1989"/>
                  </a:cubicBezTo>
                  <a:cubicBezTo>
                    <a:pt x="1844" y="1060"/>
                    <a:pt x="2802" y="643"/>
                    <a:pt x="3783" y="643"/>
                  </a:cubicBezTo>
                  <a:close/>
                  <a:moveTo>
                    <a:pt x="3758" y="0"/>
                  </a:moveTo>
                  <a:cubicBezTo>
                    <a:pt x="2678" y="0"/>
                    <a:pt x="1613" y="412"/>
                    <a:pt x="919" y="1388"/>
                  </a:cubicBezTo>
                  <a:cubicBezTo>
                    <a:pt x="191" y="2369"/>
                    <a:pt x="1" y="3794"/>
                    <a:pt x="349" y="5061"/>
                  </a:cubicBezTo>
                  <a:cubicBezTo>
                    <a:pt x="666" y="6106"/>
                    <a:pt x="1331" y="6898"/>
                    <a:pt x="2218" y="7246"/>
                  </a:cubicBezTo>
                  <a:lnTo>
                    <a:pt x="2281" y="7246"/>
                  </a:lnTo>
                  <a:cubicBezTo>
                    <a:pt x="2281" y="7373"/>
                    <a:pt x="2376" y="7500"/>
                    <a:pt x="2534" y="7531"/>
                  </a:cubicBezTo>
                  <a:cubicBezTo>
                    <a:pt x="2598" y="7563"/>
                    <a:pt x="2661" y="7563"/>
                    <a:pt x="2724" y="7595"/>
                  </a:cubicBezTo>
                  <a:cubicBezTo>
                    <a:pt x="3092" y="7719"/>
                    <a:pt x="3465" y="7776"/>
                    <a:pt x="3835" y="7776"/>
                  </a:cubicBezTo>
                  <a:cubicBezTo>
                    <a:pt x="5344" y="7776"/>
                    <a:pt x="6788" y="6821"/>
                    <a:pt x="7475" y="5599"/>
                  </a:cubicBezTo>
                  <a:cubicBezTo>
                    <a:pt x="8457" y="3858"/>
                    <a:pt x="7887" y="1736"/>
                    <a:pt x="6081" y="627"/>
                  </a:cubicBezTo>
                  <a:cubicBezTo>
                    <a:pt x="5828" y="469"/>
                    <a:pt x="5543" y="311"/>
                    <a:pt x="5226" y="247"/>
                  </a:cubicBezTo>
                  <a:cubicBezTo>
                    <a:pt x="4757" y="88"/>
                    <a:pt x="4256" y="0"/>
                    <a:pt x="3758"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8091650" y="1342275"/>
              <a:ext cx="82375" cy="35025"/>
            </a:xfrm>
            <a:custGeom>
              <a:avLst/>
              <a:gdLst/>
              <a:ahLst/>
              <a:cxnLst/>
              <a:rect l="l" t="t" r="r" b="b"/>
              <a:pathLst>
                <a:path w="3295" h="1401" extrusionOk="0">
                  <a:moveTo>
                    <a:pt x="3089" y="1"/>
                  </a:moveTo>
                  <a:cubicBezTo>
                    <a:pt x="3016" y="1"/>
                    <a:pt x="2940" y="34"/>
                    <a:pt x="2883" y="105"/>
                  </a:cubicBezTo>
                  <a:cubicBezTo>
                    <a:pt x="2568" y="577"/>
                    <a:pt x="2010" y="865"/>
                    <a:pt x="1458" y="865"/>
                  </a:cubicBezTo>
                  <a:cubicBezTo>
                    <a:pt x="1120" y="865"/>
                    <a:pt x="784" y="757"/>
                    <a:pt x="507" y="517"/>
                  </a:cubicBezTo>
                  <a:cubicBezTo>
                    <a:pt x="443" y="463"/>
                    <a:pt x="378" y="438"/>
                    <a:pt x="316" y="438"/>
                  </a:cubicBezTo>
                  <a:cubicBezTo>
                    <a:pt x="199" y="438"/>
                    <a:pt x="95" y="529"/>
                    <a:pt x="32" y="675"/>
                  </a:cubicBezTo>
                  <a:cubicBezTo>
                    <a:pt x="1" y="738"/>
                    <a:pt x="32" y="833"/>
                    <a:pt x="96" y="897"/>
                  </a:cubicBezTo>
                  <a:cubicBezTo>
                    <a:pt x="451" y="1228"/>
                    <a:pt x="947" y="1400"/>
                    <a:pt x="1452" y="1400"/>
                  </a:cubicBezTo>
                  <a:cubicBezTo>
                    <a:pt x="1623" y="1400"/>
                    <a:pt x="1796" y="1380"/>
                    <a:pt x="1964" y="1340"/>
                  </a:cubicBezTo>
                  <a:cubicBezTo>
                    <a:pt x="2566" y="1214"/>
                    <a:pt x="3009" y="833"/>
                    <a:pt x="3231" y="295"/>
                  </a:cubicBezTo>
                  <a:cubicBezTo>
                    <a:pt x="3294" y="263"/>
                    <a:pt x="3294" y="232"/>
                    <a:pt x="3294" y="137"/>
                  </a:cubicBezTo>
                  <a:cubicBezTo>
                    <a:pt x="3260" y="50"/>
                    <a:pt x="3177" y="1"/>
                    <a:pt x="3089"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8140725" y="1239200"/>
              <a:ext cx="216675" cy="160675"/>
            </a:xfrm>
            <a:custGeom>
              <a:avLst/>
              <a:gdLst/>
              <a:ahLst/>
              <a:cxnLst/>
              <a:rect l="l" t="t" r="r" b="b"/>
              <a:pathLst>
                <a:path w="8667" h="6427" extrusionOk="0">
                  <a:moveTo>
                    <a:pt x="4993" y="4124"/>
                  </a:moveTo>
                  <a:cubicBezTo>
                    <a:pt x="5077" y="4124"/>
                    <a:pt x="5159" y="4173"/>
                    <a:pt x="5194" y="4260"/>
                  </a:cubicBezTo>
                  <a:cubicBezTo>
                    <a:pt x="5226" y="4323"/>
                    <a:pt x="5226" y="4386"/>
                    <a:pt x="5194" y="4418"/>
                  </a:cubicBezTo>
                  <a:cubicBezTo>
                    <a:pt x="4889" y="5161"/>
                    <a:pt x="4148" y="5526"/>
                    <a:pt x="3399" y="5526"/>
                  </a:cubicBezTo>
                  <a:cubicBezTo>
                    <a:pt x="2904" y="5526"/>
                    <a:pt x="2405" y="5367"/>
                    <a:pt x="2027" y="5051"/>
                  </a:cubicBezTo>
                  <a:cubicBezTo>
                    <a:pt x="1964" y="4988"/>
                    <a:pt x="1900" y="4893"/>
                    <a:pt x="1964" y="4766"/>
                  </a:cubicBezTo>
                  <a:cubicBezTo>
                    <a:pt x="1986" y="4678"/>
                    <a:pt x="2101" y="4573"/>
                    <a:pt x="2245" y="4573"/>
                  </a:cubicBezTo>
                  <a:cubicBezTo>
                    <a:pt x="2306" y="4573"/>
                    <a:pt x="2372" y="4592"/>
                    <a:pt x="2439" y="4640"/>
                  </a:cubicBezTo>
                  <a:cubicBezTo>
                    <a:pt x="2703" y="4880"/>
                    <a:pt x="3032" y="4988"/>
                    <a:pt x="3367" y="4988"/>
                  </a:cubicBezTo>
                  <a:cubicBezTo>
                    <a:pt x="3914" y="4988"/>
                    <a:pt x="4480" y="4700"/>
                    <a:pt x="4814" y="4228"/>
                  </a:cubicBezTo>
                  <a:cubicBezTo>
                    <a:pt x="4857" y="4157"/>
                    <a:pt x="4925" y="4124"/>
                    <a:pt x="4993" y="4124"/>
                  </a:cubicBezTo>
                  <a:close/>
                  <a:moveTo>
                    <a:pt x="3563" y="0"/>
                  </a:moveTo>
                  <a:cubicBezTo>
                    <a:pt x="2585" y="0"/>
                    <a:pt x="1635" y="417"/>
                    <a:pt x="1077" y="1346"/>
                  </a:cubicBezTo>
                  <a:cubicBezTo>
                    <a:pt x="0" y="3088"/>
                    <a:pt x="729" y="5146"/>
                    <a:pt x="2154" y="6382"/>
                  </a:cubicBezTo>
                  <a:cubicBezTo>
                    <a:pt x="2154" y="6382"/>
                    <a:pt x="2154" y="6413"/>
                    <a:pt x="2185" y="6413"/>
                  </a:cubicBezTo>
                  <a:cubicBezTo>
                    <a:pt x="2257" y="6342"/>
                    <a:pt x="2328" y="6306"/>
                    <a:pt x="2413" y="6306"/>
                  </a:cubicBezTo>
                  <a:cubicBezTo>
                    <a:pt x="2441" y="6306"/>
                    <a:pt x="2470" y="6310"/>
                    <a:pt x="2502" y="6318"/>
                  </a:cubicBezTo>
                  <a:cubicBezTo>
                    <a:pt x="2799" y="6392"/>
                    <a:pt x="3092" y="6427"/>
                    <a:pt x="3379" y="6427"/>
                  </a:cubicBezTo>
                  <a:cubicBezTo>
                    <a:pt x="6401" y="6427"/>
                    <a:pt x="8666" y="2582"/>
                    <a:pt x="5542" y="586"/>
                  </a:cubicBezTo>
                  <a:cubicBezTo>
                    <a:pt x="4954" y="207"/>
                    <a:pt x="4251" y="0"/>
                    <a:pt x="3563" y="0"/>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7778125" y="1887525"/>
              <a:ext cx="207450" cy="194625"/>
            </a:xfrm>
            <a:custGeom>
              <a:avLst/>
              <a:gdLst/>
              <a:ahLst/>
              <a:cxnLst/>
              <a:rect l="l" t="t" r="r" b="b"/>
              <a:pathLst>
                <a:path w="8298" h="7785" extrusionOk="0">
                  <a:moveTo>
                    <a:pt x="4323" y="658"/>
                  </a:moveTo>
                  <a:cubicBezTo>
                    <a:pt x="4741" y="658"/>
                    <a:pt x="5172" y="736"/>
                    <a:pt x="5606" y="907"/>
                  </a:cubicBezTo>
                  <a:cubicBezTo>
                    <a:pt x="7316" y="1540"/>
                    <a:pt x="7760" y="3599"/>
                    <a:pt x="7095" y="5182"/>
                  </a:cubicBezTo>
                  <a:cubicBezTo>
                    <a:pt x="6519" y="6529"/>
                    <a:pt x="5508" y="7089"/>
                    <a:pt x="4468" y="7089"/>
                  </a:cubicBezTo>
                  <a:cubicBezTo>
                    <a:pt x="2647" y="7089"/>
                    <a:pt x="738" y="5372"/>
                    <a:pt x="919" y="3155"/>
                  </a:cubicBezTo>
                  <a:cubicBezTo>
                    <a:pt x="919" y="3028"/>
                    <a:pt x="856" y="2965"/>
                    <a:pt x="792" y="2870"/>
                  </a:cubicBezTo>
                  <a:cubicBezTo>
                    <a:pt x="792" y="2870"/>
                    <a:pt x="824" y="2870"/>
                    <a:pt x="824" y="2838"/>
                  </a:cubicBezTo>
                  <a:cubicBezTo>
                    <a:pt x="1585" y="1586"/>
                    <a:pt x="2879" y="658"/>
                    <a:pt x="4323" y="658"/>
                  </a:cubicBezTo>
                  <a:close/>
                  <a:moveTo>
                    <a:pt x="4343" y="0"/>
                  </a:moveTo>
                  <a:cubicBezTo>
                    <a:pt x="3685" y="0"/>
                    <a:pt x="3018" y="143"/>
                    <a:pt x="2408" y="432"/>
                  </a:cubicBezTo>
                  <a:cubicBezTo>
                    <a:pt x="1426" y="907"/>
                    <a:pt x="792" y="1698"/>
                    <a:pt x="602" y="2648"/>
                  </a:cubicBezTo>
                  <a:lnTo>
                    <a:pt x="602" y="2712"/>
                  </a:lnTo>
                  <a:cubicBezTo>
                    <a:pt x="476" y="2743"/>
                    <a:pt x="381" y="2838"/>
                    <a:pt x="349" y="2997"/>
                  </a:cubicBezTo>
                  <a:cubicBezTo>
                    <a:pt x="349" y="3092"/>
                    <a:pt x="317" y="3124"/>
                    <a:pt x="317" y="3187"/>
                  </a:cubicBezTo>
                  <a:cubicBezTo>
                    <a:pt x="1" y="5150"/>
                    <a:pt x="1426" y="6924"/>
                    <a:pt x="3073" y="7557"/>
                  </a:cubicBezTo>
                  <a:cubicBezTo>
                    <a:pt x="3486" y="7711"/>
                    <a:pt x="3908" y="7785"/>
                    <a:pt x="4322" y="7785"/>
                  </a:cubicBezTo>
                  <a:cubicBezTo>
                    <a:pt x="5778" y="7785"/>
                    <a:pt x="7143" y="6876"/>
                    <a:pt x="7760" y="5372"/>
                  </a:cubicBezTo>
                  <a:cubicBezTo>
                    <a:pt x="7886" y="5087"/>
                    <a:pt x="7950" y="4770"/>
                    <a:pt x="8045" y="4454"/>
                  </a:cubicBezTo>
                  <a:cubicBezTo>
                    <a:pt x="8298" y="2933"/>
                    <a:pt x="7760" y="1192"/>
                    <a:pt x="6176" y="400"/>
                  </a:cubicBezTo>
                  <a:cubicBezTo>
                    <a:pt x="5614" y="135"/>
                    <a:pt x="4983" y="0"/>
                    <a:pt x="4343"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7733775" y="1945800"/>
              <a:ext cx="45925" cy="78400"/>
            </a:xfrm>
            <a:custGeom>
              <a:avLst/>
              <a:gdLst/>
              <a:ahLst/>
              <a:cxnLst/>
              <a:rect l="l" t="t" r="r" b="b"/>
              <a:pathLst>
                <a:path w="1837" h="3136" extrusionOk="0">
                  <a:moveTo>
                    <a:pt x="602" y="1"/>
                  </a:moveTo>
                  <a:cubicBezTo>
                    <a:pt x="507" y="32"/>
                    <a:pt x="444" y="64"/>
                    <a:pt x="412" y="159"/>
                  </a:cubicBezTo>
                  <a:cubicBezTo>
                    <a:pt x="95" y="697"/>
                    <a:pt x="0" y="1426"/>
                    <a:pt x="285" y="2059"/>
                  </a:cubicBezTo>
                  <a:cubicBezTo>
                    <a:pt x="507" y="2598"/>
                    <a:pt x="950" y="3009"/>
                    <a:pt x="1520" y="3136"/>
                  </a:cubicBezTo>
                  <a:lnTo>
                    <a:pt x="1679" y="3136"/>
                  </a:lnTo>
                  <a:cubicBezTo>
                    <a:pt x="1774" y="3041"/>
                    <a:pt x="1837" y="2819"/>
                    <a:pt x="1615" y="2724"/>
                  </a:cubicBezTo>
                  <a:cubicBezTo>
                    <a:pt x="792" y="2344"/>
                    <a:pt x="317" y="1268"/>
                    <a:pt x="824" y="444"/>
                  </a:cubicBezTo>
                  <a:cubicBezTo>
                    <a:pt x="950" y="222"/>
                    <a:pt x="792" y="32"/>
                    <a:pt x="602"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a:off x="-7759675" y="1903100"/>
              <a:ext cx="175550" cy="161225"/>
            </a:xfrm>
            <a:custGeom>
              <a:avLst/>
              <a:gdLst/>
              <a:ahLst/>
              <a:cxnLst/>
              <a:rect l="l" t="t" r="r" b="b"/>
              <a:pathLst>
                <a:path w="7022" h="6449" extrusionOk="0">
                  <a:moveTo>
                    <a:pt x="1638" y="1740"/>
                  </a:moveTo>
                  <a:cubicBezTo>
                    <a:pt x="1828" y="1772"/>
                    <a:pt x="1986" y="1994"/>
                    <a:pt x="1860" y="2184"/>
                  </a:cubicBezTo>
                  <a:cubicBezTo>
                    <a:pt x="1353" y="3007"/>
                    <a:pt x="1828" y="4084"/>
                    <a:pt x="2651" y="4464"/>
                  </a:cubicBezTo>
                  <a:cubicBezTo>
                    <a:pt x="2873" y="4559"/>
                    <a:pt x="2810" y="4781"/>
                    <a:pt x="2715" y="4876"/>
                  </a:cubicBezTo>
                  <a:cubicBezTo>
                    <a:pt x="2651" y="4907"/>
                    <a:pt x="2588" y="4907"/>
                    <a:pt x="2556" y="4907"/>
                  </a:cubicBezTo>
                  <a:cubicBezTo>
                    <a:pt x="1195" y="4559"/>
                    <a:pt x="719" y="2944"/>
                    <a:pt x="1385" y="1867"/>
                  </a:cubicBezTo>
                  <a:cubicBezTo>
                    <a:pt x="1480" y="1740"/>
                    <a:pt x="1543" y="1740"/>
                    <a:pt x="1638" y="1740"/>
                  </a:cubicBezTo>
                  <a:close/>
                  <a:moveTo>
                    <a:pt x="3648" y="1"/>
                  </a:moveTo>
                  <a:cubicBezTo>
                    <a:pt x="2191" y="1"/>
                    <a:pt x="856" y="917"/>
                    <a:pt x="86" y="2184"/>
                  </a:cubicBezTo>
                  <a:cubicBezTo>
                    <a:pt x="86" y="2215"/>
                    <a:pt x="54" y="2215"/>
                    <a:pt x="54" y="2215"/>
                  </a:cubicBezTo>
                  <a:cubicBezTo>
                    <a:pt x="118" y="2310"/>
                    <a:pt x="181" y="2374"/>
                    <a:pt x="181" y="2501"/>
                  </a:cubicBezTo>
                  <a:cubicBezTo>
                    <a:pt x="0" y="4729"/>
                    <a:pt x="1894" y="6448"/>
                    <a:pt x="3708" y="6448"/>
                  </a:cubicBezTo>
                  <a:cubicBezTo>
                    <a:pt x="4756" y="6448"/>
                    <a:pt x="5777" y="5875"/>
                    <a:pt x="6357" y="4496"/>
                  </a:cubicBezTo>
                  <a:cubicBezTo>
                    <a:pt x="7022" y="2976"/>
                    <a:pt x="6578" y="854"/>
                    <a:pt x="4868" y="220"/>
                  </a:cubicBezTo>
                  <a:cubicBezTo>
                    <a:pt x="4458" y="70"/>
                    <a:pt x="4049" y="1"/>
                    <a:pt x="3648" y="1"/>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ly Title 2">
  <p:cSld name="CUSTOM_10">
    <p:spTree>
      <p:nvGrpSpPr>
        <p:cNvPr id="1" name="Shape 318"/>
        <p:cNvGrpSpPr/>
        <p:nvPr/>
      </p:nvGrpSpPr>
      <p:grpSpPr>
        <a:xfrm>
          <a:off x="0" y="0"/>
          <a:ext cx="0" cy="0"/>
          <a:chOff x="0" y="0"/>
          <a:chExt cx="0" cy="0"/>
        </a:xfrm>
      </p:grpSpPr>
      <p:sp>
        <p:nvSpPr>
          <p:cNvPr id="319" name="Google Shape;319;p24"/>
          <p:cNvSpPr txBox="1">
            <a:spLocks noGrp="1"/>
          </p:cNvSpPr>
          <p:nvPr>
            <p:ph type="title"/>
          </p:nvPr>
        </p:nvSpPr>
        <p:spPr>
          <a:xfrm>
            <a:off x="616250" y="554700"/>
            <a:ext cx="7906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20" name="Google Shape;320;p24"/>
          <p:cNvGrpSpPr/>
          <p:nvPr/>
        </p:nvGrpSpPr>
        <p:grpSpPr>
          <a:xfrm>
            <a:off x="493054" y="526638"/>
            <a:ext cx="8246552" cy="676018"/>
            <a:chOff x="-65293400" y="1255350"/>
            <a:chExt cx="6418050" cy="526125"/>
          </a:xfrm>
        </p:grpSpPr>
        <p:sp>
          <p:nvSpPr>
            <p:cNvPr id="321" name="Google Shape;321;p24"/>
            <p:cNvSpPr/>
            <p:nvPr/>
          </p:nvSpPr>
          <p:spPr>
            <a:xfrm>
              <a:off x="-65293400" y="1426275"/>
              <a:ext cx="155500" cy="115900"/>
            </a:xfrm>
            <a:custGeom>
              <a:avLst/>
              <a:gdLst/>
              <a:ahLst/>
              <a:cxnLst/>
              <a:rect l="l" t="t" r="r" b="b"/>
              <a:pathLst>
                <a:path w="6220" h="4636" extrusionOk="0">
                  <a:moveTo>
                    <a:pt x="3800" y="1"/>
                  </a:moveTo>
                  <a:cubicBezTo>
                    <a:pt x="1685" y="1"/>
                    <a:pt x="1" y="2644"/>
                    <a:pt x="2198" y="4156"/>
                  </a:cubicBezTo>
                  <a:cubicBezTo>
                    <a:pt x="2646" y="4464"/>
                    <a:pt x="3193" y="4636"/>
                    <a:pt x="3724" y="4636"/>
                  </a:cubicBezTo>
                  <a:cubicBezTo>
                    <a:pt x="4394" y="4636"/>
                    <a:pt x="5039" y="4362"/>
                    <a:pt x="5428" y="3744"/>
                  </a:cubicBezTo>
                  <a:cubicBezTo>
                    <a:pt x="6220" y="2540"/>
                    <a:pt x="5776" y="1052"/>
                    <a:pt x="4763" y="102"/>
                  </a:cubicBezTo>
                  <a:lnTo>
                    <a:pt x="4763" y="70"/>
                  </a:lnTo>
                  <a:cubicBezTo>
                    <a:pt x="4697" y="92"/>
                    <a:pt x="4647" y="129"/>
                    <a:pt x="4591" y="129"/>
                  </a:cubicBezTo>
                  <a:cubicBezTo>
                    <a:pt x="4565" y="129"/>
                    <a:pt x="4539" y="122"/>
                    <a:pt x="4509" y="102"/>
                  </a:cubicBezTo>
                  <a:cubicBezTo>
                    <a:pt x="4271" y="33"/>
                    <a:pt x="4033" y="1"/>
                    <a:pt x="3800" y="1"/>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65288350" y="1410625"/>
              <a:ext cx="159150" cy="147550"/>
            </a:xfrm>
            <a:custGeom>
              <a:avLst/>
              <a:gdLst/>
              <a:ahLst/>
              <a:cxnLst/>
              <a:rect l="l" t="t" r="r" b="b"/>
              <a:pathLst>
                <a:path w="6366" h="5902" extrusionOk="0">
                  <a:moveTo>
                    <a:pt x="3569" y="712"/>
                  </a:moveTo>
                  <a:cubicBezTo>
                    <a:pt x="3808" y="712"/>
                    <a:pt x="4055" y="747"/>
                    <a:pt x="4307" y="823"/>
                  </a:cubicBezTo>
                  <a:cubicBezTo>
                    <a:pt x="4335" y="832"/>
                    <a:pt x="4360" y="836"/>
                    <a:pt x="4384" y="836"/>
                  </a:cubicBezTo>
                  <a:cubicBezTo>
                    <a:pt x="4439" y="836"/>
                    <a:pt x="4484" y="814"/>
                    <a:pt x="4529" y="791"/>
                  </a:cubicBezTo>
                  <a:cubicBezTo>
                    <a:pt x="5416" y="1615"/>
                    <a:pt x="6018" y="3071"/>
                    <a:pt x="5194" y="4370"/>
                  </a:cubicBezTo>
                  <a:cubicBezTo>
                    <a:pt x="4909" y="4813"/>
                    <a:pt x="4466" y="5098"/>
                    <a:pt x="3959" y="5225"/>
                  </a:cubicBezTo>
                  <a:cubicBezTo>
                    <a:pt x="3839" y="5243"/>
                    <a:pt x="3716" y="5252"/>
                    <a:pt x="3593" y="5252"/>
                  </a:cubicBezTo>
                  <a:cubicBezTo>
                    <a:pt x="3065" y="5252"/>
                    <a:pt x="2515" y="5090"/>
                    <a:pt x="2027" y="4782"/>
                  </a:cubicBezTo>
                  <a:cubicBezTo>
                    <a:pt x="1077" y="4117"/>
                    <a:pt x="792" y="3166"/>
                    <a:pt x="1235" y="2216"/>
                  </a:cubicBezTo>
                  <a:cubicBezTo>
                    <a:pt x="1623" y="1391"/>
                    <a:pt x="2515" y="712"/>
                    <a:pt x="3569" y="712"/>
                  </a:cubicBezTo>
                  <a:close/>
                  <a:moveTo>
                    <a:pt x="3472" y="0"/>
                  </a:moveTo>
                  <a:cubicBezTo>
                    <a:pt x="2388" y="0"/>
                    <a:pt x="1354" y="679"/>
                    <a:pt x="792" y="1583"/>
                  </a:cubicBezTo>
                  <a:cubicBezTo>
                    <a:pt x="0" y="2850"/>
                    <a:pt x="349" y="4465"/>
                    <a:pt x="1679" y="5352"/>
                  </a:cubicBezTo>
                  <a:cubicBezTo>
                    <a:pt x="1869" y="5478"/>
                    <a:pt x="2059" y="5605"/>
                    <a:pt x="2312" y="5668"/>
                  </a:cubicBezTo>
                  <a:cubicBezTo>
                    <a:pt x="2693" y="5821"/>
                    <a:pt x="3100" y="5902"/>
                    <a:pt x="3505" y="5902"/>
                  </a:cubicBezTo>
                  <a:cubicBezTo>
                    <a:pt x="4279" y="5902"/>
                    <a:pt x="5045" y="5605"/>
                    <a:pt x="5606" y="4940"/>
                  </a:cubicBezTo>
                  <a:cubicBezTo>
                    <a:pt x="6176" y="4180"/>
                    <a:pt x="6366" y="3103"/>
                    <a:pt x="6144" y="2153"/>
                  </a:cubicBezTo>
                  <a:cubicBezTo>
                    <a:pt x="5954" y="1361"/>
                    <a:pt x="5479" y="791"/>
                    <a:pt x="4782" y="475"/>
                  </a:cubicBezTo>
                  <a:lnTo>
                    <a:pt x="4719" y="475"/>
                  </a:lnTo>
                  <a:cubicBezTo>
                    <a:pt x="4719" y="380"/>
                    <a:pt x="4624" y="316"/>
                    <a:pt x="4561" y="221"/>
                  </a:cubicBezTo>
                  <a:cubicBezTo>
                    <a:pt x="4529" y="190"/>
                    <a:pt x="4497" y="190"/>
                    <a:pt x="4434" y="190"/>
                  </a:cubicBezTo>
                  <a:cubicBezTo>
                    <a:pt x="4116" y="60"/>
                    <a:pt x="3792" y="0"/>
                    <a:pt x="3472"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65228975" y="1449400"/>
              <a:ext cx="54650" cy="22500"/>
            </a:xfrm>
            <a:custGeom>
              <a:avLst/>
              <a:gdLst/>
              <a:ahLst/>
              <a:cxnLst/>
              <a:rect l="l" t="t" r="r" b="b"/>
              <a:pathLst>
                <a:path w="2186" h="900" extrusionOk="0">
                  <a:moveTo>
                    <a:pt x="1208" y="1"/>
                  </a:moveTo>
                  <a:cubicBezTo>
                    <a:pt x="1114" y="1"/>
                    <a:pt x="1017" y="11"/>
                    <a:pt x="919" y="32"/>
                  </a:cubicBezTo>
                  <a:cubicBezTo>
                    <a:pt x="507" y="95"/>
                    <a:pt x="191" y="349"/>
                    <a:pt x="32" y="665"/>
                  </a:cubicBezTo>
                  <a:cubicBezTo>
                    <a:pt x="1" y="760"/>
                    <a:pt x="32" y="855"/>
                    <a:pt x="127" y="887"/>
                  </a:cubicBezTo>
                  <a:lnTo>
                    <a:pt x="159" y="887"/>
                  </a:lnTo>
                  <a:cubicBezTo>
                    <a:pt x="184" y="896"/>
                    <a:pt x="208" y="900"/>
                    <a:pt x="228" y="900"/>
                  </a:cubicBezTo>
                  <a:cubicBezTo>
                    <a:pt x="286" y="900"/>
                    <a:pt x="326" y="870"/>
                    <a:pt x="349" y="824"/>
                  </a:cubicBezTo>
                  <a:cubicBezTo>
                    <a:pt x="507" y="570"/>
                    <a:pt x="792" y="412"/>
                    <a:pt x="1109" y="380"/>
                  </a:cubicBezTo>
                  <a:cubicBezTo>
                    <a:pt x="1168" y="367"/>
                    <a:pt x="1225" y="361"/>
                    <a:pt x="1280" y="361"/>
                  </a:cubicBezTo>
                  <a:cubicBezTo>
                    <a:pt x="1487" y="361"/>
                    <a:pt x="1662" y="452"/>
                    <a:pt x="1837" y="602"/>
                  </a:cubicBezTo>
                  <a:cubicBezTo>
                    <a:pt x="1885" y="650"/>
                    <a:pt x="1940" y="673"/>
                    <a:pt x="1996" y="673"/>
                  </a:cubicBezTo>
                  <a:cubicBezTo>
                    <a:pt x="2051" y="673"/>
                    <a:pt x="2107" y="650"/>
                    <a:pt x="2154" y="602"/>
                  </a:cubicBezTo>
                  <a:cubicBezTo>
                    <a:pt x="2154" y="602"/>
                    <a:pt x="2186" y="570"/>
                    <a:pt x="2186" y="539"/>
                  </a:cubicBezTo>
                  <a:cubicBezTo>
                    <a:pt x="2186" y="507"/>
                    <a:pt x="2186" y="412"/>
                    <a:pt x="2091" y="349"/>
                  </a:cubicBezTo>
                  <a:cubicBezTo>
                    <a:pt x="1844" y="127"/>
                    <a:pt x="1540" y="1"/>
                    <a:pt x="1208"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65123675" y="1587050"/>
              <a:ext cx="213775" cy="194425"/>
            </a:xfrm>
            <a:custGeom>
              <a:avLst/>
              <a:gdLst/>
              <a:ahLst/>
              <a:cxnLst/>
              <a:rect l="l" t="t" r="r" b="b"/>
              <a:pathLst>
                <a:path w="8551" h="7777" extrusionOk="0">
                  <a:moveTo>
                    <a:pt x="4473" y="640"/>
                  </a:moveTo>
                  <a:cubicBezTo>
                    <a:pt x="5040" y="640"/>
                    <a:pt x="5617" y="777"/>
                    <a:pt x="6176" y="1082"/>
                  </a:cubicBezTo>
                  <a:cubicBezTo>
                    <a:pt x="7791" y="1937"/>
                    <a:pt x="7918" y="4058"/>
                    <a:pt x="7063" y="5515"/>
                  </a:cubicBezTo>
                  <a:cubicBezTo>
                    <a:pt x="6403" y="6632"/>
                    <a:pt x="5492" y="7095"/>
                    <a:pt x="4582" y="7095"/>
                  </a:cubicBezTo>
                  <a:cubicBezTo>
                    <a:pt x="2654" y="7095"/>
                    <a:pt x="731" y="5020"/>
                    <a:pt x="1204" y="2697"/>
                  </a:cubicBezTo>
                  <a:cubicBezTo>
                    <a:pt x="1267" y="2602"/>
                    <a:pt x="1172" y="2475"/>
                    <a:pt x="1141" y="2380"/>
                  </a:cubicBezTo>
                  <a:cubicBezTo>
                    <a:pt x="1141" y="2380"/>
                    <a:pt x="1172" y="2380"/>
                    <a:pt x="1172" y="2348"/>
                  </a:cubicBezTo>
                  <a:cubicBezTo>
                    <a:pt x="2003" y="1321"/>
                    <a:pt x="3211" y="640"/>
                    <a:pt x="4473" y="640"/>
                  </a:cubicBezTo>
                  <a:close/>
                  <a:moveTo>
                    <a:pt x="4464" y="0"/>
                  </a:moveTo>
                  <a:cubicBezTo>
                    <a:pt x="3982" y="0"/>
                    <a:pt x="3496" y="75"/>
                    <a:pt x="3041" y="226"/>
                  </a:cubicBezTo>
                  <a:cubicBezTo>
                    <a:pt x="1996" y="575"/>
                    <a:pt x="1267" y="1240"/>
                    <a:pt x="951" y="2158"/>
                  </a:cubicBezTo>
                  <a:lnTo>
                    <a:pt x="951" y="2222"/>
                  </a:lnTo>
                  <a:cubicBezTo>
                    <a:pt x="824" y="2285"/>
                    <a:pt x="697" y="2348"/>
                    <a:pt x="666" y="2475"/>
                  </a:cubicBezTo>
                  <a:cubicBezTo>
                    <a:pt x="634" y="2538"/>
                    <a:pt x="634" y="2602"/>
                    <a:pt x="571" y="2665"/>
                  </a:cubicBezTo>
                  <a:cubicBezTo>
                    <a:pt x="1" y="4565"/>
                    <a:pt x="1172" y="6497"/>
                    <a:pt x="2756" y="7352"/>
                  </a:cubicBezTo>
                  <a:cubicBezTo>
                    <a:pt x="3284" y="7640"/>
                    <a:pt x="3851" y="7777"/>
                    <a:pt x="4412" y="7777"/>
                  </a:cubicBezTo>
                  <a:cubicBezTo>
                    <a:pt x="5700" y="7777"/>
                    <a:pt x="6959" y="7057"/>
                    <a:pt x="7664" y="5800"/>
                  </a:cubicBezTo>
                  <a:cubicBezTo>
                    <a:pt x="7823" y="5515"/>
                    <a:pt x="7949" y="5230"/>
                    <a:pt x="8076" y="4913"/>
                  </a:cubicBezTo>
                  <a:cubicBezTo>
                    <a:pt x="8551" y="3425"/>
                    <a:pt x="8235" y="1652"/>
                    <a:pt x="6746" y="638"/>
                  </a:cubicBezTo>
                  <a:cubicBezTo>
                    <a:pt x="6106" y="218"/>
                    <a:pt x="5290" y="0"/>
                    <a:pt x="4464"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65074575" y="1638625"/>
              <a:ext cx="40375" cy="81925"/>
            </a:xfrm>
            <a:custGeom>
              <a:avLst/>
              <a:gdLst/>
              <a:ahLst/>
              <a:cxnLst/>
              <a:rect l="l" t="t" r="r" b="b"/>
              <a:pathLst>
                <a:path w="1615" h="3277" extrusionOk="0">
                  <a:moveTo>
                    <a:pt x="823" y="0"/>
                  </a:moveTo>
                  <a:cubicBezTo>
                    <a:pt x="728" y="64"/>
                    <a:pt x="633" y="95"/>
                    <a:pt x="570" y="159"/>
                  </a:cubicBezTo>
                  <a:cubicBezTo>
                    <a:pt x="158" y="697"/>
                    <a:pt x="0" y="1394"/>
                    <a:pt x="190" y="2027"/>
                  </a:cubicBezTo>
                  <a:cubicBezTo>
                    <a:pt x="348" y="2629"/>
                    <a:pt x="760" y="3072"/>
                    <a:pt x="1267" y="3262"/>
                  </a:cubicBezTo>
                  <a:cubicBezTo>
                    <a:pt x="1288" y="3262"/>
                    <a:pt x="1323" y="3276"/>
                    <a:pt x="1363" y="3276"/>
                  </a:cubicBezTo>
                  <a:cubicBezTo>
                    <a:pt x="1383" y="3276"/>
                    <a:pt x="1404" y="3273"/>
                    <a:pt x="1425" y="3262"/>
                  </a:cubicBezTo>
                  <a:cubicBezTo>
                    <a:pt x="1583" y="3167"/>
                    <a:pt x="1615" y="2977"/>
                    <a:pt x="1457" y="2850"/>
                  </a:cubicBezTo>
                  <a:cubicBezTo>
                    <a:pt x="665" y="2375"/>
                    <a:pt x="348" y="1235"/>
                    <a:pt x="982" y="475"/>
                  </a:cubicBezTo>
                  <a:cubicBezTo>
                    <a:pt x="1140" y="285"/>
                    <a:pt x="982" y="95"/>
                    <a:pt x="823"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65105400" y="1603200"/>
              <a:ext cx="180475" cy="161750"/>
            </a:xfrm>
            <a:custGeom>
              <a:avLst/>
              <a:gdLst/>
              <a:ahLst/>
              <a:cxnLst/>
              <a:rect l="l" t="t" r="r" b="b"/>
              <a:pathLst>
                <a:path w="7219" h="6470" extrusionOk="0">
                  <a:moveTo>
                    <a:pt x="1916" y="1454"/>
                  </a:moveTo>
                  <a:cubicBezTo>
                    <a:pt x="1940" y="1454"/>
                    <a:pt x="1965" y="1462"/>
                    <a:pt x="1993" y="1481"/>
                  </a:cubicBezTo>
                  <a:cubicBezTo>
                    <a:pt x="2151" y="1512"/>
                    <a:pt x="2310" y="1734"/>
                    <a:pt x="2151" y="1956"/>
                  </a:cubicBezTo>
                  <a:cubicBezTo>
                    <a:pt x="1550" y="2684"/>
                    <a:pt x="1866" y="3856"/>
                    <a:pt x="2626" y="4331"/>
                  </a:cubicBezTo>
                  <a:cubicBezTo>
                    <a:pt x="2785" y="4426"/>
                    <a:pt x="2753" y="4647"/>
                    <a:pt x="2595" y="4711"/>
                  </a:cubicBezTo>
                  <a:cubicBezTo>
                    <a:pt x="2563" y="4727"/>
                    <a:pt x="2531" y="4735"/>
                    <a:pt x="2504" y="4735"/>
                  </a:cubicBezTo>
                  <a:cubicBezTo>
                    <a:pt x="2476" y="4735"/>
                    <a:pt x="2452" y="4727"/>
                    <a:pt x="2436" y="4711"/>
                  </a:cubicBezTo>
                  <a:cubicBezTo>
                    <a:pt x="1233" y="4204"/>
                    <a:pt x="948" y="2526"/>
                    <a:pt x="1740" y="1544"/>
                  </a:cubicBezTo>
                  <a:cubicBezTo>
                    <a:pt x="1807" y="1499"/>
                    <a:pt x="1858" y="1454"/>
                    <a:pt x="1916" y="1454"/>
                  </a:cubicBezTo>
                  <a:close/>
                  <a:moveTo>
                    <a:pt x="3762" y="1"/>
                  </a:moveTo>
                  <a:cubicBezTo>
                    <a:pt x="2493" y="1"/>
                    <a:pt x="1276" y="691"/>
                    <a:pt x="441" y="1702"/>
                  </a:cubicBezTo>
                  <a:cubicBezTo>
                    <a:pt x="441" y="1734"/>
                    <a:pt x="410" y="1734"/>
                    <a:pt x="410" y="1734"/>
                  </a:cubicBezTo>
                  <a:cubicBezTo>
                    <a:pt x="473" y="1829"/>
                    <a:pt x="536" y="1924"/>
                    <a:pt x="473" y="2051"/>
                  </a:cubicBezTo>
                  <a:cubicBezTo>
                    <a:pt x="1" y="4391"/>
                    <a:pt x="1916" y="6470"/>
                    <a:pt x="3840" y="6470"/>
                  </a:cubicBezTo>
                  <a:cubicBezTo>
                    <a:pt x="4753" y="6470"/>
                    <a:pt x="5669" y="6001"/>
                    <a:pt x="6332" y="4869"/>
                  </a:cubicBezTo>
                  <a:cubicBezTo>
                    <a:pt x="7218" y="3412"/>
                    <a:pt x="7060" y="1291"/>
                    <a:pt x="5445" y="436"/>
                  </a:cubicBezTo>
                  <a:cubicBezTo>
                    <a:pt x="4893" y="135"/>
                    <a:pt x="4322" y="1"/>
                    <a:pt x="3762" y="1"/>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a:off x="-59089125" y="1255350"/>
              <a:ext cx="213775" cy="194550"/>
            </a:xfrm>
            <a:custGeom>
              <a:avLst/>
              <a:gdLst/>
              <a:ahLst/>
              <a:cxnLst/>
              <a:rect l="l" t="t" r="r" b="b"/>
              <a:pathLst>
                <a:path w="8551" h="7782" extrusionOk="0">
                  <a:moveTo>
                    <a:pt x="4456" y="639"/>
                  </a:moveTo>
                  <a:cubicBezTo>
                    <a:pt x="5021" y="639"/>
                    <a:pt x="5595" y="776"/>
                    <a:pt x="6144" y="1080"/>
                  </a:cubicBezTo>
                  <a:cubicBezTo>
                    <a:pt x="7759" y="1967"/>
                    <a:pt x="7917" y="4057"/>
                    <a:pt x="7062" y="5514"/>
                  </a:cubicBezTo>
                  <a:cubicBezTo>
                    <a:pt x="6401" y="6632"/>
                    <a:pt x="5486" y="7095"/>
                    <a:pt x="4571" y="7095"/>
                  </a:cubicBezTo>
                  <a:cubicBezTo>
                    <a:pt x="2638" y="7095"/>
                    <a:pt x="709" y="5028"/>
                    <a:pt x="1204" y="2727"/>
                  </a:cubicBezTo>
                  <a:cubicBezTo>
                    <a:pt x="1235" y="2600"/>
                    <a:pt x="1140" y="2474"/>
                    <a:pt x="1109" y="2410"/>
                  </a:cubicBezTo>
                  <a:cubicBezTo>
                    <a:pt x="1109" y="2410"/>
                    <a:pt x="1172" y="2410"/>
                    <a:pt x="1172" y="2347"/>
                  </a:cubicBezTo>
                  <a:cubicBezTo>
                    <a:pt x="1981" y="1320"/>
                    <a:pt x="3197" y="639"/>
                    <a:pt x="4456" y="639"/>
                  </a:cubicBezTo>
                  <a:close/>
                  <a:moveTo>
                    <a:pt x="4450" y="1"/>
                  </a:moveTo>
                  <a:cubicBezTo>
                    <a:pt x="3971" y="1"/>
                    <a:pt x="3491" y="75"/>
                    <a:pt x="3040" y="225"/>
                  </a:cubicBezTo>
                  <a:cubicBezTo>
                    <a:pt x="2027" y="574"/>
                    <a:pt x="1267" y="1239"/>
                    <a:pt x="950" y="2157"/>
                  </a:cubicBezTo>
                  <a:lnTo>
                    <a:pt x="950" y="2252"/>
                  </a:lnTo>
                  <a:cubicBezTo>
                    <a:pt x="824" y="2284"/>
                    <a:pt x="729" y="2347"/>
                    <a:pt x="665" y="2474"/>
                  </a:cubicBezTo>
                  <a:cubicBezTo>
                    <a:pt x="634" y="2569"/>
                    <a:pt x="634" y="2600"/>
                    <a:pt x="602" y="2664"/>
                  </a:cubicBezTo>
                  <a:cubicBezTo>
                    <a:pt x="0" y="4564"/>
                    <a:pt x="1204" y="6527"/>
                    <a:pt x="2787" y="7351"/>
                  </a:cubicBezTo>
                  <a:cubicBezTo>
                    <a:pt x="3322" y="7642"/>
                    <a:pt x="3893" y="7782"/>
                    <a:pt x="4457" y="7782"/>
                  </a:cubicBezTo>
                  <a:cubicBezTo>
                    <a:pt x="5730" y="7782"/>
                    <a:pt x="6972" y="7072"/>
                    <a:pt x="7696" y="5799"/>
                  </a:cubicBezTo>
                  <a:cubicBezTo>
                    <a:pt x="7854" y="5514"/>
                    <a:pt x="7949" y="5261"/>
                    <a:pt x="8076" y="4944"/>
                  </a:cubicBezTo>
                  <a:cubicBezTo>
                    <a:pt x="8551" y="3424"/>
                    <a:pt x="8234" y="1650"/>
                    <a:pt x="6777" y="669"/>
                  </a:cubicBezTo>
                  <a:cubicBezTo>
                    <a:pt x="6114" y="226"/>
                    <a:pt x="5284" y="1"/>
                    <a:pt x="4450"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p:nvPr/>
          </p:nvSpPr>
          <p:spPr>
            <a:xfrm>
              <a:off x="-59039250" y="1307675"/>
              <a:ext cx="40400" cy="81125"/>
            </a:xfrm>
            <a:custGeom>
              <a:avLst/>
              <a:gdLst/>
              <a:ahLst/>
              <a:cxnLst/>
              <a:rect l="l" t="t" r="r" b="b"/>
              <a:pathLst>
                <a:path w="1616" h="3245" extrusionOk="0">
                  <a:moveTo>
                    <a:pt x="824" y="1"/>
                  </a:moveTo>
                  <a:cubicBezTo>
                    <a:pt x="665" y="32"/>
                    <a:pt x="634" y="64"/>
                    <a:pt x="539" y="159"/>
                  </a:cubicBezTo>
                  <a:cubicBezTo>
                    <a:pt x="159" y="666"/>
                    <a:pt x="0" y="1362"/>
                    <a:pt x="190" y="1996"/>
                  </a:cubicBezTo>
                  <a:cubicBezTo>
                    <a:pt x="349" y="2598"/>
                    <a:pt x="729" y="3041"/>
                    <a:pt x="1267" y="3231"/>
                  </a:cubicBezTo>
                  <a:cubicBezTo>
                    <a:pt x="1288" y="3231"/>
                    <a:pt x="1309" y="3245"/>
                    <a:pt x="1349" y="3245"/>
                  </a:cubicBezTo>
                  <a:cubicBezTo>
                    <a:pt x="1369" y="3245"/>
                    <a:pt x="1394" y="3241"/>
                    <a:pt x="1425" y="3231"/>
                  </a:cubicBezTo>
                  <a:cubicBezTo>
                    <a:pt x="1584" y="3168"/>
                    <a:pt x="1615" y="2946"/>
                    <a:pt x="1457" y="2851"/>
                  </a:cubicBezTo>
                  <a:cubicBezTo>
                    <a:pt x="665" y="2376"/>
                    <a:pt x="349" y="1204"/>
                    <a:pt x="982" y="476"/>
                  </a:cubicBezTo>
                  <a:cubicBezTo>
                    <a:pt x="1140" y="254"/>
                    <a:pt x="982" y="64"/>
                    <a:pt x="824"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a:off x="-59070600" y="1271325"/>
              <a:ext cx="180200" cy="162275"/>
            </a:xfrm>
            <a:custGeom>
              <a:avLst/>
              <a:gdLst/>
              <a:ahLst/>
              <a:cxnLst/>
              <a:rect l="l" t="t" r="r" b="b"/>
              <a:pathLst>
                <a:path w="7208" h="6491" extrusionOk="0">
                  <a:moveTo>
                    <a:pt x="1939" y="1474"/>
                  </a:moveTo>
                  <a:cubicBezTo>
                    <a:pt x="1963" y="1474"/>
                    <a:pt x="1989" y="1478"/>
                    <a:pt x="2014" y="1486"/>
                  </a:cubicBezTo>
                  <a:cubicBezTo>
                    <a:pt x="2141" y="1518"/>
                    <a:pt x="2331" y="1771"/>
                    <a:pt x="2141" y="1961"/>
                  </a:cubicBezTo>
                  <a:cubicBezTo>
                    <a:pt x="1571" y="2721"/>
                    <a:pt x="1888" y="3861"/>
                    <a:pt x="2616" y="4337"/>
                  </a:cubicBezTo>
                  <a:cubicBezTo>
                    <a:pt x="2774" y="4463"/>
                    <a:pt x="2743" y="4653"/>
                    <a:pt x="2584" y="4717"/>
                  </a:cubicBezTo>
                  <a:cubicBezTo>
                    <a:pt x="2569" y="4748"/>
                    <a:pt x="2537" y="4764"/>
                    <a:pt x="2505" y="4764"/>
                  </a:cubicBezTo>
                  <a:cubicBezTo>
                    <a:pt x="2474" y="4764"/>
                    <a:pt x="2442" y="4748"/>
                    <a:pt x="2426" y="4717"/>
                  </a:cubicBezTo>
                  <a:cubicBezTo>
                    <a:pt x="1191" y="4210"/>
                    <a:pt x="969" y="2563"/>
                    <a:pt x="1761" y="1550"/>
                  </a:cubicBezTo>
                  <a:cubicBezTo>
                    <a:pt x="1807" y="1503"/>
                    <a:pt x="1871" y="1474"/>
                    <a:pt x="1939" y="1474"/>
                  </a:cubicBezTo>
                  <a:close/>
                  <a:moveTo>
                    <a:pt x="3733" y="0"/>
                  </a:moveTo>
                  <a:cubicBezTo>
                    <a:pt x="2473" y="0"/>
                    <a:pt x="1271" y="681"/>
                    <a:pt x="463" y="1708"/>
                  </a:cubicBezTo>
                  <a:cubicBezTo>
                    <a:pt x="463" y="1771"/>
                    <a:pt x="399" y="1771"/>
                    <a:pt x="399" y="1771"/>
                  </a:cubicBezTo>
                  <a:cubicBezTo>
                    <a:pt x="494" y="1835"/>
                    <a:pt x="526" y="1961"/>
                    <a:pt x="494" y="2088"/>
                  </a:cubicBezTo>
                  <a:cubicBezTo>
                    <a:pt x="1" y="4406"/>
                    <a:pt x="1921" y="6490"/>
                    <a:pt x="3851" y="6490"/>
                  </a:cubicBezTo>
                  <a:cubicBezTo>
                    <a:pt x="4769" y="6490"/>
                    <a:pt x="5689" y="6018"/>
                    <a:pt x="6353" y="4875"/>
                  </a:cubicBezTo>
                  <a:cubicBezTo>
                    <a:pt x="7208" y="3418"/>
                    <a:pt x="7050" y="1328"/>
                    <a:pt x="5435" y="441"/>
                  </a:cubicBezTo>
                  <a:cubicBezTo>
                    <a:pt x="4876" y="137"/>
                    <a:pt x="4298" y="0"/>
                    <a:pt x="3733" y="0"/>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ly Title 5">
  <p:cSld name="CUSTOM_8">
    <p:spTree>
      <p:nvGrpSpPr>
        <p:cNvPr id="1" name="Shape 330"/>
        <p:cNvGrpSpPr/>
        <p:nvPr/>
      </p:nvGrpSpPr>
      <p:grpSpPr>
        <a:xfrm>
          <a:off x="0" y="0"/>
          <a:ext cx="0" cy="0"/>
          <a:chOff x="0" y="0"/>
          <a:chExt cx="0" cy="0"/>
        </a:xfrm>
      </p:grpSpPr>
      <p:sp>
        <p:nvSpPr>
          <p:cNvPr id="331" name="Google Shape;331;p25"/>
          <p:cNvSpPr txBox="1">
            <a:spLocks noGrp="1"/>
          </p:cNvSpPr>
          <p:nvPr>
            <p:ph type="title"/>
          </p:nvPr>
        </p:nvSpPr>
        <p:spPr>
          <a:xfrm>
            <a:off x="3643950" y="1964400"/>
            <a:ext cx="1856100" cy="1214700"/>
          </a:xfrm>
          <a:prstGeom prst="rect">
            <a:avLst/>
          </a:prstGeom>
          <a:noFill/>
          <a:ln>
            <a:noFill/>
          </a:ln>
        </p:spPr>
        <p:txBody>
          <a:bodyPr spcFirstLastPara="1" wrap="square" lIns="91425" tIns="91425" rIns="91425" bIns="91425" anchor="ctr" anchorCtr="0">
            <a:noAutofit/>
          </a:bodyPr>
          <a:lstStyle>
            <a:lvl1pPr lvl="0" algn="ctr" rtl="0">
              <a:lnSpc>
                <a:spcPct val="80000"/>
              </a:lnSpc>
              <a:spcBef>
                <a:spcPts val="0"/>
              </a:spcBef>
              <a:spcAft>
                <a:spcPts val="0"/>
              </a:spcAft>
              <a:buSzPts val="4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32" name="Google Shape;332;p25"/>
          <p:cNvGrpSpPr/>
          <p:nvPr/>
        </p:nvGrpSpPr>
        <p:grpSpPr>
          <a:xfrm>
            <a:off x="7584603" y="357449"/>
            <a:ext cx="1147383" cy="1136361"/>
            <a:chOff x="7584603" y="357449"/>
            <a:chExt cx="1147383" cy="1136361"/>
          </a:xfrm>
        </p:grpSpPr>
        <p:sp>
          <p:nvSpPr>
            <p:cNvPr id="333" name="Google Shape;333;p25"/>
            <p:cNvSpPr/>
            <p:nvPr/>
          </p:nvSpPr>
          <p:spPr>
            <a:xfrm>
              <a:off x="7584603" y="357449"/>
              <a:ext cx="1147383" cy="1136361"/>
            </a:xfrm>
            <a:custGeom>
              <a:avLst/>
              <a:gdLst/>
              <a:ahLst/>
              <a:cxnLst/>
              <a:rect l="l" t="t" r="r" b="b"/>
              <a:pathLst>
                <a:path w="35185" h="34847" extrusionOk="0">
                  <a:moveTo>
                    <a:pt x="31247" y="526"/>
                  </a:moveTo>
                  <a:cubicBezTo>
                    <a:pt x="31986" y="526"/>
                    <a:pt x="32753" y="802"/>
                    <a:pt x="33411" y="1444"/>
                  </a:cubicBezTo>
                  <a:cubicBezTo>
                    <a:pt x="34425" y="2426"/>
                    <a:pt x="34646" y="3914"/>
                    <a:pt x="33981" y="5149"/>
                  </a:cubicBezTo>
                  <a:cubicBezTo>
                    <a:pt x="33433" y="6103"/>
                    <a:pt x="32381" y="6824"/>
                    <a:pt x="31314" y="6824"/>
                  </a:cubicBezTo>
                  <a:cubicBezTo>
                    <a:pt x="30964" y="6824"/>
                    <a:pt x="30612" y="6746"/>
                    <a:pt x="30276" y="6574"/>
                  </a:cubicBezTo>
                  <a:cubicBezTo>
                    <a:pt x="30561" y="6289"/>
                    <a:pt x="30846" y="5973"/>
                    <a:pt x="31163" y="5688"/>
                  </a:cubicBezTo>
                  <a:cubicBezTo>
                    <a:pt x="31321" y="5529"/>
                    <a:pt x="31195" y="5371"/>
                    <a:pt x="31068" y="5308"/>
                  </a:cubicBezTo>
                  <a:cubicBezTo>
                    <a:pt x="31095" y="4756"/>
                    <a:pt x="30667" y="4157"/>
                    <a:pt x="30138" y="4157"/>
                  </a:cubicBezTo>
                  <a:cubicBezTo>
                    <a:pt x="30059" y="4157"/>
                    <a:pt x="29978" y="4170"/>
                    <a:pt x="29896" y="4199"/>
                  </a:cubicBezTo>
                  <a:cubicBezTo>
                    <a:pt x="29801" y="4231"/>
                    <a:pt x="29801" y="4231"/>
                    <a:pt x="29769" y="4263"/>
                  </a:cubicBezTo>
                  <a:cubicBezTo>
                    <a:pt x="29730" y="4249"/>
                    <a:pt x="29696" y="4242"/>
                    <a:pt x="29663" y="4242"/>
                  </a:cubicBezTo>
                  <a:cubicBezTo>
                    <a:pt x="29617" y="4242"/>
                    <a:pt x="29572" y="4257"/>
                    <a:pt x="29516" y="4294"/>
                  </a:cubicBezTo>
                  <a:cubicBezTo>
                    <a:pt x="29263" y="4548"/>
                    <a:pt x="28946" y="4833"/>
                    <a:pt x="28661" y="5086"/>
                  </a:cubicBezTo>
                  <a:cubicBezTo>
                    <a:pt x="28693" y="5054"/>
                    <a:pt x="28693" y="5023"/>
                    <a:pt x="28661" y="4991"/>
                  </a:cubicBezTo>
                  <a:cubicBezTo>
                    <a:pt x="27331" y="2681"/>
                    <a:pt x="29181" y="526"/>
                    <a:pt x="31247" y="526"/>
                  </a:cubicBezTo>
                  <a:close/>
                  <a:moveTo>
                    <a:pt x="29928" y="4516"/>
                  </a:moveTo>
                  <a:cubicBezTo>
                    <a:pt x="30403" y="4579"/>
                    <a:pt x="30751" y="4864"/>
                    <a:pt x="30751" y="5339"/>
                  </a:cubicBezTo>
                  <a:cubicBezTo>
                    <a:pt x="28629" y="7398"/>
                    <a:pt x="26128" y="9456"/>
                    <a:pt x="24417" y="11926"/>
                  </a:cubicBezTo>
                  <a:cubicBezTo>
                    <a:pt x="24132" y="11610"/>
                    <a:pt x="23847" y="11325"/>
                    <a:pt x="23467" y="11071"/>
                  </a:cubicBezTo>
                  <a:cubicBezTo>
                    <a:pt x="25684" y="9013"/>
                    <a:pt x="27711" y="6701"/>
                    <a:pt x="29896" y="4579"/>
                  </a:cubicBezTo>
                  <a:cubicBezTo>
                    <a:pt x="29896" y="4548"/>
                    <a:pt x="29928" y="4548"/>
                    <a:pt x="29928" y="4516"/>
                  </a:cubicBezTo>
                  <a:close/>
                  <a:moveTo>
                    <a:pt x="6685" y="12082"/>
                  </a:moveTo>
                  <a:cubicBezTo>
                    <a:pt x="6746" y="12082"/>
                    <a:pt x="6809" y="12093"/>
                    <a:pt x="6873" y="12116"/>
                  </a:cubicBezTo>
                  <a:lnTo>
                    <a:pt x="6936" y="12116"/>
                  </a:lnTo>
                  <a:cubicBezTo>
                    <a:pt x="9375" y="12940"/>
                    <a:pt x="11908" y="13478"/>
                    <a:pt x="14473" y="13637"/>
                  </a:cubicBezTo>
                  <a:cubicBezTo>
                    <a:pt x="14473" y="13827"/>
                    <a:pt x="14568" y="13890"/>
                    <a:pt x="14568" y="13922"/>
                  </a:cubicBezTo>
                  <a:cubicBezTo>
                    <a:pt x="14442" y="14270"/>
                    <a:pt x="14378" y="14587"/>
                    <a:pt x="14283" y="14967"/>
                  </a:cubicBezTo>
                  <a:cubicBezTo>
                    <a:pt x="14283" y="14935"/>
                    <a:pt x="14283" y="14935"/>
                    <a:pt x="14252" y="14935"/>
                  </a:cubicBezTo>
                  <a:cubicBezTo>
                    <a:pt x="11560" y="14365"/>
                    <a:pt x="8900" y="13763"/>
                    <a:pt x="6271" y="13066"/>
                  </a:cubicBezTo>
                  <a:lnTo>
                    <a:pt x="6144" y="13066"/>
                  </a:lnTo>
                  <a:lnTo>
                    <a:pt x="6144" y="12971"/>
                  </a:lnTo>
                  <a:cubicBezTo>
                    <a:pt x="5923" y="12611"/>
                    <a:pt x="6258" y="12082"/>
                    <a:pt x="6685" y="12082"/>
                  </a:cubicBezTo>
                  <a:close/>
                  <a:moveTo>
                    <a:pt x="4968" y="9410"/>
                  </a:moveTo>
                  <a:cubicBezTo>
                    <a:pt x="6337" y="9410"/>
                    <a:pt x="7580" y="10419"/>
                    <a:pt x="7664" y="11831"/>
                  </a:cubicBezTo>
                  <a:cubicBezTo>
                    <a:pt x="7348" y="11705"/>
                    <a:pt x="6999" y="11610"/>
                    <a:pt x="6651" y="11483"/>
                  </a:cubicBezTo>
                  <a:cubicBezTo>
                    <a:pt x="6619" y="11467"/>
                    <a:pt x="6589" y="11460"/>
                    <a:pt x="6559" y="11460"/>
                  </a:cubicBezTo>
                  <a:cubicBezTo>
                    <a:pt x="6414" y="11460"/>
                    <a:pt x="6308" y="11636"/>
                    <a:pt x="6334" y="11768"/>
                  </a:cubicBezTo>
                  <a:cubicBezTo>
                    <a:pt x="5828" y="11990"/>
                    <a:pt x="5511" y="12718"/>
                    <a:pt x="5891" y="13193"/>
                  </a:cubicBezTo>
                  <a:cubicBezTo>
                    <a:pt x="5891" y="13225"/>
                    <a:pt x="5954" y="13225"/>
                    <a:pt x="5986" y="13225"/>
                  </a:cubicBezTo>
                  <a:cubicBezTo>
                    <a:pt x="5954" y="13351"/>
                    <a:pt x="5986" y="13542"/>
                    <a:pt x="6144" y="13573"/>
                  </a:cubicBezTo>
                  <a:cubicBezTo>
                    <a:pt x="6619" y="13732"/>
                    <a:pt x="7094" y="13890"/>
                    <a:pt x="7569" y="14017"/>
                  </a:cubicBezTo>
                  <a:cubicBezTo>
                    <a:pt x="6707" y="14909"/>
                    <a:pt x="5636" y="15443"/>
                    <a:pt x="4384" y="15443"/>
                  </a:cubicBezTo>
                  <a:cubicBezTo>
                    <a:pt x="4348" y="15443"/>
                    <a:pt x="4312" y="15443"/>
                    <a:pt x="4276" y="15442"/>
                  </a:cubicBezTo>
                  <a:cubicBezTo>
                    <a:pt x="2502" y="15410"/>
                    <a:pt x="286" y="14048"/>
                    <a:pt x="1299" y="11990"/>
                  </a:cubicBezTo>
                  <a:cubicBezTo>
                    <a:pt x="1932" y="10755"/>
                    <a:pt x="3104" y="9710"/>
                    <a:pt x="4466" y="9456"/>
                  </a:cubicBezTo>
                  <a:cubicBezTo>
                    <a:pt x="4634" y="9425"/>
                    <a:pt x="4802" y="9410"/>
                    <a:pt x="4968" y="9410"/>
                  </a:cubicBezTo>
                  <a:close/>
                  <a:moveTo>
                    <a:pt x="19707" y="10709"/>
                  </a:moveTo>
                  <a:cubicBezTo>
                    <a:pt x="21351" y="10709"/>
                    <a:pt x="23015" y="11239"/>
                    <a:pt x="23942" y="12180"/>
                  </a:cubicBezTo>
                  <a:cubicBezTo>
                    <a:pt x="25842" y="14143"/>
                    <a:pt x="26159" y="17563"/>
                    <a:pt x="24259" y="19622"/>
                  </a:cubicBezTo>
                  <a:cubicBezTo>
                    <a:pt x="23176" y="20805"/>
                    <a:pt x="21573" y="21493"/>
                    <a:pt x="19988" y="21493"/>
                  </a:cubicBezTo>
                  <a:cubicBezTo>
                    <a:pt x="19070" y="21493"/>
                    <a:pt x="18157" y="21262"/>
                    <a:pt x="17355" y="20762"/>
                  </a:cubicBezTo>
                  <a:cubicBezTo>
                    <a:pt x="15012" y="19337"/>
                    <a:pt x="14252" y="16423"/>
                    <a:pt x="15012" y="13922"/>
                  </a:cubicBezTo>
                  <a:cubicBezTo>
                    <a:pt x="15012" y="13890"/>
                    <a:pt x="15043" y="13858"/>
                    <a:pt x="15043" y="13795"/>
                  </a:cubicBezTo>
                  <a:cubicBezTo>
                    <a:pt x="15075" y="13763"/>
                    <a:pt x="15075" y="13732"/>
                    <a:pt x="15075" y="13700"/>
                  </a:cubicBezTo>
                  <a:lnTo>
                    <a:pt x="15075" y="13637"/>
                  </a:lnTo>
                  <a:lnTo>
                    <a:pt x="15075" y="13605"/>
                  </a:lnTo>
                  <a:cubicBezTo>
                    <a:pt x="15503" y="11590"/>
                    <a:pt x="17588" y="10709"/>
                    <a:pt x="19707" y="10709"/>
                  </a:cubicBezTo>
                  <a:close/>
                  <a:moveTo>
                    <a:pt x="22359" y="21522"/>
                  </a:moveTo>
                  <a:cubicBezTo>
                    <a:pt x="23151" y="24214"/>
                    <a:pt x="24132" y="26969"/>
                    <a:pt x="25209" y="29566"/>
                  </a:cubicBezTo>
                  <a:cubicBezTo>
                    <a:pt x="25177" y="29566"/>
                    <a:pt x="25146" y="29598"/>
                    <a:pt x="25146" y="29661"/>
                  </a:cubicBezTo>
                  <a:cubicBezTo>
                    <a:pt x="25070" y="29962"/>
                    <a:pt x="24756" y="30184"/>
                    <a:pt x="24456" y="30184"/>
                  </a:cubicBezTo>
                  <a:cubicBezTo>
                    <a:pt x="24377" y="30184"/>
                    <a:pt x="24300" y="30169"/>
                    <a:pt x="24227" y="30136"/>
                  </a:cubicBezTo>
                  <a:cubicBezTo>
                    <a:pt x="23341" y="27317"/>
                    <a:pt x="21916" y="24626"/>
                    <a:pt x="20807" y="21934"/>
                  </a:cubicBezTo>
                  <a:cubicBezTo>
                    <a:pt x="21345" y="21839"/>
                    <a:pt x="21852" y="21744"/>
                    <a:pt x="22359" y="21522"/>
                  </a:cubicBezTo>
                  <a:close/>
                  <a:moveTo>
                    <a:pt x="23309" y="28901"/>
                  </a:moveTo>
                  <a:cubicBezTo>
                    <a:pt x="23499" y="29249"/>
                    <a:pt x="23721" y="29598"/>
                    <a:pt x="23942" y="29946"/>
                  </a:cubicBezTo>
                  <a:cubicBezTo>
                    <a:pt x="23879" y="29946"/>
                    <a:pt x="23847" y="30041"/>
                    <a:pt x="23879" y="30104"/>
                  </a:cubicBezTo>
                  <a:cubicBezTo>
                    <a:pt x="24046" y="30349"/>
                    <a:pt x="24308" y="30458"/>
                    <a:pt x="24575" y="30458"/>
                  </a:cubicBezTo>
                  <a:cubicBezTo>
                    <a:pt x="24964" y="30458"/>
                    <a:pt x="25363" y="30227"/>
                    <a:pt x="25494" y="29851"/>
                  </a:cubicBezTo>
                  <a:cubicBezTo>
                    <a:pt x="25507" y="29854"/>
                    <a:pt x="25521" y="29856"/>
                    <a:pt x="25535" y="29856"/>
                  </a:cubicBezTo>
                  <a:cubicBezTo>
                    <a:pt x="25651" y="29856"/>
                    <a:pt x="25773" y="29739"/>
                    <a:pt x="25716" y="29598"/>
                  </a:cubicBezTo>
                  <a:cubicBezTo>
                    <a:pt x="25652" y="29408"/>
                    <a:pt x="25621" y="29218"/>
                    <a:pt x="25526" y="29028"/>
                  </a:cubicBezTo>
                  <a:lnTo>
                    <a:pt x="25526" y="29028"/>
                  </a:lnTo>
                  <a:cubicBezTo>
                    <a:pt x="28465" y="30366"/>
                    <a:pt x="26832" y="34351"/>
                    <a:pt x="24091" y="34351"/>
                  </a:cubicBezTo>
                  <a:cubicBezTo>
                    <a:pt x="23849" y="34351"/>
                    <a:pt x="23598" y="34320"/>
                    <a:pt x="23341" y="34253"/>
                  </a:cubicBezTo>
                  <a:cubicBezTo>
                    <a:pt x="22042" y="33873"/>
                    <a:pt x="21092" y="32606"/>
                    <a:pt x="21472" y="31276"/>
                  </a:cubicBezTo>
                  <a:cubicBezTo>
                    <a:pt x="21694" y="30231"/>
                    <a:pt x="22486" y="29471"/>
                    <a:pt x="23309" y="28901"/>
                  </a:cubicBezTo>
                  <a:close/>
                  <a:moveTo>
                    <a:pt x="31188" y="0"/>
                  </a:moveTo>
                  <a:cubicBezTo>
                    <a:pt x="30448" y="0"/>
                    <a:pt x="29710" y="242"/>
                    <a:pt x="29104" y="747"/>
                  </a:cubicBezTo>
                  <a:cubicBezTo>
                    <a:pt x="27679" y="1824"/>
                    <a:pt x="27394" y="3756"/>
                    <a:pt x="28471" y="5181"/>
                  </a:cubicBezTo>
                  <a:cubicBezTo>
                    <a:pt x="28503" y="5213"/>
                    <a:pt x="28534" y="5213"/>
                    <a:pt x="28598" y="5213"/>
                  </a:cubicBezTo>
                  <a:cubicBezTo>
                    <a:pt x="26666" y="7018"/>
                    <a:pt x="24766" y="8855"/>
                    <a:pt x="23309" y="10976"/>
                  </a:cubicBezTo>
                  <a:cubicBezTo>
                    <a:pt x="22410" y="10421"/>
                    <a:pt x="21172" y="10131"/>
                    <a:pt x="19909" y="10131"/>
                  </a:cubicBezTo>
                  <a:cubicBezTo>
                    <a:pt x="17567" y="10131"/>
                    <a:pt x="15135" y="11128"/>
                    <a:pt x="14600" y="13288"/>
                  </a:cubicBezTo>
                  <a:cubicBezTo>
                    <a:pt x="12415" y="12971"/>
                    <a:pt x="10325" y="12591"/>
                    <a:pt x="8234" y="11990"/>
                  </a:cubicBezTo>
                  <a:cubicBezTo>
                    <a:pt x="8234" y="10280"/>
                    <a:pt x="6809" y="8950"/>
                    <a:pt x="5131" y="8855"/>
                  </a:cubicBezTo>
                  <a:cubicBezTo>
                    <a:pt x="5076" y="8852"/>
                    <a:pt x="5020" y="8850"/>
                    <a:pt x="4965" y="8850"/>
                  </a:cubicBezTo>
                  <a:cubicBezTo>
                    <a:pt x="3098" y="8850"/>
                    <a:pt x="1406" y="10393"/>
                    <a:pt x="729" y="12085"/>
                  </a:cubicBezTo>
                  <a:cubicBezTo>
                    <a:pt x="1" y="13890"/>
                    <a:pt x="1552" y="15442"/>
                    <a:pt x="3262" y="15822"/>
                  </a:cubicBezTo>
                  <a:cubicBezTo>
                    <a:pt x="3636" y="15915"/>
                    <a:pt x="4016" y="15961"/>
                    <a:pt x="4394" y="15961"/>
                  </a:cubicBezTo>
                  <a:cubicBezTo>
                    <a:pt x="5811" y="15961"/>
                    <a:pt x="7194" y="15318"/>
                    <a:pt x="8044" y="14143"/>
                  </a:cubicBezTo>
                  <a:cubicBezTo>
                    <a:pt x="10103" y="14682"/>
                    <a:pt x="12193" y="15093"/>
                    <a:pt x="14283" y="15315"/>
                  </a:cubicBezTo>
                  <a:lnTo>
                    <a:pt x="14378" y="15315"/>
                  </a:lnTo>
                  <a:cubicBezTo>
                    <a:pt x="14093" y="17785"/>
                    <a:pt x="15297" y="20319"/>
                    <a:pt x="17545" y="21459"/>
                  </a:cubicBezTo>
                  <a:cubicBezTo>
                    <a:pt x="18256" y="21828"/>
                    <a:pt x="19099" y="22021"/>
                    <a:pt x="19927" y="22021"/>
                  </a:cubicBezTo>
                  <a:cubicBezTo>
                    <a:pt x="20095" y="22021"/>
                    <a:pt x="20262" y="22013"/>
                    <a:pt x="20427" y="21997"/>
                  </a:cubicBezTo>
                  <a:lnTo>
                    <a:pt x="20427" y="22060"/>
                  </a:lnTo>
                  <a:cubicBezTo>
                    <a:pt x="21250" y="24182"/>
                    <a:pt x="22106" y="26494"/>
                    <a:pt x="23214" y="28584"/>
                  </a:cubicBezTo>
                  <a:cubicBezTo>
                    <a:pt x="21979" y="29218"/>
                    <a:pt x="20902" y="30484"/>
                    <a:pt x="20902" y="31909"/>
                  </a:cubicBezTo>
                  <a:cubicBezTo>
                    <a:pt x="20870" y="33493"/>
                    <a:pt x="22232" y="34665"/>
                    <a:pt x="23752" y="34823"/>
                  </a:cubicBezTo>
                  <a:cubicBezTo>
                    <a:pt x="23890" y="34839"/>
                    <a:pt x="24025" y="34847"/>
                    <a:pt x="24158" y="34847"/>
                  </a:cubicBezTo>
                  <a:cubicBezTo>
                    <a:pt x="27446" y="34847"/>
                    <a:pt x="29158" y="30106"/>
                    <a:pt x="25779" y="28584"/>
                  </a:cubicBezTo>
                  <a:cubicBezTo>
                    <a:pt x="25734" y="28557"/>
                    <a:pt x="25692" y="28546"/>
                    <a:pt x="25652" y="28546"/>
                  </a:cubicBezTo>
                  <a:cubicBezTo>
                    <a:pt x="25552" y="28546"/>
                    <a:pt x="25467" y="28620"/>
                    <a:pt x="25399" y="28711"/>
                  </a:cubicBezTo>
                  <a:cubicBezTo>
                    <a:pt x="24607" y="26241"/>
                    <a:pt x="23657" y="23739"/>
                    <a:pt x="22644" y="21427"/>
                  </a:cubicBezTo>
                  <a:cubicBezTo>
                    <a:pt x="23752" y="20952"/>
                    <a:pt x="24702" y="20097"/>
                    <a:pt x="25336" y="19052"/>
                  </a:cubicBezTo>
                  <a:cubicBezTo>
                    <a:pt x="26603" y="16867"/>
                    <a:pt x="26159" y="13922"/>
                    <a:pt x="24544" y="12085"/>
                  </a:cubicBezTo>
                  <a:cubicBezTo>
                    <a:pt x="26476" y="10565"/>
                    <a:pt x="28186" y="8665"/>
                    <a:pt x="29928" y="6891"/>
                  </a:cubicBezTo>
                  <a:cubicBezTo>
                    <a:pt x="30369" y="7179"/>
                    <a:pt x="30850" y="7307"/>
                    <a:pt x="31333" y="7307"/>
                  </a:cubicBezTo>
                  <a:cubicBezTo>
                    <a:pt x="32445" y="7307"/>
                    <a:pt x="33563" y="6628"/>
                    <a:pt x="34203" y="5656"/>
                  </a:cubicBezTo>
                  <a:cubicBezTo>
                    <a:pt x="35185" y="4168"/>
                    <a:pt x="34995" y="2204"/>
                    <a:pt x="33633" y="1001"/>
                  </a:cubicBezTo>
                  <a:cubicBezTo>
                    <a:pt x="32961" y="346"/>
                    <a:pt x="32073" y="0"/>
                    <a:pt x="31188" y="0"/>
                  </a:cubicBezTo>
                  <a:close/>
                </a:path>
              </a:pathLst>
            </a:custGeom>
            <a:solidFill>
              <a:srgbClr val="555555"/>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8476161" y="373525"/>
              <a:ext cx="239325" cy="204563"/>
            </a:xfrm>
            <a:custGeom>
              <a:avLst/>
              <a:gdLst/>
              <a:ahLst/>
              <a:cxnLst/>
              <a:rect l="l" t="t" r="r" b="b"/>
              <a:pathLst>
                <a:path w="7339" h="6273" extrusionOk="0">
                  <a:moveTo>
                    <a:pt x="5240" y="1905"/>
                  </a:moveTo>
                  <a:cubicBezTo>
                    <a:pt x="5280" y="1905"/>
                    <a:pt x="5318" y="1923"/>
                    <a:pt x="5343" y="1964"/>
                  </a:cubicBezTo>
                  <a:cubicBezTo>
                    <a:pt x="5786" y="2471"/>
                    <a:pt x="5755" y="3263"/>
                    <a:pt x="5343" y="3833"/>
                  </a:cubicBezTo>
                  <a:cubicBezTo>
                    <a:pt x="5323" y="3853"/>
                    <a:pt x="5299" y="3862"/>
                    <a:pt x="5274" y="3862"/>
                  </a:cubicBezTo>
                  <a:cubicBezTo>
                    <a:pt x="5180" y="3862"/>
                    <a:pt x="5071" y="3736"/>
                    <a:pt x="5121" y="3611"/>
                  </a:cubicBezTo>
                  <a:cubicBezTo>
                    <a:pt x="5438" y="3136"/>
                    <a:pt x="5406" y="2629"/>
                    <a:pt x="5090" y="2186"/>
                  </a:cubicBezTo>
                  <a:cubicBezTo>
                    <a:pt x="4996" y="2046"/>
                    <a:pt x="5127" y="1905"/>
                    <a:pt x="5240" y="1905"/>
                  </a:cubicBezTo>
                  <a:close/>
                  <a:moveTo>
                    <a:pt x="6000" y="2469"/>
                  </a:moveTo>
                  <a:cubicBezTo>
                    <a:pt x="6058" y="2469"/>
                    <a:pt x="6112" y="2490"/>
                    <a:pt x="6135" y="2534"/>
                  </a:cubicBezTo>
                  <a:cubicBezTo>
                    <a:pt x="6578" y="3231"/>
                    <a:pt x="6293" y="4213"/>
                    <a:pt x="5723" y="4688"/>
                  </a:cubicBezTo>
                  <a:cubicBezTo>
                    <a:pt x="5696" y="4715"/>
                    <a:pt x="5666" y="4726"/>
                    <a:pt x="5637" y="4726"/>
                  </a:cubicBezTo>
                  <a:cubicBezTo>
                    <a:pt x="5528" y="4726"/>
                    <a:pt x="5427" y="4573"/>
                    <a:pt x="5501" y="4498"/>
                  </a:cubicBezTo>
                  <a:cubicBezTo>
                    <a:pt x="6071" y="3960"/>
                    <a:pt x="6071" y="3294"/>
                    <a:pt x="5818" y="2661"/>
                  </a:cubicBezTo>
                  <a:cubicBezTo>
                    <a:pt x="5777" y="2538"/>
                    <a:pt x="5895" y="2469"/>
                    <a:pt x="6000" y="2469"/>
                  </a:cubicBezTo>
                  <a:close/>
                  <a:moveTo>
                    <a:pt x="3929" y="1"/>
                  </a:moveTo>
                  <a:cubicBezTo>
                    <a:pt x="1857" y="1"/>
                    <a:pt x="1" y="2142"/>
                    <a:pt x="1353" y="4403"/>
                  </a:cubicBezTo>
                  <a:lnTo>
                    <a:pt x="1353" y="4530"/>
                  </a:lnTo>
                  <a:cubicBezTo>
                    <a:pt x="1638" y="4308"/>
                    <a:pt x="1954" y="4023"/>
                    <a:pt x="2239" y="3738"/>
                  </a:cubicBezTo>
                  <a:cubicBezTo>
                    <a:pt x="2284" y="3715"/>
                    <a:pt x="2345" y="3693"/>
                    <a:pt x="2399" y="3693"/>
                  </a:cubicBezTo>
                  <a:cubicBezTo>
                    <a:pt x="2421" y="3693"/>
                    <a:pt x="2443" y="3697"/>
                    <a:pt x="2461" y="3706"/>
                  </a:cubicBezTo>
                  <a:cubicBezTo>
                    <a:pt x="2493" y="3675"/>
                    <a:pt x="2556" y="3611"/>
                    <a:pt x="2588" y="3611"/>
                  </a:cubicBezTo>
                  <a:cubicBezTo>
                    <a:pt x="2650" y="3596"/>
                    <a:pt x="2711" y="3588"/>
                    <a:pt x="2771" y="3588"/>
                  </a:cubicBezTo>
                  <a:cubicBezTo>
                    <a:pt x="3322" y="3588"/>
                    <a:pt x="3760" y="4205"/>
                    <a:pt x="3760" y="4720"/>
                  </a:cubicBezTo>
                  <a:cubicBezTo>
                    <a:pt x="3886" y="4815"/>
                    <a:pt x="4013" y="5005"/>
                    <a:pt x="3855" y="5131"/>
                  </a:cubicBezTo>
                  <a:lnTo>
                    <a:pt x="2968" y="5986"/>
                  </a:lnTo>
                  <a:cubicBezTo>
                    <a:pt x="3323" y="6184"/>
                    <a:pt x="3695" y="6273"/>
                    <a:pt x="4064" y="6273"/>
                  </a:cubicBezTo>
                  <a:cubicBezTo>
                    <a:pt x="5111" y="6273"/>
                    <a:pt x="6135" y="5561"/>
                    <a:pt x="6673" y="4625"/>
                  </a:cubicBezTo>
                  <a:cubicBezTo>
                    <a:pt x="7338" y="3389"/>
                    <a:pt x="7085" y="1933"/>
                    <a:pt x="6103" y="919"/>
                  </a:cubicBezTo>
                  <a:cubicBezTo>
                    <a:pt x="5443" y="276"/>
                    <a:pt x="4672" y="1"/>
                    <a:pt x="3929" y="1"/>
                  </a:cubicBezTo>
                  <a:close/>
                </a:path>
              </a:pathLst>
            </a:custGeom>
            <a:solidFill>
              <a:srgbClr val="FFF8CD"/>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8653396" y="454268"/>
              <a:ext cx="37306" cy="73503"/>
            </a:xfrm>
            <a:custGeom>
              <a:avLst/>
              <a:gdLst/>
              <a:ahLst/>
              <a:cxnLst/>
              <a:rect l="l" t="t" r="r" b="b"/>
              <a:pathLst>
                <a:path w="1144" h="2254" extrusionOk="0">
                  <a:moveTo>
                    <a:pt x="543" y="0"/>
                  </a:moveTo>
                  <a:cubicBezTo>
                    <a:pt x="440" y="0"/>
                    <a:pt x="357" y="69"/>
                    <a:pt x="415" y="185"/>
                  </a:cubicBezTo>
                  <a:cubicBezTo>
                    <a:pt x="636" y="818"/>
                    <a:pt x="636" y="1515"/>
                    <a:pt x="98" y="2022"/>
                  </a:cubicBezTo>
                  <a:cubicBezTo>
                    <a:pt x="1" y="2119"/>
                    <a:pt x="71" y="2254"/>
                    <a:pt x="181" y="2254"/>
                  </a:cubicBezTo>
                  <a:cubicBezTo>
                    <a:pt x="214" y="2254"/>
                    <a:pt x="251" y="2241"/>
                    <a:pt x="288" y="2212"/>
                  </a:cubicBezTo>
                  <a:cubicBezTo>
                    <a:pt x="890" y="1737"/>
                    <a:pt x="1143" y="755"/>
                    <a:pt x="731" y="90"/>
                  </a:cubicBezTo>
                  <a:cubicBezTo>
                    <a:pt x="682" y="28"/>
                    <a:pt x="609" y="0"/>
                    <a:pt x="543" y="0"/>
                  </a:cubicBezTo>
                  <a:close/>
                </a:path>
              </a:pathLst>
            </a:custGeom>
            <a:solidFill>
              <a:srgbClr val="555555"/>
            </a:solidFill>
            <a:ln w="23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8638917" y="436234"/>
              <a:ext cx="25958" cy="61731"/>
            </a:xfrm>
            <a:custGeom>
              <a:avLst/>
              <a:gdLst/>
              <a:ahLst/>
              <a:cxnLst/>
              <a:rect l="l" t="t" r="r" b="b"/>
              <a:pathLst>
                <a:path w="796" h="1893" extrusionOk="0">
                  <a:moveTo>
                    <a:pt x="264" y="0"/>
                  </a:moveTo>
                  <a:cubicBezTo>
                    <a:pt x="148" y="0"/>
                    <a:pt x="1" y="141"/>
                    <a:pt x="99" y="263"/>
                  </a:cubicBezTo>
                  <a:cubicBezTo>
                    <a:pt x="352" y="706"/>
                    <a:pt x="447" y="1213"/>
                    <a:pt x="130" y="1657"/>
                  </a:cubicBezTo>
                  <a:cubicBezTo>
                    <a:pt x="60" y="1775"/>
                    <a:pt x="165" y="1893"/>
                    <a:pt x="262" y="1893"/>
                  </a:cubicBezTo>
                  <a:cubicBezTo>
                    <a:pt x="295" y="1893"/>
                    <a:pt x="328" y="1879"/>
                    <a:pt x="352" y="1847"/>
                  </a:cubicBezTo>
                  <a:cubicBezTo>
                    <a:pt x="764" y="1340"/>
                    <a:pt x="795" y="548"/>
                    <a:pt x="352" y="41"/>
                  </a:cubicBezTo>
                  <a:cubicBezTo>
                    <a:pt x="330" y="12"/>
                    <a:pt x="299" y="0"/>
                    <a:pt x="264" y="0"/>
                  </a:cubicBezTo>
                  <a:close/>
                </a:path>
              </a:pathLst>
            </a:custGeom>
            <a:solidFill>
              <a:srgbClr val="555555"/>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8349862" y="505726"/>
              <a:ext cx="237564" cy="241705"/>
            </a:xfrm>
            <a:custGeom>
              <a:avLst/>
              <a:gdLst/>
              <a:ahLst/>
              <a:cxnLst/>
              <a:rect l="l" t="t" r="r" b="b"/>
              <a:pathLst>
                <a:path w="7285" h="7412" extrusionOk="0">
                  <a:moveTo>
                    <a:pt x="6461" y="1"/>
                  </a:moveTo>
                  <a:cubicBezTo>
                    <a:pt x="6461" y="1"/>
                    <a:pt x="6461" y="32"/>
                    <a:pt x="6429" y="96"/>
                  </a:cubicBezTo>
                  <a:cubicBezTo>
                    <a:pt x="4212" y="2186"/>
                    <a:pt x="2217" y="4529"/>
                    <a:pt x="0" y="6588"/>
                  </a:cubicBezTo>
                  <a:cubicBezTo>
                    <a:pt x="349" y="6809"/>
                    <a:pt x="665" y="7094"/>
                    <a:pt x="950" y="7411"/>
                  </a:cubicBezTo>
                  <a:cubicBezTo>
                    <a:pt x="2661" y="4941"/>
                    <a:pt x="5162" y="2882"/>
                    <a:pt x="7284" y="824"/>
                  </a:cubicBezTo>
                  <a:cubicBezTo>
                    <a:pt x="7284" y="349"/>
                    <a:pt x="6936" y="32"/>
                    <a:pt x="6461" y="1"/>
                  </a:cubicBezTo>
                  <a:close/>
                </a:path>
              </a:pathLst>
            </a:custGeom>
            <a:solidFill>
              <a:srgbClr val="FFF8CD"/>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8049328" y="704876"/>
              <a:ext cx="389363" cy="352449"/>
            </a:xfrm>
            <a:custGeom>
              <a:avLst/>
              <a:gdLst/>
              <a:ahLst/>
              <a:cxnLst/>
              <a:rect l="l" t="t" r="r" b="b"/>
              <a:pathLst>
                <a:path w="11940" h="10808" extrusionOk="0">
                  <a:moveTo>
                    <a:pt x="5099" y="417"/>
                  </a:moveTo>
                  <a:cubicBezTo>
                    <a:pt x="5353" y="417"/>
                    <a:pt x="5289" y="734"/>
                    <a:pt x="5099" y="734"/>
                  </a:cubicBezTo>
                  <a:cubicBezTo>
                    <a:pt x="4181" y="797"/>
                    <a:pt x="3358" y="1019"/>
                    <a:pt x="2566" y="1589"/>
                  </a:cubicBezTo>
                  <a:cubicBezTo>
                    <a:pt x="2559" y="1593"/>
                    <a:pt x="2551" y="1594"/>
                    <a:pt x="2543" y="1594"/>
                  </a:cubicBezTo>
                  <a:cubicBezTo>
                    <a:pt x="2478" y="1594"/>
                    <a:pt x="2386" y="1487"/>
                    <a:pt x="2471" y="1431"/>
                  </a:cubicBezTo>
                  <a:cubicBezTo>
                    <a:pt x="3199" y="829"/>
                    <a:pt x="4149" y="417"/>
                    <a:pt x="5099" y="417"/>
                  </a:cubicBezTo>
                  <a:close/>
                  <a:moveTo>
                    <a:pt x="4698" y="1266"/>
                  </a:moveTo>
                  <a:cubicBezTo>
                    <a:pt x="4758" y="1266"/>
                    <a:pt x="4818" y="1268"/>
                    <a:pt x="4878" y="1272"/>
                  </a:cubicBezTo>
                  <a:cubicBezTo>
                    <a:pt x="5068" y="1272"/>
                    <a:pt x="5068" y="1589"/>
                    <a:pt x="4878" y="1589"/>
                  </a:cubicBezTo>
                  <a:cubicBezTo>
                    <a:pt x="4772" y="1578"/>
                    <a:pt x="4667" y="1573"/>
                    <a:pt x="4565" y="1573"/>
                  </a:cubicBezTo>
                  <a:cubicBezTo>
                    <a:pt x="3780" y="1573"/>
                    <a:pt x="3105" y="1895"/>
                    <a:pt x="2629" y="2539"/>
                  </a:cubicBezTo>
                  <a:cubicBezTo>
                    <a:pt x="2611" y="2551"/>
                    <a:pt x="2591" y="2556"/>
                    <a:pt x="2570" y="2556"/>
                  </a:cubicBezTo>
                  <a:cubicBezTo>
                    <a:pt x="2483" y="2556"/>
                    <a:pt x="2394" y="2464"/>
                    <a:pt x="2471" y="2412"/>
                  </a:cubicBezTo>
                  <a:cubicBezTo>
                    <a:pt x="2975" y="1700"/>
                    <a:pt x="3813" y="1266"/>
                    <a:pt x="4698" y="1266"/>
                  </a:cubicBezTo>
                  <a:close/>
                  <a:moveTo>
                    <a:pt x="5448" y="0"/>
                  </a:moveTo>
                  <a:cubicBezTo>
                    <a:pt x="3332" y="0"/>
                    <a:pt x="1251" y="889"/>
                    <a:pt x="824" y="2919"/>
                  </a:cubicBezTo>
                  <a:lnTo>
                    <a:pt x="824" y="2951"/>
                  </a:lnTo>
                  <a:lnTo>
                    <a:pt x="824" y="3014"/>
                  </a:lnTo>
                  <a:cubicBezTo>
                    <a:pt x="792" y="3046"/>
                    <a:pt x="792" y="3078"/>
                    <a:pt x="792" y="3109"/>
                  </a:cubicBezTo>
                  <a:cubicBezTo>
                    <a:pt x="792" y="3173"/>
                    <a:pt x="792" y="3204"/>
                    <a:pt x="761" y="3236"/>
                  </a:cubicBezTo>
                  <a:cubicBezTo>
                    <a:pt x="1" y="5738"/>
                    <a:pt x="792" y="8651"/>
                    <a:pt x="3104" y="10076"/>
                  </a:cubicBezTo>
                  <a:cubicBezTo>
                    <a:pt x="3894" y="10576"/>
                    <a:pt x="4804" y="10807"/>
                    <a:pt x="5723" y="10807"/>
                  </a:cubicBezTo>
                  <a:cubicBezTo>
                    <a:pt x="7310" y="10807"/>
                    <a:pt x="8925" y="10119"/>
                    <a:pt x="10008" y="8936"/>
                  </a:cubicBezTo>
                  <a:cubicBezTo>
                    <a:pt x="11940" y="6878"/>
                    <a:pt x="11591" y="3489"/>
                    <a:pt x="9691" y="1494"/>
                  </a:cubicBezTo>
                  <a:cubicBezTo>
                    <a:pt x="8763" y="538"/>
                    <a:pt x="7095" y="0"/>
                    <a:pt x="5448" y="0"/>
                  </a:cubicBezTo>
                  <a:close/>
                </a:path>
              </a:pathLst>
            </a:custGeom>
            <a:solidFill>
              <a:srgbClr val="FFF8CD"/>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8127005" y="717431"/>
              <a:ext cx="94830" cy="36360"/>
            </a:xfrm>
            <a:custGeom>
              <a:avLst/>
              <a:gdLst/>
              <a:ahLst/>
              <a:cxnLst/>
              <a:rect l="l" t="t" r="r" b="b"/>
              <a:pathLst>
                <a:path w="2908" h="1115" extrusionOk="0">
                  <a:moveTo>
                    <a:pt x="2717" y="1"/>
                  </a:moveTo>
                  <a:cubicBezTo>
                    <a:pt x="1767" y="32"/>
                    <a:pt x="849" y="412"/>
                    <a:pt x="57" y="951"/>
                  </a:cubicBezTo>
                  <a:cubicBezTo>
                    <a:pt x="1" y="1007"/>
                    <a:pt x="95" y="1114"/>
                    <a:pt x="161" y="1114"/>
                  </a:cubicBezTo>
                  <a:cubicBezTo>
                    <a:pt x="169" y="1114"/>
                    <a:pt x="177" y="1113"/>
                    <a:pt x="184" y="1109"/>
                  </a:cubicBezTo>
                  <a:cubicBezTo>
                    <a:pt x="976" y="602"/>
                    <a:pt x="1799" y="349"/>
                    <a:pt x="2717" y="317"/>
                  </a:cubicBezTo>
                  <a:cubicBezTo>
                    <a:pt x="2907" y="317"/>
                    <a:pt x="2907" y="1"/>
                    <a:pt x="2717" y="1"/>
                  </a:cubicBezTo>
                  <a:close/>
                </a:path>
              </a:pathLst>
            </a:custGeom>
            <a:solidFill>
              <a:srgbClr val="555555"/>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8126973" y="745964"/>
              <a:ext cx="87623" cy="42295"/>
            </a:xfrm>
            <a:custGeom>
              <a:avLst/>
              <a:gdLst/>
              <a:ahLst/>
              <a:cxnLst/>
              <a:rect l="l" t="t" r="r" b="b"/>
              <a:pathLst>
                <a:path w="2687" h="1297" extrusionOk="0">
                  <a:moveTo>
                    <a:pt x="2255" y="0"/>
                  </a:moveTo>
                  <a:cubicBezTo>
                    <a:pt x="1392" y="0"/>
                    <a:pt x="577" y="457"/>
                    <a:pt x="26" y="1152"/>
                  </a:cubicBezTo>
                  <a:cubicBezTo>
                    <a:pt x="1" y="1204"/>
                    <a:pt x="79" y="1296"/>
                    <a:pt x="143" y="1296"/>
                  </a:cubicBezTo>
                  <a:cubicBezTo>
                    <a:pt x="158" y="1296"/>
                    <a:pt x="173" y="1291"/>
                    <a:pt x="185" y="1279"/>
                  </a:cubicBezTo>
                  <a:cubicBezTo>
                    <a:pt x="717" y="635"/>
                    <a:pt x="1398" y="313"/>
                    <a:pt x="2184" y="313"/>
                  </a:cubicBezTo>
                  <a:cubicBezTo>
                    <a:pt x="2286" y="313"/>
                    <a:pt x="2391" y="318"/>
                    <a:pt x="2497" y="329"/>
                  </a:cubicBezTo>
                  <a:cubicBezTo>
                    <a:pt x="2687" y="329"/>
                    <a:pt x="2687" y="12"/>
                    <a:pt x="2497" y="12"/>
                  </a:cubicBezTo>
                  <a:cubicBezTo>
                    <a:pt x="2416" y="4"/>
                    <a:pt x="2335" y="0"/>
                    <a:pt x="2255" y="0"/>
                  </a:cubicBezTo>
                  <a:close/>
                </a:path>
              </a:pathLst>
            </a:custGeom>
            <a:solidFill>
              <a:srgbClr val="555555"/>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7779904" y="751704"/>
              <a:ext cx="280805" cy="94862"/>
            </a:xfrm>
            <a:custGeom>
              <a:avLst/>
              <a:gdLst/>
              <a:ahLst/>
              <a:cxnLst/>
              <a:rect l="l" t="t" r="r" b="b"/>
              <a:pathLst>
                <a:path w="8611" h="2909" extrusionOk="0">
                  <a:moveTo>
                    <a:pt x="723" y="0"/>
                  </a:moveTo>
                  <a:cubicBezTo>
                    <a:pt x="330" y="0"/>
                    <a:pt x="0" y="513"/>
                    <a:pt x="187" y="913"/>
                  </a:cubicBezTo>
                  <a:lnTo>
                    <a:pt x="187" y="1008"/>
                  </a:lnTo>
                  <a:lnTo>
                    <a:pt x="314" y="1008"/>
                  </a:lnTo>
                  <a:cubicBezTo>
                    <a:pt x="2974" y="1705"/>
                    <a:pt x="5602" y="2307"/>
                    <a:pt x="8294" y="2877"/>
                  </a:cubicBezTo>
                  <a:lnTo>
                    <a:pt x="8358" y="2908"/>
                  </a:lnTo>
                  <a:cubicBezTo>
                    <a:pt x="8389" y="2560"/>
                    <a:pt x="8484" y="2180"/>
                    <a:pt x="8611" y="1863"/>
                  </a:cubicBezTo>
                  <a:cubicBezTo>
                    <a:pt x="8548" y="1800"/>
                    <a:pt x="8453" y="1737"/>
                    <a:pt x="8484" y="1547"/>
                  </a:cubicBezTo>
                  <a:cubicBezTo>
                    <a:pt x="5919" y="1452"/>
                    <a:pt x="3386" y="850"/>
                    <a:pt x="979" y="58"/>
                  </a:cubicBezTo>
                  <a:lnTo>
                    <a:pt x="947" y="58"/>
                  </a:lnTo>
                  <a:cubicBezTo>
                    <a:pt x="872" y="18"/>
                    <a:pt x="797" y="0"/>
                    <a:pt x="723" y="0"/>
                  </a:cubicBezTo>
                  <a:close/>
                </a:path>
              </a:pathLst>
            </a:custGeom>
            <a:solidFill>
              <a:srgbClr val="FFF8CD"/>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8263119" y="1059281"/>
              <a:ext cx="143582" cy="280544"/>
            </a:xfrm>
            <a:custGeom>
              <a:avLst/>
              <a:gdLst/>
              <a:ahLst/>
              <a:cxnLst/>
              <a:rect l="l" t="t" r="r" b="b"/>
              <a:pathLst>
                <a:path w="4403" h="8603" extrusionOk="0">
                  <a:moveTo>
                    <a:pt x="1552" y="0"/>
                  </a:moveTo>
                  <a:cubicBezTo>
                    <a:pt x="1077" y="222"/>
                    <a:pt x="538" y="317"/>
                    <a:pt x="0" y="412"/>
                  </a:cubicBezTo>
                  <a:cubicBezTo>
                    <a:pt x="1109" y="3104"/>
                    <a:pt x="2534" y="5795"/>
                    <a:pt x="3420" y="8551"/>
                  </a:cubicBezTo>
                  <a:cubicBezTo>
                    <a:pt x="3497" y="8586"/>
                    <a:pt x="3580" y="8602"/>
                    <a:pt x="3664" y="8602"/>
                  </a:cubicBezTo>
                  <a:cubicBezTo>
                    <a:pt x="3960" y="8602"/>
                    <a:pt x="4265" y="8397"/>
                    <a:pt x="4339" y="8076"/>
                  </a:cubicBezTo>
                  <a:cubicBezTo>
                    <a:pt x="4339" y="8044"/>
                    <a:pt x="4370" y="8044"/>
                    <a:pt x="4402" y="8012"/>
                  </a:cubicBezTo>
                  <a:cubicBezTo>
                    <a:pt x="3294" y="5447"/>
                    <a:pt x="2344" y="2692"/>
                    <a:pt x="1552" y="0"/>
                  </a:cubicBezTo>
                  <a:close/>
                </a:path>
              </a:pathLst>
            </a:custGeom>
            <a:solidFill>
              <a:srgbClr val="FFF8CD"/>
            </a:solidFill>
            <a:ln w="23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8271370" y="1299878"/>
              <a:ext cx="241477" cy="177757"/>
            </a:xfrm>
            <a:custGeom>
              <a:avLst/>
              <a:gdLst/>
              <a:ahLst/>
              <a:cxnLst/>
              <a:rect l="l" t="t" r="r" b="b"/>
              <a:pathLst>
                <a:path w="7405" h="5451" extrusionOk="0">
                  <a:moveTo>
                    <a:pt x="4237" y="3347"/>
                  </a:moveTo>
                  <a:cubicBezTo>
                    <a:pt x="4366" y="3347"/>
                    <a:pt x="4447" y="3528"/>
                    <a:pt x="4307" y="3611"/>
                  </a:cubicBezTo>
                  <a:cubicBezTo>
                    <a:pt x="4149" y="3643"/>
                    <a:pt x="4022" y="3675"/>
                    <a:pt x="3959" y="3801"/>
                  </a:cubicBezTo>
                  <a:lnTo>
                    <a:pt x="3864" y="3801"/>
                  </a:lnTo>
                  <a:cubicBezTo>
                    <a:pt x="3642" y="3865"/>
                    <a:pt x="3357" y="3991"/>
                    <a:pt x="3136" y="4086"/>
                  </a:cubicBezTo>
                  <a:cubicBezTo>
                    <a:pt x="3126" y="4089"/>
                    <a:pt x="3117" y="4090"/>
                    <a:pt x="3107" y="4090"/>
                  </a:cubicBezTo>
                  <a:cubicBezTo>
                    <a:pt x="2996" y="4090"/>
                    <a:pt x="2924" y="3923"/>
                    <a:pt x="3041" y="3865"/>
                  </a:cubicBezTo>
                  <a:cubicBezTo>
                    <a:pt x="3294" y="3770"/>
                    <a:pt x="3547" y="3675"/>
                    <a:pt x="3801" y="3548"/>
                  </a:cubicBezTo>
                  <a:cubicBezTo>
                    <a:pt x="3927" y="3485"/>
                    <a:pt x="4086" y="3389"/>
                    <a:pt x="4181" y="3358"/>
                  </a:cubicBezTo>
                  <a:cubicBezTo>
                    <a:pt x="4200" y="3350"/>
                    <a:pt x="4219" y="3347"/>
                    <a:pt x="4237" y="3347"/>
                  </a:cubicBezTo>
                  <a:close/>
                  <a:moveTo>
                    <a:pt x="4734" y="3636"/>
                  </a:moveTo>
                  <a:cubicBezTo>
                    <a:pt x="4826" y="3636"/>
                    <a:pt x="4889" y="3790"/>
                    <a:pt x="4814" y="3865"/>
                  </a:cubicBezTo>
                  <a:cubicBezTo>
                    <a:pt x="4334" y="4487"/>
                    <a:pt x="3449" y="4730"/>
                    <a:pt x="2657" y="4730"/>
                  </a:cubicBezTo>
                  <a:cubicBezTo>
                    <a:pt x="2561" y="4730"/>
                    <a:pt x="2467" y="4726"/>
                    <a:pt x="2376" y="4720"/>
                  </a:cubicBezTo>
                  <a:cubicBezTo>
                    <a:pt x="2249" y="4720"/>
                    <a:pt x="2217" y="4498"/>
                    <a:pt x="2376" y="4498"/>
                  </a:cubicBezTo>
                  <a:cubicBezTo>
                    <a:pt x="2443" y="4503"/>
                    <a:pt x="2509" y="4505"/>
                    <a:pt x="2573" y="4505"/>
                  </a:cubicBezTo>
                  <a:cubicBezTo>
                    <a:pt x="3387" y="4505"/>
                    <a:pt x="3981" y="4144"/>
                    <a:pt x="4656" y="3675"/>
                  </a:cubicBezTo>
                  <a:cubicBezTo>
                    <a:pt x="4683" y="3648"/>
                    <a:pt x="4710" y="3636"/>
                    <a:pt x="4734" y="3636"/>
                  </a:cubicBezTo>
                  <a:close/>
                  <a:moveTo>
                    <a:pt x="2249" y="1"/>
                  </a:moveTo>
                  <a:cubicBezTo>
                    <a:pt x="1457" y="634"/>
                    <a:pt x="666" y="1394"/>
                    <a:pt x="380" y="2376"/>
                  </a:cubicBezTo>
                  <a:cubicBezTo>
                    <a:pt x="0" y="3770"/>
                    <a:pt x="982" y="4973"/>
                    <a:pt x="2281" y="5353"/>
                  </a:cubicBezTo>
                  <a:cubicBezTo>
                    <a:pt x="2543" y="5420"/>
                    <a:pt x="2798" y="5451"/>
                    <a:pt x="3044" y="5451"/>
                  </a:cubicBezTo>
                  <a:cubicBezTo>
                    <a:pt x="5825" y="5451"/>
                    <a:pt x="7405" y="1466"/>
                    <a:pt x="4466" y="128"/>
                  </a:cubicBezTo>
                  <a:lnTo>
                    <a:pt x="4466" y="128"/>
                  </a:lnTo>
                  <a:cubicBezTo>
                    <a:pt x="4497" y="318"/>
                    <a:pt x="4592" y="508"/>
                    <a:pt x="4656" y="698"/>
                  </a:cubicBezTo>
                  <a:cubicBezTo>
                    <a:pt x="4719" y="856"/>
                    <a:pt x="4561" y="951"/>
                    <a:pt x="4434" y="951"/>
                  </a:cubicBezTo>
                  <a:cubicBezTo>
                    <a:pt x="4282" y="1332"/>
                    <a:pt x="3877" y="1564"/>
                    <a:pt x="3489" y="1564"/>
                  </a:cubicBezTo>
                  <a:cubicBezTo>
                    <a:pt x="3232" y="1564"/>
                    <a:pt x="2983" y="1463"/>
                    <a:pt x="2819" y="1236"/>
                  </a:cubicBezTo>
                  <a:cubicBezTo>
                    <a:pt x="2724" y="1141"/>
                    <a:pt x="2819" y="1078"/>
                    <a:pt x="2882" y="1078"/>
                  </a:cubicBezTo>
                  <a:cubicBezTo>
                    <a:pt x="2661" y="761"/>
                    <a:pt x="2439" y="349"/>
                    <a:pt x="2249" y="1"/>
                  </a:cubicBezTo>
                  <a:close/>
                </a:path>
              </a:pathLst>
            </a:custGeom>
            <a:solidFill>
              <a:srgbClr val="FFF8CD"/>
            </a:solidFill>
            <a:ln w="23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7593897" y="664309"/>
              <a:ext cx="240662" cy="196736"/>
            </a:xfrm>
            <a:custGeom>
              <a:avLst/>
              <a:gdLst/>
              <a:ahLst/>
              <a:cxnLst/>
              <a:rect l="l" t="t" r="r" b="b"/>
              <a:pathLst>
                <a:path w="7380" h="6033" extrusionOk="0">
                  <a:moveTo>
                    <a:pt x="4323" y="674"/>
                  </a:moveTo>
                  <a:cubicBezTo>
                    <a:pt x="4675" y="674"/>
                    <a:pt x="5028" y="735"/>
                    <a:pt x="5353" y="870"/>
                  </a:cubicBezTo>
                  <a:cubicBezTo>
                    <a:pt x="5524" y="955"/>
                    <a:pt x="5412" y="1195"/>
                    <a:pt x="5272" y="1195"/>
                  </a:cubicBezTo>
                  <a:cubicBezTo>
                    <a:pt x="5257" y="1195"/>
                    <a:pt x="5242" y="1193"/>
                    <a:pt x="5226" y="1186"/>
                  </a:cubicBezTo>
                  <a:cubicBezTo>
                    <a:pt x="4819" y="1085"/>
                    <a:pt x="4440" y="1019"/>
                    <a:pt x="4058" y="1019"/>
                  </a:cubicBezTo>
                  <a:cubicBezTo>
                    <a:pt x="3727" y="1019"/>
                    <a:pt x="3394" y="1069"/>
                    <a:pt x="3041" y="1186"/>
                  </a:cubicBezTo>
                  <a:cubicBezTo>
                    <a:pt x="3027" y="1193"/>
                    <a:pt x="3014" y="1196"/>
                    <a:pt x="3001" y="1196"/>
                  </a:cubicBezTo>
                  <a:cubicBezTo>
                    <a:pt x="2902" y="1196"/>
                    <a:pt x="2865" y="993"/>
                    <a:pt x="2977" y="965"/>
                  </a:cubicBezTo>
                  <a:cubicBezTo>
                    <a:pt x="3377" y="783"/>
                    <a:pt x="3849" y="674"/>
                    <a:pt x="4323" y="674"/>
                  </a:cubicBezTo>
                  <a:close/>
                  <a:moveTo>
                    <a:pt x="4683" y="0"/>
                  </a:moveTo>
                  <a:cubicBezTo>
                    <a:pt x="4517" y="0"/>
                    <a:pt x="4349" y="15"/>
                    <a:pt x="4181" y="46"/>
                  </a:cubicBezTo>
                  <a:cubicBezTo>
                    <a:pt x="2819" y="300"/>
                    <a:pt x="1647" y="1313"/>
                    <a:pt x="1014" y="2580"/>
                  </a:cubicBezTo>
                  <a:cubicBezTo>
                    <a:pt x="1" y="4607"/>
                    <a:pt x="2217" y="6000"/>
                    <a:pt x="3991" y="6032"/>
                  </a:cubicBezTo>
                  <a:cubicBezTo>
                    <a:pt x="4026" y="6033"/>
                    <a:pt x="4061" y="6033"/>
                    <a:pt x="4097" y="6033"/>
                  </a:cubicBezTo>
                  <a:cubicBezTo>
                    <a:pt x="5321" y="6033"/>
                    <a:pt x="6422" y="5499"/>
                    <a:pt x="7284" y="4607"/>
                  </a:cubicBezTo>
                  <a:cubicBezTo>
                    <a:pt x="6809" y="4448"/>
                    <a:pt x="6334" y="4322"/>
                    <a:pt x="5859" y="4163"/>
                  </a:cubicBezTo>
                  <a:cubicBezTo>
                    <a:pt x="5701" y="4132"/>
                    <a:pt x="5638" y="3941"/>
                    <a:pt x="5701" y="3815"/>
                  </a:cubicBezTo>
                  <a:cubicBezTo>
                    <a:pt x="5701" y="3815"/>
                    <a:pt x="5638" y="3815"/>
                    <a:pt x="5606" y="3783"/>
                  </a:cubicBezTo>
                  <a:cubicBezTo>
                    <a:pt x="5194" y="3308"/>
                    <a:pt x="5543" y="2580"/>
                    <a:pt x="6049" y="2358"/>
                  </a:cubicBezTo>
                  <a:cubicBezTo>
                    <a:pt x="6049" y="2226"/>
                    <a:pt x="6137" y="2050"/>
                    <a:pt x="6277" y="2050"/>
                  </a:cubicBezTo>
                  <a:cubicBezTo>
                    <a:pt x="6304" y="2050"/>
                    <a:pt x="6334" y="2057"/>
                    <a:pt x="6366" y="2073"/>
                  </a:cubicBezTo>
                  <a:cubicBezTo>
                    <a:pt x="6714" y="2200"/>
                    <a:pt x="7031" y="2295"/>
                    <a:pt x="7379" y="2421"/>
                  </a:cubicBezTo>
                  <a:cubicBezTo>
                    <a:pt x="7295" y="1009"/>
                    <a:pt x="6052" y="0"/>
                    <a:pt x="4683" y="0"/>
                  </a:cubicBezTo>
                  <a:close/>
                </a:path>
              </a:pathLst>
            </a:custGeom>
            <a:solidFill>
              <a:srgbClr val="FFF8CD"/>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7687064" y="687918"/>
              <a:ext cx="85243" cy="17283"/>
            </a:xfrm>
            <a:custGeom>
              <a:avLst/>
              <a:gdLst/>
              <a:ahLst/>
              <a:cxnLst/>
              <a:rect l="l" t="t" r="r" b="b"/>
              <a:pathLst>
                <a:path w="2614" h="530" extrusionOk="0">
                  <a:moveTo>
                    <a:pt x="1422" y="1"/>
                  </a:moveTo>
                  <a:cubicBezTo>
                    <a:pt x="972" y="1"/>
                    <a:pt x="506" y="98"/>
                    <a:pt x="89" y="272"/>
                  </a:cubicBezTo>
                  <a:cubicBezTo>
                    <a:pt x="1" y="360"/>
                    <a:pt x="48" y="529"/>
                    <a:pt x="156" y="529"/>
                  </a:cubicBezTo>
                  <a:cubicBezTo>
                    <a:pt x="165" y="529"/>
                    <a:pt x="174" y="528"/>
                    <a:pt x="184" y="526"/>
                  </a:cubicBezTo>
                  <a:cubicBezTo>
                    <a:pt x="540" y="392"/>
                    <a:pt x="876" y="335"/>
                    <a:pt x="1210" y="335"/>
                  </a:cubicBezTo>
                  <a:cubicBezTo>
                    <a:pt x="1589" y="335"/>
                    <a:pt x="1965" y="408"/>
                    <a:pt x="2369" y="526"/>
                  </a:cubicBezTo>
                  <a:cubicBezTo>
                    <a:pt x="2377" y="527"/>
                    <a:pt x="2385" y="528"/>
                    <a:pt x="2393" y="528"/>
                  </a:cubicBezTo>
                  <a:cubicBezTo>
                    <a:pt x="2537" y="528"/>
                    <a:pt x="2614" y="269"/>
                    <a:pt x="2464" y="209"/>
                  </a:cubicBezTo>
                  <a:cubicBezTo>
                    <a:pt x="2150" y="66"/>
                    <a:pt x="1791" y="1"/>
                    <a:pt x="1422" y="1"/>
                  </a:cubicBezTo>
                  <a:close/>
                </a:path>
              </a:pathLst>
            </a:custGeom>
            <a:solidFill>
              <a:srgbClr val="555555"/>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8344710" y="1419263"/>
              <a:ext cx="86319" cy="34860"/>
            </a:xfrm>
            <a:custGeom>
              <a:avLst/>
              <a:gdLst/>
              <a:ahLst/>
              <a:cxnLst/>
              <a:rect l="l" t="t" r="r" b="b"/>
              <a:pathLst>
                <a:path w="2647" h="1069" extrusionOk="0">
                  <a:moveTo>
                    <a:pt x="2459" y="1"/>
                  </a:moveTo>
                  <a:cubicBezTo>
                    <a:pt x="2442" y="1"/>
                    <a:pt x="2424" y="5"/>
                    <a:pt x="2407" y="14"/>
                  </a:cubicBezTo>
                  <a:cubicBezTo>
                    <a:pt x="1710" y="489"/>
                    <a:pt x="1077" y="837"/>
                    <a:pt x="127" y="837"/>
                  </a:cubicBezTo>
                  <a:cubicBezTo>
                    <a:pt x="119" y="835"/>
                    <a:pt x="112" y="834"/>
                    <a:pt x="106" y="834"/>
                  </a:cubicBezTo>
                  <a:cubicBezTo>
                    <a:pt x="0" y="834"/>
                    <a:pt x="7" y="1059"/>
                    <a:pt x="127" y="1059"/>
                  </a:cubicBezTo>
                  <a:cubicBezTo>
                    <a:pt x="215" y="1065"/>
                    <a:pt x="306" y="1069"/>
                    <a:pt x="399" y="1069"/>
                  </a:cubicBezTo>
                  <a:cubicBezTo>
                    <a:pt x="1175" y="1069"/>
                    <a:pt x="2085" y="826"/>
                    <a:pt x="2565" y="204"/>
                  </a:cubicBezTo>
                  <a:cubicBezTo>
                    <a:pt x="2647" y="149"/>
                    <a:pt x="2565" y="1"/>
                    <a:pt x="2459" y="1"/>
                  </a:cubicBezTo>
                  <a:close/>
                </a:path>
              </a:pathLst>
            </a:custGeom>
            <a:solidFill>
              <a:srgbClr val="555555"/>
            </a:solidFill>
            <a:ln w="23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8365743" y="1408991"/>
              <a:ext cx="50643" cy="22468"/>
            </a:xfrm>
            <a:custGeom>
              <a:avLst/>
              <a:gdLst/>
              <a:ahLst/>
              <a:cxnLst/>
              <a:rect l="l" t="t" r="r" b="b"/>
              <a:pathLst>
                <a:path w="1553" h="689" extrusionOk="0">
                  <a:moveTo>
                    <a:pt x="1374" y="1"/>
                  </a:moveTo>
                  <a:cubicBezTo>
                    <a:pt x="1356" y="1"/>
                    <a:pt x="1338" y="4"/>
                    <a:pt x="1318" y="12"/>
                  </a:cubicBezTo>
                  <a:cubicBezTo>
                    <a:pt x="1128" y="43"/>
                    <a:pt x="1033" y="139"/>
                    <a:pt x="843" y="170"/>
                  </a:cubicBezTo>
                  <a:cubicBezTo>
                    <a:pt x="590" y="297"/>
                    <a:pt x="305" y="360"/>
                    <a:pt x="83" y="487"/>
                  </a:cubicBezTo>
                  <a:cubicBezTo>
                    <a:pt x="0" y="515"/>
                    <a:pt x="38" y="688"/>
                    <a:pt x="113" y="688"/>
                  </a:cubicBezTo>
                  <a:cubicBezTo>
                    <a:pt x="124" y="688"/>
                    <a:pt x="135" y="685"/>
                    <a:pt x="147" y="677"/>
                  </a:cubicBezTo>
                  <a:cubicBezTo>
                    <a:pt x="432" y="614"/>
                    <a:pt x="685" y="487"/>
                    <a:pt x="907" y="424"/>
                  </a:cubicBezTo>
                  <a:lnTo>
                    <a:pt x="1002" y="424"/>
                  </a:lnTo>
                  <a:cubicBezTo>
                    <a:pt x="1160" y="360"/>
                    <a:pt x="1255" y="297"/>
                    <a:pt x="1413" y="234"/>
                  </a:cubicBezTo>
                  <a:cubicBezTo>
                    <a:pt x="1552" y="178"/>
                    <a:pt x="1496" y="1"/>
                    <a:pt x="1374" y="1"/>
                  </a:cubicBezTo>
                  <a:close/>
                </a:path>
              </a:pathLst>
            </a:custGeom>
            <a:solidFill>
              <a:srgbClr val="555555"/>
            </a:solidFill>
            <a:ln w="23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25"/>
          <p:cNvGrpSpPr/>
          <p:nvPr/>
        </p:nvGrpSpPr>
        <p:grpSpPr>
          <a:xfrm rot="1222218">
            <a:off x="488488" y="3527935"/>
            <a:ext cx="1077184" cy="1112763"/>
            <a:chOff x="214638" y="3453144"/>
            <a:chExt cx="1077141" cy="1112718"/>
          </a:xfrm>
        </p:grpSpPr>
        <p:sp>
          <p:nvSpPr>
            <p:cNvPr id="349" name="Google Shape;349;p25"/>
            <p:cNvSpPr/>
            <p:nvPr/>
          </p:nvSpPr>
          <p:spPr>
            <a:xfrm>
              <a:off x="214638" y="3453144"/>
              <a:ext cx="1077141" cy="1112718"/>
            </a:xfrm>
            <a:custGeom>
              <a:avLst/>
              <a:gdLst/>
              <a:ahLst/>
              <a:cxnLst/>
              <a:rect l="l" t="t" r="r" b="b"/>
              <a:pathLst>
                <a:path w="33031" h="34122" extrusionOk="0">
                  <a:moveTo>
                    <a:pt x="3990" y="609"/>
                  </a:moveTo>
                  <a:cubicBezTo>
                    <a:pt x="4841" y="609"/>
                    <a:pt x="5683" y="818"/>
                    <a:pt x="6366" y="1311"/>
                  </a:cubicBezTo>
                  <a:cubicBezTo>
                    <a:pt x="7632" y="2230"/>
                    <a:pt x="7981" y="4098"/>
                    <a:pt x="6967" y="5270"/>
                  </a:cubicBezTo>
                  <a:cubicBezTo>
                    <a:pt x="6746" y="4953"/>
                    <a:pt x="6587" y="4636"/>
                    <a:pt x="6461" y="4320"/>
                  </a:cubicBezTo>
                  <a:cubicBezTo>
                    <a:pt x="6400" y="4229"/>
                    <a:pt x="6325" y="4189"/>
                    <a:pt x="6250" y="4189"/>
                  </a:cubicBezTo>
                  <a:cubicBezTo>
                    <a:pt x="6167" y="4189"/>
                    <a:pt x="6083" y="4237"/>
                    <a:pt x="6017" y="4320"/>
                  </a:cubicBezTo>
                  <a:cubicBezTo>
                    <a:pt x="5893" y="4276"/>
                    <a:pt x="5759" y="4254"/>
                    <a:pt x="5625" y="4254"/>
                  </a:cubicBezTo>
                  <a:cubicBezTo>
                    <a:pt x="5178" y="4254"/>
                    <a:pt x="4736" y="4498"/>
                    <a:pt x="4687" y="4985"/>
                  </a:cubicBezTo>
                  <a:cubicBezTo>
                    <a:pt x="4687" y="5080"/>
                    <a:pt x="4687" y="5080"/>
                    <a:pt x="4751" y="5111"/>
                  </a:cubicBezTo>
                  <a:cubicBezTo>
                    <a:pt x="4592" y="5143"/>
                    <a:pt x="4497" y="5301"/>
                    <a:pt x="4592" y="5460"/>
                  </a:cubicBezTo>
                  <a:lnTo>
                    <a:pt x="5289" y="6758"/>
                  </a:lnTo>
                  <a:cubicBezTo>
                    <a:pt x="4085" y="6758"/>
                    <a:pt x="2850" y="6378"/>
                    <a:pt x="1964" y="5428"/>
                  </a:cubicBezTo>
                  <a:cubicBezTo>
                    <a:pt x="792" y="4130"/>
                    <a:pt x="159" y="1596"/>
                    <a:pt x="2312" y="868"/>
                  </a:cubicBezTo>
                  <a:cubicBezTo>
                    <a:pt x="2845" y="703"/>
                    <a:pt x="3420" y="609"/>
                    <a:pt x="3990" y="609"/>
                  </a:cubicBezTo>
                  <a:close/>
                  <a:moveTo>
                    <a:pt x="5645" y="4628"/>
                  </a:moveTo>
                  <a:cubicBezTo>
                    <a:pt x="5866" y="4628"/>
                    <a:pt x="6077" y="4728"/>
                    <a:pt x="6176" y="4953"/>
                  </a:cubicBezTo>
                  <a:cubicBezTo>
                    <a:pt x="6207" y="4953"/>
                    <a:pt x="6207" y="4985"/>
                    <a:pt x="6207" y="4985"/>
                  </a:cubicBezTo>
                  <a:cubicBezTo>
                    <a:pt x="7347" y="7297"/>
                    <a:pt x="8741" y="9513"/>
                    <a:pt x="10451" y="11414"/>
                  </a:cubicBezTo>
                  <a:cubicBezTo>
                    <a:pt x="10356" y="11477"/>
                    <a:pt x="10324" y="11604"/>
                    <a:pt x="10324" y="11699"/>
                  </a:cubicBezTo>
                  <a:cubicBezTo>
                    <a:pt x="10008" y="11857"/>
                    <a:pt x="9691" y="12015"/>
                    <a:pt x="9406" y="12205"/>
                  </a:cubicBezTo>
                  <a:cubicBezTo>
                    <a:pt x="9374" y="12205"/>
                    <a:pt x="9374" y="12174"/>
                    <a:pt x="9374" y="12174"/>
                  </a:cubicBezTo>
                  <a:cubicBezTo>
                    <a:pt x="7854" y="9862"/>
                    <a:pt x="6397" y="7550"/>
                    <a:pt x="5004" y="5175"/>
                  </a:cubicBezTo>
                  <a:cubicBezTo>
                    <a:pt x="5004" y="5143"/>
                    <a:pt x="4972" y="5111"/>
                    <a:pt x="4941" y="5111"/>
                  </a:cubicBezTo>
                  <a:cubicBezTo>
                    <a:pt x="4941" y="5080"/>
                    <a:pt x="4972" y="5080"/>
                    <a:pt x="4972" y="5048"/>
                  </a:cubicBezTo>
                  <a:cubicBezTo>
                    <a:pt x="5078" y="4784"/>
                    <a:pt x="5369" y="4628"/>
                    <a:pt x="5645" y="4628"/>
                  </a:cubicBezTo>
                  <a:close/>
                  <a:moveTo>
                    <a:pt x="26557" y="15867"/>
                  </a:moveTo>
                  <a:cubicBezTo>
                    <a:pt x="26952" y="15867"/>
                    <a:pt x="27347" y="15871"/>
                    <a:pt x="27742" y="15879"/>
                  </a:cubicBezTo>
                  <a:lnTo>
                    <a:pt x="27806" y="15879"/>
                  </a:lnTo>
                  <a:cubicBezTo>
                    <a:pt x="28091" y="16227"/>
                    <a:pt x="28186" y="16702"/>
                    <a:pt x="27806" y="17019"/>
                  </a:cubicBezTo>
                  <a:cubicBezTo>
                    <a:pt x="26200" y="16984"/>
                    <a:pt x="24489" y="16882"/>
                    <a:pt x="22789" y="16882"/>
                  </a:cubicBezTo>
                  <a:cubicBezTo>
                    <a:pt x="21404" y="16882"/>
                    <a:pt x="20025" y="16950"/>
                    <a:pt x="18717" y="17177"/>
                  </a:cubicBezTo>
                  <a:cubicBezTo>
                    <a:pt x="18748" y="16766"/>
                    <a:pt x="18717" y="16354"/>
                    <a:pt x="18622" y="15910"/>
                  </a:cubicBezTo>
                  <a:lnTo>
                    <a:pt x="18622" y="15910"/>
                  </a:lnTo>
                  <a:cubicBezTo>
                    <a:pt x="19313" y="15940"/>
                    <a:pt x="20008" y="15950"/>
                    <a:pt x="20705" y="15950"/>
                  </a:cubicBezTo>
                  <a:cubicBezTo>
                    <a:pt x="22647" y="15950"/>
                    <a:pt x="24606" y="15867"/>
                    <a:pt x="26557" y="15867"/>
                  </a:cubicBezTo>
                  <a:close/>
                  <a:moveTo>
                    <a:pt x="29429" y="13024"/>
                  </a:moveTo>
                  <a:cubicBezTo>
                    <a:pt x="30952" y="13024"/>
                    <a:pt x="32506" y="14159"/>
                    <a:pt x="32524" y="16132"/>
                  </a:cubicBezTo>
                  <a:cubicBezTo>
                    <a:pt x="32524" y="17557"/>
                    <a:pt x="31606" y="18729"/>
                    <a:pt x="30276" y="19141"/>
                  </a:cubicBezTo>
                  <a:cubicBezTo>
                    <a:pt x="29983" y="19219"/>
                    <a:pt x="29675" y="19258"/>
                    <a:pt x="29369" y="19258"/>
                  </a:cubicBezTo>
                  <a:cubicBezTo>
                    <a:pt x="28183" y="19258"/>
                    <a:pt x="27012" y="18670"/>
                    <a:pt x="26760" y="17462"/>
                  </a:cubicBezTo>
                  <a:lnTo>
                    <a:pt x="27964" y="17462"/>
                  </a:lnTo>
                  <a:cubicBezTo>
                    <a:pt x="28122" y="17462"/>
                    <a:pt x="28217" y="17304"/>
                    <a:pt x="28186" y="17146"/>
                  </a:cubicBezTo>
                  <a:cubicBezTo>
                    <a:pt x="28629" y="16702"/>
                    <a:pt x="28692" y="15847"/>
                    <a:pt x="28091" y="15530"/>
                  </a:cubicBezTo>
                  <a:cubicBezTo>
                    <a:pt x="28059" y="15499"/>
                    <a:pt x="28027" y="15499"/>
                    <a:pt x="27964" y="15499"/>
                  </a:cubicBezTo>
                  <a:cubicBezTo>
                    <a:pt x="27932" y="15404"/>
                    <a:pt x="27869" y="15372"/>
                    <a:pt x="27774" y="15372"/>
                  </a:cubicBezTo>
                  <a:cubicBezTo>
                    <a:pt x="27394" y="15372"/>
                    <a:pt x="26982" y="15340"/>
                    <a:pt x="26602" y="15340"/>
                  </a:cubicBezTo>
                  <a:cubicBezTo>
                    <a:pt x="26634" y="15340"/>
                    <a:pt x="26665" y="15277"/>
                    <a:pt x="26665" y="15245"/>
                  </a:cubicBezTo>
                  <a:cubicBezTo>
                    <a:pt x="27068" y="13717"/>
                    <a:pt x="28239" y="13024"/>
                    <a:pt x="29429" y="13024"/>
                  </a:cubicBezTo>
                  <a:close/>
                  <a:moveTo>
                    <a:pt x="12664" y="11202"/>
                  </a:moveTo>
                  <a:cubicBezTo>
                    <a:pt x="15363" y="11202"/>
                    <a:pt x="18198" y="14498"/>
                    <a:pt x="18147" y="16987"/>
                  </a:cubicBezTo>
                  <a:cubicBezTo>
                    <a:pt x="18115" y="19774"/>
                    <a:pt x="15930" y="22403"/>
                    <a:pt x="13079" y="22498"/>
                  </a:cubicBezTo>
                  <a:cubicBezTo>
                    <a:pt x="13034" y="22499"/>
                    <a:pt x="12989" y="22499"/>
                    <a:pt x="12944" y="22499"/>
                  </a:cubicBezTo>
                  <a:cubicBezTo>
                    <a:pt x="10514" y="22499"/>
                    <a:pt x="7970" y="20837"/>
                    <a:pt x="7379" y="18381"/>
                  </a:cubicBezTo>
                  <a:cubicBezTo>
                    <a:pt x="6746" y="15720"/>
                    <a:pt x="8297" y="13124"/>
                    <a:pt x="10609" y="11889"/>
                  </a:cubicBezTo>
                  <a:cubicBezTo>
                    <a:pt x="10641" y="11889"/>
                    <a:pt x="10673" y="11889"/>
                    <a:pt x="10704" y="11825"/>
                  </a:cubicBezTo>
                  <a:cubicBezTo>
                    <a:pt x="10768" y="11794"/>
                    <a:pt x="10799" y="11794"/>
                    <a:pt x="10831" y="11762"/>
                  </a:cubicBezTo>
                  <a:lnTo>
                    <a:pt x="10863" y="11762"/>
                  </a:lnTo>
                  <a:lnTo>
                    <a:pt x="10926" y="11730"/>
                  </a:lnTo>
                  <a:cubicBezTo>
                    <a:pt x="11477" y="11363"/>
                    <a:pt x="12067" y="11202"/>
                    <a:pt x="12664" y="11202"/>
                  </a:cubicBezTo>
                  <a:close/>
                  <a:moveTo>
                    <a:pt x="9089" y="21738"/>
                  </a:moveTo>
                  <a:cubicBezTo>
                    <a:pt x="9533" y="22054"/>
                    <a:pt x="9976" y="22339"/>
                    <a:pt x="10483" y="22529"/>
                  </a:cubicBezTo>
                  <a:cubicBezTo>
                    <a:pt x="9121" y="24999"/>
                    <a:pt x="7854" y="27596"/>
                    <a:pt x="6841" y="30257"/>
                  </a:cubicBezTo>
                  <a:cubicBezTo>
                    <a:pt x="6825" y="30225"/>
                    <a:pt x="6801" y="30209"/>
                    <a:pt x="6777" y="30209"/>
                  </a:cubicBezTo>
                  <a:cubicBezTo>
                    <a:pt x="6754" y="30209"/>
                    <a:pt x="6730" y="30225"/>
                    <a:pt x="6714" y="30257"/>
                  </a:cubicBezTo>
                  <a:cubicBezTo>
                    <a:pt x="6620" y="30322"/>
                    <a:pt x="6510" y="30352"/>
                    <a:pt x="6397" y="30352"/>
                  </a:cubicBezTo>
                  <a:cubicBezTo>
                    <a:pt x="6128" y="30352"/>
                    <a:pt x="5844" y="30185"/>
                    <a:pt x="5732" y="29940"/>
                  </a:cubicBezTo>
                  <a:cubicBezTo>
                    <a:pt x="7062" y="27375"/>
                    <a:pt x="7949" y="24429"/>
                    <a:pt x="9089" y="21738"/>
                  </a:cubicBezTo>
                  <a:close/>
                  <a:moveTo>
                    <a:pt x="4832" y="28295"/>
                  </a:moveTo>
                  <a:cubicBezTo>
                    <a:pt x="5202" y="28295"/>
                    <a:pt x="5570" y="28331"/>
                    <a:pt x="5922" y="28388"/>
                  </a:cubicBezTo>
                  <a:cubicBezTo>
                    <a:pt x="5796" y="28831"/>
                    <a:pt x="5701" y="29211"/>
                    <a:pt x="5606" y="29623"/>
                  </a:cubicBezTo>
                  <a:cubicBezTo>
                    <a:pt x="5582" y="29588"/>
                    <a:pt x="5550" y="29575"/>
                    <a:pt x="5520" y="29575"/>
                  </a:cubicBezTo>
                  <a:cubicBezTo>
                    <a:pt x="5466" y="29575"/>
                    <a:pt x="5416" y="29615"/>
                    <a:pt x="5416" y="29655"/>
                  </a:cubicBezTo>
                  <a:cubicBezTo>
                    <a:pt x="5315" y="30232"/>
                    <a:pt x="5850" y="30669"/>
                    <a:pt x="6361" y="30669"/>
                  </a:cubicBezTo>
                  <a:cubicBezTo>
                    <a:pt x="6495" y="30669"/>
                    <a:pt x="6627" y="30639"/>
                    <a:pt x="6746" y="30573"/>
                  </a:cubicBezTo>
                  <a:cubicBezTo>
                    <a:pt x="6796" y="30640"/>
                    <a:pt x="6872" y="30680"/>
                    <a:pt x="6947" y="30680"/>
                  </a:cubicBezTo>
                  <a:cubicBezTo>
                    <a:pt x="7015" y="30680"/>
                    <a:pt x="7081" y="30648"/>
                    <a:pt x="7126" y="30573"/>
                  </a:cubicBezTo>
                  <a:cubicBezTo>
                    <a:pt x="7189" y="30383"/>
                    <a:pt x="7316" y="30225"/>
                    <a:pt x="7379" y="30003"/>
                  </a:cubicBezTo>
                  <a:lnTo>
                    <a:pt x="7379" y="30003"/>
                  </a:lnTo>
                  <a:cubicBezTo>
                    <a:pt x="8178" y="32155"/>
                    <a:pt x="6458" y="33617"/>
                    <a:pt x="4689" y="33617"/>
                  </a:cubicBezTo>
                  <a:cubicBezTo>
                    <a:pt x="3724" y="33617"/>
                    <a:pt x="2746" y="33183"/>
                    <a:pt x="2154" y="32188"/>
                  </a:cubicBezTo>
                  <a:cubicBezTo>
                    <a:pt x="1489" y="31017"/>
                    <a:pt x="1679" y="29465"/>
                    <a:pt x="2914" y="28736"/>
                  </a:cubicBezTo>
                  <a:cubicBezTo>
                    <a:pt x="3503" y="28411"/>
                    <a:pt x="4170" y="28295"/>
                    <a:pt x="4832" y="28295"/>
                  </a:cubicBezTo>
                  <a:close/>
                  <a:moveTo>
                    <a:pt x="3943" y="1"/>
                  </a:moveTo>
                  <a:cubicBezTo>
                    <a:pt x="3196" y="1"/>
                    <a:pt x="2451" y="149"/>
                    <a:pt x="1805" y="424"/>
                  </a:cubicBezTo>
                  <a:cubicBezTo>
                    <a:pt x="0" y="1216"/>
                    <a:pt x="32" y="3370"/>
                    <a:pt x="950" y="4858"/>
                  </a:cubicBezTo>
                  <a:cubicBezTo>
                    <a:pt x="1777" y="6209"/>
                    <a:pt x="3253" y="7104"/>
                    <a:pt x="4833" y="7104"/>
                  </a:cubicBezTo>
                  <a:cubicBezTo>
                    <a:pt x="5067" y="7104"/>
                    <a:pt x="5305" y="7084"/>
                    <a:pt x="5542" y="7043"/>
                  </a:cubicBezTo>
                  <a:cubicBezTo>
                    <a:pt x="6587" y="8912"/>
                    <a:pt x="7791" y="10685"/>
                    <a:pt x="9121" y="12300"/>
                  </a:cubicBezTo>
                  <a:cubicBezTo>
                    <a:pt x="9121" y="12364"/>
                    <a:pt x="9184" y="12364"/>
                    <a:pt x="9184" y="12364"/>
                  </a:cubicBezTo>
                  <a:cubicBezTo>
                    <a:pt x="7221" y="13852"/>
                    <a:pt x="6271" y="16512"/>
                    <a:pt x="7062" y="18919"/>
                  </a:cubicBezTo>
                  <a:cubicBezTo>
                    <a:pt x="7379" y="19869"/>
                    <a:pt x="7981" y="20692"/>
                    <a:pt x="8741" y="21389"/>
                  </a:cubicBezTo>
                  <a:lnTo>
                    <a:pt x="8709" y="21421"/>
                  </a:lnTo>
                  <a:cubicBezTo>
                    <a:pt x="7791" y="23511"/>
                    <a:pt x="6746" y="25728"/>
                    <a:pt x="6049" y="28008"/>
                  </a:cubicBezTo>
                  <a:cubicBezTo>
                    <a:pt x="5599" y="27854"/>
                    <a:pt x="5108" y="27773"/>
                    <a:pt x="4615" y="27773"/>
                  </a:cubicBezTo>
                  <a:cubicBezTo>
                    <a:pt x="3686" y="27773"/>
                    <a:pt x="2753" y="28063"/>
                    <a:pt x="2090" y="28705"/>
                  </a:cubicBezTo>
                  <a:cubicBezTo>
                    <a:pt x="982" y="29813"/>
                    <a:pt x="1109" y="31650"/>
                    <a:pt x="2059" y="32822"/>
                  </a:cubicBezTo>
                  <a:cubicBezTo>
                    <a:pt x="2773" y="33728"/>
                    <a:pt x="3763" y="34122"/>
                    <a:pt x="4738" y="34122"/>
                  </a:cubicBezTo>
                  <a:cubicBezTo>
                    <a:pt x="6828" y="34122"/>
                    <a:pt x="8846" y="32307"/>
                    <a:pt x="7917" y="29845"/>
                  </a:cubicBezTo>
                  <a:cubicBezTo>
                    <a:pt x="7868" y="29722"/>
                    <a:pt x="7762" y="29675"/>
                    <a:pt x="7673" y="29675"/>
                  </a:cubicBezTo>
                  <a:cubicBezTo>
                    <a:pt x="7647" y="29675"/>
                    <a:pt x="7622" y="29679"/>
                    <a:pt x="7601" y="29686"/>
                  </a:cubicBezTo>
                  <a:cubicBezTo>
                    <a:pt x="8772" y="27438"/>
                    <a:pt x="9849" y="24999"/>
                    <a:pt x="10768" y="22624"/>
                  </a:cubicBezTo>
                  <a:cubicBezTo>
                    <a:pt x="11463" y="22856"/>
                    <a:pt x="12206" y="22994"/>
                    <a:pt x="12946" y="22994"/>
                  </a:cubicBezTo>
                  <a:cubicBezTo>
                    <a:pt x="13419" y="22994"/>
                    <a:pt x="13890" y="22938"/>
                    <a:pt x="14346" y="22814"/>
                  </a:cubicBezTo>
                  <a:cubicBezTo>
                    <a:pt x="16785" y="22181"/>
                    <a:pt x="18558" y="19806"/>
                    <a:pt x="18717" y="17304"/>
                  </a:cubicBezTo>
                  <a:cubicBezTo>
                    <a:pt x="19977" y="17470"/>
                    <a:pt x="21280" y="17514"/>
                    <a:pt x="22596" y="17514"/>
                  </a:cubicBezTo>
                  <a:cubicBezTo>
                    <a:pt x="23792" y="17514"/>
                    <a:pt x="24999" y="17477"/>
                    <a:pt x="26190" y="17462"/>
                  </a:cubicBezTo>
                  <a:cubicBezTo>
                    <a:pt x="26488" y="18925"/>
                    <a:pt x="27922" y="19716"/>
                    <a:pt x="29361" y="19716"/>
                  </a:cubicBezTo>
                  <a:cubicBezTo>
                    <a:pt x="29604" y="19716"/>
                    <a:pt x="29848" y="19693"/>
                    <a:pt x="30086" y="19647"/>
                  </a:cubicBezTo>
                  <a:cubicBezTo>
                    <a:pt x="31828" y="19299"/>
                    <a:pt x="33031" y="17779"/>
                    <a:pt x="32968" y="15974"/>
                  </a:cubicBezTo>
                  <a:cubicBezTo>
                    <a:pt x="32873" y="14200"/>
                    <a:pt x="31606" y="12712"/>
                    <a:pt x="29864" y="12522"/>
                  </a:cubicBezTo>
                  <a:cubicBezTo>
                    <a:pt x="29699" y="12498"/>
                    <a:pt x="29535" y="12487"/>
                    <a:pt x="29374" y="12487"/>
                  </a:cubicBezTo>
                  <a:cubicBezTo>
                    <a:pt x="27807" y="12487"/>
                    <a:pt x="26486" y="13577"/>
                    <a:pt x="26285" y="15214"/>
                  </a:cubicBezTo>
                  <a:cubicBezTo>
                    <a:pt x="26285" y="15245"/>
                    <a:pt x="26317" y="15277"/>
                    <a:pt x="26349" y="15309"/>
                  </a:cubicBezTo>
                  <a:cubicBezTo>
                    <a:pt x="25506" y="15278"/>
                    <a:pt x="24657" y="15257"/>
                    <a:pt x="23807" y="15257"/>
                  </a:cubicBezTo>
                  <a:cubicBezTo>
                    <a:pt x="22039" y="15257"/>
                    <a:pt x="20270" y="15347"/>
                    <a:pt x="18558" y="15625"/>
                  </a:cubicBezTo>
                  <a:cubicBezTo>
                    <a:pt x="17969" y="13271"/>
                    <a:pt x="15146" y="10647"/>
                    <a:pt x="12547" y="10647"/>
                  </a:cubicBezTo>
                  <a:cubicBezTo>
                    <a:pt x="11930" y="10647"/>
                    <a:pt x="11326" y="10795"/>
                    <a:pt x="10768" y="11128"/>
                  </a:cubicBezTo>
                  <a:cubicBezTo>
                    <a:pt x="9438" y="9387"/>
                    <a:pt x="8234" y="7613"/>
                    <a:pt x="7189" y="5713"/>
                  </a:cubicBezTo>
                  <a:cubicBezTo>
                    <a:pt x="8392" y="4510"/>
                    <a:pt x="8329" y="2546"/>
                    <a:pt x="7221" y="1311"/>
                  </a:cubicBezTo>
                  <a:cubicBezTo>
                    <a:pt x="6413" y="404"/>
                    <a:pt x="5175" y="1"/>
                    <a:pt x="3943" y="1"/>
                  </a:cubicBezTo>
                  <a:close/>
                </a:path>
              </a:pathLst>
            </a:custGeom>
            <a:solidFill>
              <a:srgbClr val="555555"/>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077988" y="3878019"/>
              <a:ext cx="196247" cy="203160"/>
            </a:xfrm>
            <a:custGeom>
              <a:avLst/>
              <a:gdLst/>
              <a:ahLst/>
              <a:cxnLst/>
              <a:rect l="l" t="t" r="r" b="b"/>
              <a:pathLst>
                <a:path w="6018" h="6230" extrusionOk="0">
                  <a:moveTo>
                    <a:pt x="4568" y="3166"/>
                  </a:moveTo>
                  <a:cubicBezTo>
                    <a:pt x="4658" y="3166"/>
                    <a:pt x="4751" y="3222"/>
                    <a:pt x="4751" y="3325"/>
                  </a:cubicBezTo>
                  <a:cubicBezTo>
                    <a:pt x="4719" y="3958"/>
                    <a:pt x="4117" y="4528"/>
                    <a:pt x="3484" y="4623"/>
                  </a:cubicBezTo>
                  <a:cubicBezTo>
                    <a:pt x="3326" y="4623"/>
                    <a:pt x="3294" y="4370"/>
                    <a:pt x="3452" y="4307"/>
                  </a:cubicBezTo>
                  <a:cubicBezTo>
                    <a:pt x="3959" y="4212"/>
                    <a:pt x="4276" y="3800"/>
                    <a:pt x="4402" y="3293"/>
                  </a:cubicBezTo>
                  <a:cubicBezTo>
                    <a:pt x="4417" y="3206"/>
                    <a:pt x="4491" y="3166"/>
                    <a:pt x="4568" y="3166"/>
                  </a:cubicBezTo>
                  <a:close/>
                  <a:moveTo>
                    <a:pt x="4706" y="4061"/>
                  </a:moveTo>
                  <a:cubicBezTo>
                    <a:pt x="4808" y="4061"/>
                    <a:pt x="4931" y="4168"/>
                    <a:pt x="4909" y="4275"/>
                  </a:cubicBezTo>
                  <a:cubicBezTo>
                    <a:pt x="4756" y="5042"/>
                    <a:pt x="3889" y="5512"/>
                    <a:pt x="3144" y="5512"/>
                  </a:cubicBezTo>
                  <a:cubicBezTo>
                    <a:pt x="3120" y="5512"/>
                    <a:pt x="3096" y="5511"/>
                    <a:pt x="3072" y="5510"/>
                  </a:cubicBezTo>
                  <a:cubicBezTo>
                    <a:pt x="2882" y="5510"/>
                    <a:pt x="2882" y="5225"/>
                    <a:pt x="3072" y="5225"/>
                  </a:cubicBezTo>
                  <a:cubicBezTo>
                    <a:pt x="3095" y="5226"/>
                    <a:pt x="3118" y="5226"/>
                    <a:pt x="3141" y="5226"/>
                  </a:cubicBezTo>
                  <a:cubicBezTo>
                    <a:pt x="3833" y="5226"/>
                    <a:pt x="4316" y="4762"/>
                    <a:pt x="4592" y="4148"/>
                  </a:cubicBezTo>
                  <a:cubicBezTo>
                    <a:pt x="4613" y="4086"/>
                    <a:pt x="4657" y="4061"/>
                    <a:pt x="4706" y="4061"/>
                  </a:cubicBezTo>
                  <a:close/>
                  <a:moveTo>
                    <a:pt x="2917" y="1"/>
                  </a:moveTo>
                  <a:cubicBezTo>
                    <a:pt x="1710" y="1"/>
                    <a:pt x="510" y="701"/>
                    <a:pt x="64" y="2248"/>
                  </a:cubicBezTo>
                  <a:cubicBezTo>
                    <a:pt x="64" y="2280"/>
                    <a:pt x="32" y="2343"/>
                    <a:pt x="0" y="2343"/>
                  </a:cubicBezTo>
                  <a:cubicBezTo>
                    <a:pt x="380" y="2343"/>
                    <a:pt x="792" y="2375"/>
                    <a:pt x="1172" y="2375"/>
                  </a:cubicBezTo>
                  <a:cubicBezTo>
                    <a:pt x="1299" y="2375"/>
                    <a:pt x="1362" y="2406"/>
                    <a:pt x="1394" y="2501"/>
                  </a:cubicBezTo>
                  <a:cubicBezTo>
                    <a:pt x="1426" y="2501"/>
                    <a:pt x="1457" y="2501"/>
                    <a:pt x="1521" y="2533"/>
                  </a:cubicBezTo>
                  <a:cubicBezTo>
                    <a:pt x="2091" y="2850"/>
                    <a:pt x="2027" y="3768"/>
                    <a:pt x="1584" y="4148"/>
                  </a:cubicBezTo>
                  <a:cubicBezTo>
                    <a:pt x="1647" y="4275"/>
                    <a:pt x="1584" y="4465"/>
                    <a:pt x="1394" y="4465"/>
                  </a:cubicBezTo>
                  <a:lnTo>
                    <a:pt x="159" y="4465"/>
                  </a:lnTo>
                  <a:cubicBezTo>
                    <a:pt x="511" y="5647"/>
                    <a:pt x="1681" y="6229"/>
                    <a:pt x="2861" y="6229"/>
                  </a:cubicBezTo>
                  <a:cubicBezTo>
                    <a:pt x="3168" y="6229"/>
                    <a:pt x="3475" y="6190"/>
                    <a:pt x="3769" y="6112"/>
                  </a:cubicBezTo>
                  <a:cubicBezTo>
                    <a:pt x="5131" y="5700"/>
                    <a:pt x="6018" y="4465"/>
                    <a:pt x="6018" y="3103"/>
                  </a:cubicBezTo>
                  <a:cubicBezTo>
                    <a:pt x="6000" y="1135"/>
                    <a:pt x="4453" y="1"/>
                    <a:pt x="2917" y="1"/>
                  </a:cubicBezTo>
                  <a:close/>
                </a:path>
              </a:pathLst>
            </a:custGeom>
            <a:solidFill>
              <a:srgbClr val="FFF8CD"/>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1171970" y="4010448"/>
              <a:ext cx="66818" cy="47317"/>
            </a:xfrm>
            <a:custGeom>
              <a:avLst/>
              <a:gdLst/>
              <a:ahLst/>
              <a:cxnLst/>
              <a:rect l="l" t="t" r="r" b="b"/>
              <a:pathLst>
                <a:path w="2049" h="1451" extrusionOk="0">
                  <a:moveTo>
                    <a:pt x="1824" y="0"/>
                  </a:moveTo>
                  <a:cubicBezTo>
                    <a:pt x="1775" y="0"/>
                    <a:pt x="1731" y="25"/>
                    <a:pt x="1710" y="87"/>
                  </a:cubicBezTo>
                  <a:cubicBezTo>
                    <a:pt x="1425" y="721"/>
                    <a:pt x="950" y="1164"/>
                    <a:pt x="222" y="1164"/>
                  </a:cubicBezTo>
                  <a:cubicBezTo>
                    <a:pt x="0" y="1164"/>
                    <a:pt x="0" y="1449"/>
                    <a:pt x="222" y="1449"/>
                  </a:cubicBezTo>
                  <a:cubicBezTo>
                    <a:pt x="245" y="1450"/>
                    <a:pt x="268" y="1451"/>
                    <a:pt x="291" y="1451"/>
                  </a:cubicBezTo>
                  <a:cubicBezTo>
                    <a:pt x="1007" y="1451"/>
                    <a:pt x="1874" y="981"/>
                    <a:pt x="2027" y="214"/>
                  </a:cubicBezTo>
                  <a:cubicBezTo>
                    <a:pt x="2049" y="107"/>
                    <a:pt x="1926" y="0"/>
                    <a:pt x="1824" y="0"/>
                  </a:cubicBezTo>
                  <a:close/>
                </a:path>
              </a:pathLst>
            </a:custGeom>
            <a:solidFill>
              <a:srgbClr val="555555"/>
            </a:solidFill>
            <a:ln w="23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183318" y="3979762"/>
              <a:ext cx="49600" cy="46958"/>
            </a:xfrm>
            <a:custGeom>
              <a:avLst/>
              <a:gdLst/>
              <a:ahLst/>
              <a:cxnLst/>
              <a:rect l="l" t="t" r="r" b="b"/>
              <a:pathLst>
                <a:path w="1521" h="1440" extrusionOk="0">
                  <a:moveTo>
                    <a:pt x="1330" y="1"/>
                  </a:moveTo>
                  <a:cubicBezTo>
                    <a:pt x="1257" y="1"/>
                    <a:pt x="1187" y="43"/>
                    <a:pt x="1172" y="142"/>
                  </a:cubicBezTo>
                  <a:cubicBezTo>
                    <a:pt x="1077" y="680"/>
                    <a:pt x="761" y="1092"/>
                    <a:pt x="159" y="1123"/>
                  </a:cubicBezTo>
                  <a:cubicBezTo>
                    <a:pt x="1" y="1155"/>
                    <a:pt x="64" y="1440"/>
                    <a:pt x="222" y="1440"/>
                  </a:cubicBezTo>
                  <a:cubicBezTo>
                    <a:pt x="887" y="1408"/>
                    <a:pt x="1489" y="838"/>
                    <a:pt x="1521" y="173"/>
                  </a:cubicBezTo>
                  <a:cubicBezTo>
                    <a:pt x="1521" y="67"/>
                    <a:pt x="1423" y="1"/>
                    <a:pt x="1330" y="1"/>
                  </a:cubicBezTo>
                  <a:close/>
                </a:path>
              </a:pathLst>
            </a:custGeom>
            <a:solidFill>
              <a:srgbClr val="555555"/>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821869" y="3969197"/>
              <a:ext cx="311915" cy="43078"/>
            </a:xfrm>
            <a:custGeom>
              <a:avLst/>
              <a:gdLst/>
              <a:ahLst/>
              <a:cxnLst/>
              <a:rect l="l" t="t" r="r" b="b"/>
              <a:pathLst>
                <a:path w="9565" h="1321" extrusionOk="0">
                  <a:moveTo>
                    <a:pt x="7627" y="0"/>
                  </a:moveTo>
                  <a:cubicBezTo>
                    <a:pt x="5725" y="0"/>
                    <a:pt x="3797" y="90"/>
                    <a:pt x="1890" y="90"/>
                  </a:cubicBezTo>
                  <a:cubicBezTo>
                    <a:pt x="1257" y="90"/>
                    <a:pt x="627" y="80"/>
                    <a:pt x="1" y="54"/>
                  </a:cubicBezTo>
                  <a:lnTo>
                    <a:pt x="1" y="54"/>
                  </a:lnTo>
                  <a:cubicBezTo>
                    <a:pt x="96" y="497"/>
                    <a:pt x="127" y="877"/>
                    <a:pt x="96" y="1321"/>
                  </a:cubicBezTo>
                  <a:cubicBezTo>
                    <a:pt x="1390" y="1093"/>
                    <a:pt x="2760" y="1025"/>
                    <a:pt x="4145" y="1025"/>
                  </a:cubicBezTo>
                  <a:cubicBezTo>
                    <a:pt x="5843" y="1025"/>
                    <a:pt x="7562" y="1127"/>
                    <a:pt x="9185" y="1162"/>
                  </a:cubicBezTo>
                  <a:cubicBezTo>
                    <a:pt x="9565" y="846"/>
                    <a:pt x="9470" y="371"/>
                    <a:pt x="9185" y="22"/>
                  </a:cubicBezTo>
                  <a:cubicBezTo>
                    <a:pt x="9163" y="22"/>
                    <a:pt x="9156" y="36"/>
                    <a:pt x="9145" y="36"/>
                  </a:cubicBezTo>
                  <a:cubicBezTo>
                    <a:pt x="9139" y="36"/>
                    <a:pt x="9132" y="33"/>
                    <a:pt x="9121" y="22"/>
                  </a:cubicBezTo>
                  <a:cubicBezTo>
                    <a:pt x="8626" y="7"/>
                    <a:pt x="8127" y="0"/>
                    <a:pt x="7627" y="0"/>
                  </a:cubicBezTo>
                  <a:close/>
                </a:path>
              </a:pathLst>
            </a:custGeom>
            <a:solidFill>
              <a:srgbClr val="FFF8CD"/>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436679" y="3819452"/>
              <a:ext cx="372276" cy="368526"/>
            </a:xfrm>
            <a:custGeom>
              <a:avLst/>
              <a:gdLst/>
              <a:ahLst/>
              <a:cxnLst/>
              <a:rect l="l" t="t" r="r" b="b"/>
              <a:pathLst>
                <a:path w="11416" h="11301" extrusionOk="0">
                  <a:moveTo>
                    <a:pt x="6365" y="561"/>
                  </a:moveTo>
                  <a:cubicBezTo>
                    <a:pt x="7316" y="687"/>
                    <a:pt x="8266" y="1067"/>
                    <a:pt x="8931" y="1764"/>
                  </a:cubicBezTo>
                  <a:cubicBezTo>
                    <a:pt x="9051" y="1884"/>
                    <a:pt x="8953" y="2040"/>
                    <a:pt x="8829" y="2040"/>
                  </a:cubicBezTo>
                  <a:cubicBezTo>
                    <a:pt x="8790" y="2040"/>
                    <a:pt x="8747" y="2024"/>
                    <a:pt x="8709" y="1986"/>
                  </a:cubicBezTo>
                  <a:cubicBezTo>
                    <a:pt x="7981" y="1352"/>
                    <a:pt x="7284" y="972"/>
                    <a:pt x="6334" y="751"/>
                  </a:cubicBezTo>
                  <a:cubicBezTo>
                    <a:pt x="6239" y="719"/>
                    <a:pt x="6239" y="561"/>
                    <a:pt x="6365" y="561"/>
                  </a:cubicBezTo>
                  <a:close/>
                  <a:moveTo>
                    <a:pt x="5935" y="1209"/>
                  </a:moveTo>
                  <a:cubicBezTo>
                    <a:pt x="6771" y="1209"/>
                    <a:pt x="7579" y="1528"/>
                    <a:pt x="8139" y="2144"/>
                  </a:cubicBezTo>
                  <a:cubicBezTo>
                    <a:pt x="8237" y="2267"/>
                    <a:pt x="8106" y="2447"/>
                    <a:pt x="7998" y="2447"/>
                  </a:cubicBezTo>
                  <a:cubicBezTo>
                    <a:pt x="7967" y="2447"/>
                    <a:pt x="7938" y="2433"/>
                    <a:pt x="7917" y="2397"/>
                  </a:cubicBezTo>
                  <a:cubicBezTo>
                    <a:pt x="7339" y="1758"/>
                    <a:pt x="6614" y="1382"/>
                    <a:pt x="5743" y="1382"/>
                  </a:cubicBezTo>
                  <a:cubicBezTo>
                    <a:pt x="5708" y="1382"/>
                    <a:pt x="5673" y="1383"/>
                    <a:pt x="5637" y="1384"/>
                  </a:cubicBezTo>
                  <a:cubicBezTo>
                    <a:pt x="5625" y="1392"/>
                    <a:pt x="5614" y="1395"/>
                    <a:pt x="5603" y="1395"/>
                  </a:cubicBezTo>
                  <a:cubicBezTo>
                    <a:pt x="5529" y="1395"/>
                    <a:pt x="5495" y="1226"/>
                    <a:pt x="5605" y="1226"/>
                  </a:cubicBezTo>
                  <a:cubicBezTo>
                    <a:pt x="5716" y="1215"/>
                    <a:pt x="5826" y="1209"/>
                    <a:pt x="5935" y="1209"/>
                  </a:cubicBezTo>
                  <a:close/>
                  <a:moveTo>
                    <a:pt x="5858" y="0"/>
                  </a:moveTo>
                  <a:cubicBezTo>
                    <a:pt x="5259" y="0"/>
                    <a:pt x="4668" y="162"/>
                    <a:pt x="4117" y="529"/>
                  </a:cubicBezTo>
                  <a:cubicBezTo>
                    <a:pt x="4117" y="529"/>
                    <a:pt x="4054" y="529"/>
                    <a:pt x="4117" y="561"/>
                  </a:cubicBezTo>
                  <a:lnTo>
                    <a:pt x="4085" y="561"/>
                  </a:lnTo>
                  <a:cubicBezTo>
                    <a:pt x="4022" y="592"/>
                    <a:pt x="3990" y="592"/>
                    <a:pt x="3959" y="656"/>
                  </a:cubicBezTo>
                  <a:cubicBezTo>
                    <a:pt x="3895" y="687"/>
                    <a:pt x="3864" y="687"/>
                    <a:pt x="3832" y="687"/>
                  </a:cubicBezTo>
                  <a:cubicBezTo>
                    <a:pt x="1552" y="1922"/>
                    <a:pt x="0" y="4582"/>
                    <a:pt x="633" y="7179"/>
                  </a:cubicBezTo>
                  <a:cubicBezTo>
                    <a:pt x="1219" y="9645"/>
                    <a:pt x="3663" y="11300"/>
                    <a:pt x="6129" y="11300"/>
                  </a:cubicBezTo>
                  <a:cubicBezTo>
                    <a:pt x="6197" y="11300"/>
                    <a:pt x="6265" y="11299"/>
                    <a:pt x="6334" y="11296"/>
                  </a:cubicBezTo>
                  <a:cubicBezTo>
                    <a:pt x="9152" y="11170"/>
                    <a:pt x="11306" y="8541"/>
                    <a:pt x="11338" y="5786"/>
                  </a:cubicBezTo>
                  <a:cubicBezTo>
                    <a:pt x="11415" y="3297"/>
                    <a:pt x="8563" y="0"/>
                    <a:pt x="5858" y="0"/>
                  </a:cubicBezTo>
                  <a:close/>
                </a:path>
              </a:pathLst>
            </a:custGeom>
            <a:solidFill>
              <a:srgbClr val="FFF8CD"/>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640101" y="3837713"/>
              <a:ext cx="91732" cy="48295"/>
            </a:xfrm>
            <a:custGeom>
              <a:avLst/>
              <a:gdLst/>
              <a:ahLst/>
              <a:cxnLst/>
              <a:rect l="l" t="t" r="r" b="b"/>
              <a:pathLst>
                <a:path w="2813" h="1481" extrusionOk="0">
                  <a:moveTo>
                    <a:pt x="159" y="1"/>
                  </a:moveTo>
                  <a:cubicBezTo>
                    <a:pt x="32" y="1"/>
                    <a:pt x="1" y="159"/>
                    <a:pt x="127" y="222"/>
                  </a:cubicBezTo>
                  <a:cubicBezTo>
                    <a:pt x="1046" y="412"/>
                    <a:pt x="1774" y="792"/>
                    <a:pt x="2471" y="1426"/>
                  </a:cubicBezTo>
                  <a:cubicBezTo>
                    <a:pt x="2509" y="1464"/>
                    <a:pt x="2552" y="1480"/>
                    <a:pt x="2591" y="1480"/>
                  </a:cubicBezTo>
                  <a:cubicBezTo>
                    <a:pt x="2715" y="1480"/>
                    <a:pt x="2813" y="1324"/>
                    <a:pt x="2693" y="1204"/>
                  </a:cubicBezTo>
                  <a:cubicBezTo>
                    <a:pt x="1996" y="539"/>
                    <a:pt x="1078" y="127"/>
                    <a:pt x="159" y="1"/>
                  </a:cubicBezTo>
                  <a:close/>
                </a:path>
              </a:pathLst>
            </a:custGeom>
            <a:solidFill>
              <a:srgbClr val="555555"/>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615317" y="3860149"/>
              <a:ext cx="90004" cy="39132"/>
            </a:xfrm>
            <a:custGeom>
              <a:avLst/>
              <a:gdLst/>
              <a:ahLst/>
              <a:cxnLst/>
              <a:rect l="l" t="t" r="r" b="b"/>
              <a:pathLst>
                <a:path w="2760" h="1200" extrusionOk="0">
                  <a:moveTo>
                    <a:pt x="591" y="1"/>
                  </a:moveTo>
                  <a:cubicBezTo>
                    <a:pt x="428" y="1"/>
                    <a:pt x="262" y="14"/>
                    <a:pt x="96" y="41"/>
                  </a:cubicBezTo>
                  <a:cubicBezTo>
                    <a:pt x="1" y="41"/>
                    <a:pt x="1" y="199"/>
                    <a:pt x="127" y="199"/>
                  </a:cubicBezTo>
                  <a:cubicBezTo>
                    <a:pt x="221" y="190"/>
                    <a:pt x="314" y="185"/>
                    <a:pt x="405" y="185"/>
                  </a:cubicBezTo>
                  <a:cubicBezTo>
                    <a:pt x="1205" y="185"/>
                    <a:pt x="1899" y="552"/>
                    <a:pt x="2439" y="1149"/>
                  </a:cubicBezTo>
                  <a:cubicBezTo>
                    <a:pt x="2475" y="1185"/>
                    <a:pt x="2511" y="1199"/>
                    <a:pt x="2546" y="1199"/>
                  </a:cubicBezTo>
                  <a:cubicBezTo>
                    <a:pt x="2667" y="1199"/>
                    <a:pt x="2759" y="1019"/>
                    <a:pt x="2661" y="896"/>
                  </a:cubicBezTo>
                  <a:cubicBezTo>
                    <a:pt x="2135" y="317"/>
                    <a:pt x="1391" y="1"/>
                    <a:pt x="591" y="1"/>
                  </a:cubicBezTo>
                  <a:close/>
                </a:path>
              </a:pathLst>
            </a:custGeom>
            <a:solidFill>
              <a:srgbClr val="555555"/>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376775" y="3605074"/>
              <a:ext cx="179714" cy="247119"/>
            </a:xfrm>
            <a:custGeom>
              <a:avLst/>
              <a:gdLst/>
              <a:ahLst/>
              <a:cxnLst/>
              <a:rect l="l" t="t" r="r" b="b"/>
              <a:pathLst>
                <a:path w="5511" h="7578" extrusionOk="0">
                  <a:moveTo>
                    <a:pt x="681" y="0"/>
                  </a:moveTo>
                  <a:cubicBezTo>
                    <a:pt x="403" y="0"/>
                    <a:pt x="120" y="157"/>
                    <a:pt x="32" y="421"/>
                  </a:cubicBezTo>
                  <a:cubicBezTo>
                    <a:pt x="32" y="452"/>
                    <a:pt x="32" y="484"/>
                    <a:pt x="0" y="484"/>
                  </a:cubicBezTo>
                  <a:lnTo>
                    <a:pt x="95" y="579"/>
                  </a:lnTo>
                  <a:cubicBezTo>
                    <a:pt x="1457" y="2954"/>
                    <a:pt x="2945" y="5234"/>
                    <a:pt x="4434" y="7546"/>
                  </a:cubicBezTo>
                  <a:cubicBezTo>
                    <a:pt x="4466" y="7546"/>
                    <a:pt x="4466" y="7578"/>
                    <a:pt x="4466" y="7578"/>
                  </a:cubicBezTo>
                  <a:cubicBezTo>
                    <a:pt x="4751" y="7388"/>
                    <a:pt x="5067" y="7230"/>
                    <a:pt x="5384" y="7071"/>
                  </a:cubicBezTo>
                  <a:cubicBezTo>
                    <a:pt x="5352" y="6945"/>
                    <a:pt x="5384" y="6818"/>
                    <a:pt x="5511" y="6755"/>
                  </a:cubicBezTo>
                  <a:cubicBezTo>
                    <a:pt x="3769" y="4791"/>
                    <a:pt x="2375" y="2638"/>
                    <a:pt x="1267" y="389"/>
                  </a:cubicBezTo>
                  <a:cubicBezTo>
                    <a:pt x="1235" y="389"/>
                    <a:pt x="1235" y="326"/>
                    <a:pt x="1235" y="326"/>
                  </a:cubicBezTo>
                  <a:cubicBezTo>
                    <a:pt x="1123" y="101"/>
                    <a:pt x="904" y="0"/>
                    <a:pt x="681" y="0"/>
                  </a:cubicBezTo>
                  <a:close/>
                </a:path>
              </a:pathLst>
            </a:custGeom>
            <a:solidFill>
              <a:srgbClr val="FFF8CD"/>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401559" y="4160944"/>
              <a:ext cx="154930" cy="279533"/>
            </a:xfrm>
            <a:custGeom>
              <a:avLst/>
              <a:gdLst/>
              <a:ahLst/>
              <a:cxnLst/>
              <a:rect l="l" t="t" r="r" b="b"/>
              <a:pathLst>
                <a:path w="4751" h="8572" extrusionOk="0">
                  <a:moveTo>
                    <a:pt x="3357" y="1"/>
                  </a:moveTo>
                  <a:cubicBezTo>
                    <a:pt x="2217" y="2693"/>
                    <a:pt x="1330" y="5606"/>
                    <a:pt x="0" y="8140"/>
                  </a:cubicBezTo>
                  <a:cubicBezTo>
                    <a:pt x="109" y="8401"/>
                    <a:pt x="367" y="8572"/>
                    <a:pt x="630" y="8572"/>
                  </a:cubicBezTo>
                  <a:cubicBezTo>
                    <a:pt x="751" y="8572"/>
                    <a:pt x="873" y="8536"/>
                    <a:pt x="982" y="8456"/>
                  </a:cubicBezTo>
                  <a:lnTo>
                    <a:pt x="1109" y="8456"/>
                  </a:lnTo>
                  <a:cubicBezTo>
                    <a:pt x="2122" y="5860"/>
                    <a:pt x="3389" y="3231"/>
                    <a:pt x="4751" y="793"/>
                  </a:cubicBezTo>
                  <a:cubicBezTo>
                    <a:pt x="4244" y="603"/>
                    <a:pt x="3801" y="318"/>
                    <a:pt x="3357" y="1"/>
                  </a:cubicBezTo>
                  <a:close/>
                </a:path>
              </a:pathLst>
            </a:custGeom>
            <a:solidFill>
              <a:srgbClr val="FFF8CD"/>
            </a:solidFill>
            <a:ln w="23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62118" y="4376267"/>
              <a:ext cx="219302" cy="172898"/>
            </a:xfrm>
            <a:custGeom>
              <a:avLst/>
              <a:gdLst/>
              <a:ahLst/>
              <a:cxnLst/>
              <a:rect l="l" t="t" r="r" b="b"/>
              <a:pathLst>
                <a:path w="6725" h="5302" extrusionOk="0">
                  <a:moveTo>
                    <a:pt x="2217" y="3369"/>
                  </a:moveTo>
                  <a:cubicBezTo>
                    <a:pt x="2227" y="3369"/>
                    <a:pt x="2238" y="3371"/>
                    <a:pt x="2249" y="3374"/>
                  </a:cubicBezTo>
                  <a:cubicBezTo>
                    <a:pt x="2503" y="3437"/>
                    <a:pt x="2756" y="3564"/>
                    <a:pt x="3009" y="3659"/>
                  </a:cubicBezTo>
                  <a:cubicBezTo>
                    <a:pt x="3168" y="3690"/>
                    <a:pt x="3295" y="3754"/>
                    <a:pt x="3453" y="3817"/>
                  </a:cubicBezTo>
                  <a:cubicBezTo>
                    <a:pt x="3589" y="3871"/>
                    <a:pt x="3538" y="4090"/>
                    <a:pt x="3420" y="4090"/>
                  </a:cubicBezTo>
                  <a:cubicBezTo>
                    <a:pt x="3401" y="4090"/>
                    <a:pt x="3380" y="4084"/>
                    <a:pt x="3358" y="4070"/>
                  </a:cubicBezTo>
                  <a:cubicBezTo>
                    <a:pt x="3231" y="4007"/>
                    <a:pt x="3073" y="3975"/>
                    <a:pt x="2914" y="3912"/>
                  </a:cubicBezTo>
                  <a:lnTo>
                    <a:pt x="2883" y="3880"/>
                  </a:lnTo>
                  <a:cubicBezTo>
                    <a:pt x="2661" y="3817"/>
                    <a:pt x="2408" y="3690"/>
                    <a:pt x="2186" y="3564"/>
                  </a:cubicBezTo>
                  <a:cubicBezTo>
                    <a:pt x="2071" y="3506"/>
                    <a:pt x="2113" y="3369"/>
                    <a:pt x="2217" y="3369"/>
                  </a:cubicBezTo>
                  <a:close/>
                  <a:moveTo>
                    <a:pt x="1313" y="3327"/>
                  </a:moveTo>
                  <a:cubicBezTo>
                    <a:pt x="1341" y="3327"/>
                    <a:pt x="1370" y="3341"/>
                    <a:pt x="1394" y="3374"/>
                  </a:cubicBezTo>
                  <a:cubicBezTo>
                    <a:pt x="2028" y="4039"/>
                    <a:pt x="2724" y="4229"/>
                    <a:pt x="3611" y="4387"/>
                  </a:cubicBezTo>
                  <a:cubicBezTo>
                    <a:pt x="3770" y="4450"/>
                    <a:pt x="3675" y="4672"/>
                    <a:pt x="3548" y="4672"/>
                  </a:cubicBezTo>
                  <a:cubicBezTo>
                    <a:pt x="3485" y="4679"/>
                    <a:pt x="3423" y="4682"/>
                    <a:pt x="3360" y="4682"/>
                  </a:cubicBezTo>
                  <a:cubicBezTo>
                    <a:pt x="2538" y="4682"/>
                    <a:pt x="1736" y="4121"/>
                    <a:pt x="1236" y="3532"/>
                  </a:cubicBezTo>
                  <a:cubicBezTo>
                    <a:pt x="1166" y="3438"/>
                    <a:pt x="1234" y="3327"/>
                    <a:pt x="1313" y="3327"/>
                  </a:cubicBezTo>
                  <a:close/>
                  <a:moveTo>
                    <a:pt x="3353" y="1"/>
                  </a:moveTo>
                  <a:cubicBezTo>
                    <a:pt x="2695" y="1"/>
                    <a:pt x="2044" y="105"/>
                    <a:pt x="1458" y="428"/>
                  </a:cubicBezTo>
                  <a:cubicBezTo>
                    <a:pt x="254" y="1157"/>
                    <a:pt x="1" y="2709"/>
                    <a:pt x="698" y="3880"/>
                  </a:cubicBezTo>
                  <a:cubicBezTo>
                    <a:pt x="1287" y="4871"/>
                    <a:pt x="2260" y="5302"/>
                    <a:pt x="3220" y="5302"/>
                  </a:cubicBezTo>
                  <a:cubicBezTo>
                    <a:pt x="4994" y="5302"/>
                    <a:pt x="6724" y="3832"/>
                    <a:pt x="5923" y="1695"/>
                  </a:cubicBezTo>
                  <a:lnTo>
                    <a:pt x="5923" y="1695"/>
                  </a:lnTo>
                  <a:cubicBezTo>
                    <a:pt x="5860" y="1917"/>
                    <a:pt x="5765" y="2107"/>
                    <a:pt x="5670" y="2265"/>
                  </a:cubicBezTo>
                  <a:cubicBezTo>
                    <a:pt x="5622" y="2329"/>
                    <a:pt x="5551" y="2360"/>
                    <a:pt x="5480" y="2360"/>
                  </a:cubicBezTo>
                  <a:cubicBezTo>
                    <a:pt x="5408" y="2360"/>
                    <a:pt x="5337" y="2329"/>
                    <a:pt x="5290" y="2265"/>
                  </a:cubicBezTo>
                  <a:cubicBezTo>
                    <a:pt x="5158" y="2331"/>
                    <a:pt x="5018" y="2361"/>
                    <a:pt x="4880" y="2361"/>
                  </a:cubicBezTo>
                  <a:cubicBezTo>
                    <a:pt x="4355" y="2361"/>
                    <a:pt x="3859" y="1924"/>
                    <a:pt x="3960" y="1347"/>
                  </a:cubicBezTo>
                  <a:cubicBezTo>
                    <a:pt x="3978" y="1310"/>
                    <a:pt x="4018" y="1294"/>
                    <a:pt x="4061" y="1294"/>
                  </a:cubicBezTo>
                  <a:cubicBezTo>
                    <a:pt x="4092" y="1294"/>
                    <a:pt x="4123" y="1302"/>
                    <a:pt x="4150" y="1315"/>
                  </a:cubicBezTo>
                  <a:cubicBezTo>
                    <a:pt x="4245" y="872"/>
                    <a:pt x="4340" y="492"/>
                    <a:pt x="4466" y="80"/>
                  </a:cubicBezTo>
                  <a:cubicBezTo>
                    <a:pt x="4100" y="34"/>
                    <a:pt x="3725" y="1"/>
                    <a:pt x="3353" y="1"/>
                  </a:cubicBezTo>
                  <a:close/>
                </a:path>
              </a:pathLst>
            </a:custGeom>
            <a:solidFill>
              <a:srgbClr val="FFF8CD"/>
            </a:solidFill>
            <a:ln w="23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20834" y="3473264"/>
              <a:ext cx="254065" cy="201367"/>
            </a:xfrm>
            <a:custGeom>
              <a:avLst/>
              <a:gdLst/>
              <a:ahLst/>
              <a:cxnLst/>
              <a:rect l="l" t="t" r="r" b="b"/>
              <a:pathLst>
                <a:path w="7791" h="6175" extrusionOk="0">
                  <a:moveTo>
                    <a:pt x="4596" y="532"/>
                  </a:moveTo>
                  <a:cubicBezTo>
                    <a:pt x="4605" y="532"/>
                    <a:pt x="4614" y="533"/>
                    <a:pt x="4624" y="536"/>
                  </a:cubicBezTo>
                  <a:cubicBezTo>
                    <a:pt x="5384" y="821"/>
                    <a:pt x="6049" y="1423"/>
                    <a:pt x="6366" y="2151"/>
                  </a:cubicBezTo>
                  <a:cubicBezTo>
                    <a:pt x="6387" y="2258"/>
                    <a:pt x="6278" y="2350"/>
                    <a:pt x="6176" y="2350"/>
                  </a:cubicBezTo>
                  <a:cubicBezTo>
                    <a:pt x="6127" y="2350"/>
                    <a:pt x="6080" y="2329"/>
                    <a:pt x="6049" y="2278"/>
                  </a:cubicBezTo>
                  <a:cubicBezTo>
                    <a:pt x="5669" y="1613"/>
                    <a:pt x="5257" y="1042"/>
                    <a:pt x="4561" y="789"/>
                  </a:cubicBezTo>
                  <a:cubicBezTo>
                    <a:pt x="4443" y="701"/>
                    <a:pt x="4489" y="532"/>
                    <a:pt x="4596" y="532"/>
                  </a:cubicBezTo>
                  <a:close/>
                  <a:moveTo>
                    <a:pt x="3776" y="1"/>
                  </a:moveTo>
                  <a:cubicBezTo>
                    <a:pt x="3228" y="1"/>
                    <a:pt x="2682" y="89"/>
                    <a:pt x="2185" y="251"/>
                  </a:cubicBezTo>
                  <a:cubicBezTo>
                    <a:pt x="0" y="1011"/>
                    <a:pt x="602" y="3544"/>
                    <a:pt x="1805" y="4811"/>
                  </a:cubicBezTo>
                  <a:cubicBezTo>
                    <a:pt x="2663" y="5730"/>
                    <a:pt x="3816" y="6174"/>
                    <a:pt x="5007" y="6174"/>
                  </a:cubicBezTo>
                  <a:cubicBezTo>
                    <a:pt x="5048" y="6174"/>
                    <a:pt x="5089" y="6174"/>
                    <a:pt x="5131" y="6173"/>
                  </a:cubicBezTo>
                  <a:lnTo>
                    <a:pt x="4434" y="4843"/>
                  </a:lnTo>
                  <a:cubicBezTo>
                    <a:pt x="4339" y="4684"/>
                    <a:pt x="4466" y="4526"/>
                    <a:pt x="4592" y="4494"/>
                  </a:cubicBezTo>
                  <a:cubicBezTo>
                    <a:pt x="4561" y="4463"/>
                    <a:pt x="4561" y="4431"/>
                    <a:pt x="4561" y="4368"/>
                  </a:cubicBezTo>
                  <a:cubicBezTo>
                    <a:pt x="4585" y="3881"/>
                    <a:pt x="5003" y="3637"/>
                    <a:pt x="5454" y="3637"/>
                  </a:cubicBezTo>
                  <a:cubicBezTo>
                    <a:pt x="5589" y="3637"/>
                    <a:pt x="5727" y="3659"/>
                    <a:pt x="5859" y="3703"/>
                  </a:cubicBezTo>
                  <a:cubicBezTo>
                    <a:pt x="5925" y="3620"/>
                    <a:pt x="6017" y="3572"/>
                    <a:pt x="6104" y="3572"/>
                  </a:cubicBezTo>
                  <a:cubicBezTo>
                    <a:pt x="6183" y="3572"/>
                    <a:pt x="6257" y="3612"/>
                    <a:pt x="6302" y="3703"/>
                  </a:cubicBezTo>
                  <a:lnTo>
                    <a:pt x="6777" y="4653"/>
                  </a:lnTo>
                  <a:cubicBezTo>
                    <a:pt x="7791" y="3481"/>
                    <a:pt x="7442" y="1613"/>
                    <a:pt x="6176" y="694"/>
                  </a:cubicBezTo>
                  <a:cubicBezTo>
                    <a:pt x="5483" y="213"/>
                    <a:pt x="4626" y="1"/>
                    <a:pt x="3776" y="1"/>
                  </a:cubicBezTo>
                  <a:close/>
                </a:path>
              </a:pathLst>
            </a:custGeom>
            <a:solidFill>
              <a:srgbClr val="FFF8CD"/>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364709" y="3488330"/>
              <a:ext cx="65807" cy="60557"/>
            </a:xfrm>
            <a:custGeom>
              <a:avLst/>
              <a:gdLst/>
              <a:ahLst/>
              <a:cxnLst/>
              <a:rect l="l" t="t" r="r" b="b"/>
              <a:pathLst>
                <a:path w="2018" h="1857" extrusionOk="0">
                  <a:moveTo>
                    <a:pt x="141" y="0"/>
                  </a:moveTo>
                  <a:cubicBezTo>
                    <a:pt x="41" y="0"/>
                    <a:pt x="1" y="204"/>
                    <a:pt x="85" y="232"/>
                  </a:cubicBezTo>
                  <a:cubicBezTo>
                    <a:pt x="845" y="580"/>
                    <a:pt x="1257" y="1119"/>
                    <a:pt x="1637" y="1784"/>
                  </a:cubicBezTo>
                  <a:cubicBezTo>
                    <a:pt x="1678" y="1835"/>
                    <a:pt x="1736" y="1857"/>
                    <a:pt x="1792" y="1857"/>
                  </a:cubicBezTo>
                  <a:cubicBezTo>
                    <a:pt x="1909" y="1857"/>
                    <a:pt x="2018" y="1764"/>
                    <a:pt x="1954" y="1657"/>
                  </a:cubicBezTo>
                  <a:cubicBezTo>
                    <a:pt x="1637" y="961"/>
                    <a:pt x="940" y="359"/>
                    <a:pt x="180" y="10"/>
                  </a:cubicBezTo>
                  <a:cubicBezTo>
                    <a:pt x="166" y="3"/>
                    <a:pt x="153" y="0"/>
                    <a:pt x="141" y="0"/>
                  </a:cubicBezTo>
                  <a:close/>
                </a:path>
              </a:pathLst>
            </a:custGeom>
            <a:solidFill>
              <a:srgbClr val="555555"/>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300076" y="4485185"/>
              <a:ext cx="84982" cy="43795"/>
            </a:xfrm>
            <a:custGeom>
              <a:avLst/>
              <a:gdLst/>
              <a:ahLst/>
              <a:cxnLst/>
              <a:rect l="l" t="t" r="r" b="b"/>
              <a:pathLst>
                <a:path w="2606" h="1343" extrusionOk="0">
                  <a:moveTo>
                    <a:pt x="141" y="0"/>
                  </a:moveTo>
                  <a:cubicBezTo>
                    <a:pt x="55" y="0"/>
                    <a:pt x="0" y="96"/>
                    <a:pt x="72" y="192"/>
                  </a:cubicBezTo>
                  <a:cubicBezTo>
                    <a:pt x="571" y="808"/>
                    <a:pt x="1395" y="1342"/>
                    <a:pt x="2194" y="1342"/>
                  </a:cubicBezTo>
                  <a:cubicBezTo>
                    <a:pt x="2257" y="1342"/>
                    <a:pt x="2321" y="1339"/>
                    <a:pt x="2384" y="1332"/>
                  </a:cubicBezTo>
                  <a:cubicBezTo>
                    <a:pt x="2542" y="1300"/>
                    <a:pt x="2606" y="1110"/>
                    <a:pt x="2447" y="1047"/>
                  </a:cubicBezTo>
                  <a:cubicBezTo>
                    <a:pt x="1560" y="889"/>
                    <a:pt x="864" y="699"/>
                    <a:pt x="230" y="34"/>
                  </a:cubicBezTo>
                  <a:cubicBezTo>
                    <a:pt x="199" y="10"/>
                    <a:pt x="169" y="0"/>
                    <a:pt x="141" y="0"/>
                  </a:cubicBezTo>
                  <a:close/>
                </a:path>
              </a:pathLst>
            </a:custGeom>
            <a:solidFill>
              <a:srgbClr val="555555"/>
            </a:solidFill>
            <a:ln w="23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329588" y="4486163"/>
              <a:ext cx="49730" cy="23186"/>
            </a:xfrm>
            <a:custGeom>
              <a:avLst/>
              <a:gdLst/>
              <a:ahLst/>
              <a:cxnLst/>
              <a:rect l="l" t="t" r="r" b="b"/>
              <a:pathLst>
                <a:path w="1525" h="711" extrusionOk="0">
                  <a:moveTo>
                    <a:pt x="153" y="0"/>
                  </a:moveTo>
                  <a:cubicBezTo>
                    <a:pt x="45" y="0"/>
                    <a:pt x="0" y="164"/>
                    <a:pt x="117" y="194"/>
                  </a:cubicBezTo>
                  <a:cubicBezTo>
                    <a:pt x="339" y="320"/>
                    <a:pt x="592" y="384"/>
                    <a:pt x="814" y="510"/>
                  </a:cubicBezTo>
                  <a:cubicBezTo>
                    <a:pt x="814" y="542"/>
                    <a:pt x="845" y="542"/>
                    <a:pt x="845" y="542"/>
                  </a:cubicBezTo>
                  <a:cubicBezTo>
                    <a:pt x="1004" y="605"/>
                    <a:pt x="1131" y="669"/>
                    <a:pt x="1289" y="700"/>
                  </a:cubicBezTo>
                  <a:cubicBezTo>
                    <a:pt x="1306" y="707"/>
                    <a:pt x="1323" y="710"/>
                    <a:pt x="1338" y="710"/>
                  </a:cubicBezTo>
                  <a:cubicBezTo>
                    <a:pt x="1465" y="710"/>
                    <a:pt x="1525" y="503"/>
                    <a:pt x="1384" y="447"/>
                  </a:cubicBezTo>
                  <a:cubicBezTo>
                    <a:pt x="1257" y="384"/>
                    <a:pt x="1099" y="352"/>
                    <a:pt x="940" y="289"/>
                  </a:cubicBezTo>
                  <a:cubicBezTo>
                    <a:pt x="687" y="194"/>
                    <a:pt x="434" y="67"/>
                    <a:pt x="180" y="4"/>
                  </a:cubicBezTo>
                  <a:cubicBezTo>
                    <a:pt x="171" y="1"/>
                    <a:pt x="161" y="0"/>
                    <a:pt x="153" y="0"/>
                  </a:cubicBezTo>
                  <a:close/>
                </a:path>
              </a:pathLst>
            </a:custGeom>
            <a:solidFill>
              <a:srgbClr val="555555"/>
            </a:solidFill>
            <a:ln w="23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25"/>
          <p:cNvGrpSpPr/>
          <p:nvPr/>
        </p:nvGrpSpPr>
        <p:grpSpPr>
          <a:xfrm>
            <a:off x="922752" y="1093463"/>
            <a:ext cx="208639" cy="191095"/>
            <a:chOff x="922752" y="1302713"/>
            <a:chExt cx="208639" cy="191095"/>
          </a:xfrm>
        </p:grpSpPr>
        <p:sp>
          <p:nvSpPr>
            <p:cNvPr id="365" name="Google Shape;365;p25"/>
            <p:cNvSpPr/>
            <p:nvPr/>
          </p:nvSpPr>
          <p:spPr>
            <a:xfrm>
              <a:off x="926698" y="1321724"/>
              <a:ext cx="187149" cy="153495"/>
            </a:xfrm>
            <a:custGeom>
              <a:avLst/>
              <a:gdLst/>
              <a:ahLst/>
              <a:cxnLst/>
              <a:rect l="l" t="t" r="r" b="b"/>
              <a:pathLst>
                <a:path w="5739" h="4707" extrusionOk="0">
                  <a:moveTo>
                    <a:pt x="2655" y="1"/>
                  </a:moveTo>
                  <a:cubicBezTo>
                    <a:pt x="2375" y="1"/>
                    <a:pt x="2090" y="34"/>
                    <a:pt x="1811" y="99"/>
                  </a:cubicBezTo>
                  <a:lnTo>
                    <a:pt x="1780" y="99"/>
                  </a:lnTo>
                  <a:cubicBezTo>
                    <a:pt x="1780" y="162"/>
                    <a:pt x="1780" y="257"/>
                    <a:pt x="1685" y="289"/>
                  </a:cubicBezTo>
                  <a:cubicBezTo>
                    <a:pt x="1" y="1752"/>
                    <a:pt x="820" y="4707"/>
                    <a:pt x="2840" y="4707"/>
                  </a:cubicBezTo>
                  <a:cubicBezTo>
                    <a:pt x="3138" y="4707"/>
                    <a:pt x="3461" y="4643"/>
                    <a:pt x="3807" y="4501"/>
                  </a:cubicBezTo>
                  <a:cubicBezTo>
                    <a:pt x="4915" y="4026"/>
                    <a:pt x="5738" y="2790"/>
                    <a:pt x="5232" y="1555"/>
                  </a:cubicBezTo>
                  <a:cubicBezTo>
                    <a:pt x="4778" y="498"/>
                    <a:pt x="3744" y="1"/>
                    <a:pt x="2655" y="1"/>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922752" y="1302713"/>
              <a:ext cx="208639" cy="191095"/>
            </a:xfrm>
            <a:custGeom>
              <a:avLst/>
              <a:gdLst/>
              <a:ahLst/>
              <a:cxnLst/>
              <a:rect l="l" t="t" r="r" b="b"/>
              <a:pathLst>
                <a:path w="6398" h="5860" extrusionOk="0">
                  <a:moveTo>
                    <a:pt x="2755" y="640"/>
                  </a:moveTo>
                  <a:cubicBezTo>
                    <a:pt x="3796" y="640"/>
                    <a:pt x="4843" y="1105"/>
                    <a:pt x="5289" y="2170"/>
                  </a:cubicBezTo>
                  <a:cubicBezTo>
                    <a:pt x="5511" y="2645"/>
                    <a:pt x="5511" y="3183"/>
                    <a:pt x="5289" y="3658"/>
                  </a:cubicBezTo>
                  <a:cubicBezTo>
                    <a:pt x="5068" y="4229"/>
                    <a:pt x="4498" y="4767"/>
                    <a:pt x="3864" y="5020"/>
                  </a:cubicBezTo>
                  <a:cubicBezTo>
                    <a:pt x="3540" y="5158"/>
                    <a:pt x="3224" y="5225"/>
                    <a:pt x="2926" y="5225"/>
                  </a:cubicBezTo>
                  <a:cubicBezTo>
                    <a:pt x="2266" y="5225"/>
                    <a:pt x="1692" y="4893"/>
                    <a:pt x="1299" y="4260"/>
                  </a:cubicBezTo>
                  <a:cubicBezTo>
                    <a:pt x="761" y="3373"/>
                    <a:pt x="761" y="1853"/>
                    <a:pt x="1806" y="935"/>
                  </a:cubicBezTo>
                  <a:cubicBezTo>
                    <a:pt x="1869" y="903"/>
                    <a:pt x="1901" y="840"/>
                    <a:pt x="1901" y="745"/>
                  </a:cubicBezTo>
                  <a:cubicBezTo>
                    <a:pt x="2176" y="676"/>
                    <a:pt x="2466" y="640"/>
                    <a:pt x="2755" y="640"/>
                  </a:cubicBezTo>
                  <a:close/>
                  <a:moveTo>
                    <a:pt x="3042" y="0"/>
                  </a:moveTo>
                  <a:cubicBezTo>
                    <a:pt x="2599" y="0"/>
                    <a:pt x="2180" y="122"/>
                    <a:pt x="1806" y="365"/>
                  </a:cubicBezTo>
                  <a:cubicBezTo>
                    <a:pt x="1774" y="365"/>
                    <a:pt x="1774" y="397"/>
                    <a:pt x="1774" y="397"/>
                  </a:cubicBezTo>
                  <a:cubicBezTo>
                    <a:pt x="1742" y="381"/>
                    <a:pt x="1695" y="373"/>
                    <a:pt x="1647" y="373"/>
                  </a:cubicBezTo>
                  <a:cubicBezTo>
                    <a:pt x="1600" y="373"/>
                    <a:pt x="1552" y="381"/>
                    <a:pt x="1521" y="397"/>
                  </a:cubicBezTo>
                  <a:cubicBezTo>
                    <a:pt x="1457" y="428"/>
                    <a:pt x="1426" y="428"/>
                    <a:pt x="1394" y="492"/>
                  </a:cubicBezTo>
                  <a:cubicBezTo>
                    <a:pt x="159" y="1347"/>
                    <a:pt x="1" y="3057"/>
                    <a:pt x="507" y="4260"/>
                  </a:cubicBezTo>
                  <a:cubicBezTo>
                    <a:pt x="971" y="5281"/>
                    <a:pt x="1928" y="5860"/>
                    <a:pt x="2980" y="5860"/>
                  </a:cubicBezTo>
                  <a:cubicBezTo>
                    <a:pt x="3363" y="5860"/>
                    <a:pt x="3760" y="5783"/>
                    <a:pt x="4149" y="5622"/>
                  </a:cubicBezTo>
                  <a:cubicBezTo>
                    <a:pt x="4403" y="5559"/>
                    <a:pt x="4593" y="5432"/>
                    <a:pt x="4783" y="5274"/>
                  </a:cubicBezTo>
                  <a:cubicBezTo>
                    <a:pt x="5733" y="4609"/>
                    <a:pt x="6398" y="3373"/>
                    <a:pt x="5986" y="2107"/>
                  </a:cubicBezTo>
                  <a:cubicBezTo>
                    <a:pt x="5701" y="1283"/>
                    <a:pt x="4909" y="492"/>
                    <a:pt x="3991" y="175"/>
                  </a:cubicBezTo>
                  <a:cubicBezTo>
                    <a:pt x="3667" y="58"/>
                    <a:pt x="3348" y="0"/>
                    <a:pt x="3042"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979559" y="1348889"/>
              <a:ext cx="45458" cy="65285"/>
            </a:xfrm>
            <a:custGeom>
              <a:avLst/>
              <a:gdLst/>
              <a:ahLst/>
              <a:cxnLst/>
              <a:rect l="l" t="t" r="r" b="b"/>
              <a:pathLst>
                <a:path w="1394" h="2002" extrusionOk="0">
                  <a:moveTo>
                    <a:pt x="1200" y="0"/>
                  </a:moveTo>
                  <a:cubicBezTo>
                    <a:pt x="1175" y="0"/>
                    <a:pt x="1144" y="8"/>
                    <a:pt x="1109" y="26"/>
                  </a:cubicBezTo>
                  <a:cubicBezTo>
                    <a:pt x="697" y="121"/>
                    <a:pt x="349" y="406"/>
                    <a:pt x="159" y="849"/>
                  </a:cubicBezTo>
                  <a:cubicBezTo>
                    <a:pt x="0" y="1197"/>
                    <a:pt x="32" y="1609"/>
                    <a:pt x="222" y="1894"/>
                  </a:cubicBezTo>
                  <a:cubicBezTo>
                    <a:pt x="270" y="1965"/>
                    <a:pt x="335" y="2001"/>
                    <a:pt x="405" y="2001"/>
                  </a:cubicBezTo>
                  <a:cubicBezTo>
                    <a:pt x="428" y="2001"/>
                    <a:pt x="452" y="1997"/>
                    <a:pt x="476" y="1989"/>
                  </a:cubicBezTo>
                  <a:lnTo>
                    <a:pt x="507" y="1989"/>
                  </a:lnTo>
                  <a:cubicBezTo>
                    <a:pt x="539" y="1957"/>
                    <a:pt x="602" y="1862"/>
                    <a:pt x="602" y="1799"/>
                  </a:cubicBezTo>
                  <a:cubicBezTo>
                    <a:pt x="476" y="1514"/>
                    <a:pt x="507" y="1197"/>
                    <a:pt x="634" y="944"/>
                  </a:cubicBezTo>
                  <a:cubicBezTo>
                    <a:pt x="761" y="722"/>
                    <a:pt x="951" y="564"/>
                    <a:pt x="1172" y="469"/>
                  </a:cubicBezTo>
                  <a:cubicBezTo>
                    <a:pt x="1331" y="437"/>
                    <a:pt x="1394" y="311"/>
                    <a:pt x="1331" y="216"/>
                  </a:cubicBezTo>
                  <a:cubicBezTo>
                    <a:pt x="1331" y="184"/>
                    <a:pt x="1331" y="184"/>
                    <a:pt x="1299" y="121"/>
                  </a:cubicBezTo>
                  <a:cubicBezTo>
                    <a:pt x="1299" y="52"/>
                    <a:pt x="1266" y="0"/>
                    <a:pt x="120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25"/>
          <p:cNvGrpSpPr/>
          <p:nvPr/>
        </p:nvGrpSpPr>
        <p:grpSpPr>
          <a:xfrm>
            <a:off x="4281561" y="584428"/>
            <a:ext cx="494694" cy="509042"/>
            <a:chOff x="4281561" y="584428"/>
            <a:chExt cx="494694" cy="509042"/>
          </a:xfrm>
        </p:grpSpPr>
        <p:sp>
          <p:nvSpPr>
            <p:cNvPr id="369" name="Google Shape;369;p25"/>
            <p:cNvSpPr/>
            <p:nvPr/>
          </p:nvSpPr>
          <p:spPr>
            <a:xfrm>
              <a:off x="4572606" y="922300"/>
              <a:ext cx="186105" cy="153593"/>
            </a:xfrm>
            <a:custGeom>
              <a:avLst/>
              <a:gdLst/>
              <a:ahLst/>
              <a:cxnLst/>
              <a:rect l="l" t="t" r="r" b="b"/>
              <a:pathLst>
                <a:path w="5707" h="4710" extrusionOk="0">
                  <a:moveTo>
                    <a:pt x="2647" y="1"/>
                  </a:moveTo>
                  <a:cubicBezTo>
                    <a:pt x="2367" y="1"/>
                    <a:pt x="2085" y="35"/>
                    <a:pt x="1811" y="102"/>
                  </a:cubicBezTo>
                  <a:lnTo>
                    <a:pt x="1748" y="102"/>
                  </a:lnTo>
                  <a:cubicBezTo>
                    <a:pt x="1748" y="165"/>
                    <a:pt x="1748" y="260"/>
                    <a:pt x="1685" y="292"/>
                  </a:cubicBezTo>
                  <a:cubicBezTo>
                    <a:pt x="1" y="1755"/>
                    <a:pt x="795" y="4710"/>
                    <a:pt x="2810" y="4710"/>
                  </a:cubicBezTo>
                  <a:cubicBezTo>
                    <a:pt x="3107" y="4710"/>
                    <a:pt x="3429" y="4646"/>
                    <a:pt x="3775" y="4504"/>
                  </a:cubicBezTo>
                  <a:cubicBezTo>
                    <a:pt x="4883" y="4029"/>
                    <a:pt x="5707" y="2794"/>
                    <a:pt x="5200" y="1559"/>
                  </a:cubicBezTo>
                  <a:cubicBezTo>
                    <a:pt x="4725" y="484"/>
                    <a:pt x="3698" y="1"/>
                    <a:pt x="2647" y="1"/>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4566605" y="902114"/>
              <a:ext cx="209650" cy="191355"/>
            </a:xfrm>
            <a:custGeom>
              <a:avLst/>
              <a:gdLst/>
              <a:ahLst/>
              <a:cxnLst/>
              <a:rect l="l" t="t" r="r" b="b"/>
              <a:pathLst>
                <a:path w="6429" h="5868" extrusionOk="0">
                  <a:moveTo>
                    <a:pt x="2772" y="657"/>
                  </a:moveTo>
                  <a:cubicBezTo>
                    <a:pt x="3800" y="657"/>
                    <a:pt x="4857" y="1088"/>
                    <a:pt x="5352" y="2178"/>
                  </a:cubicBezTo>
                  <a:cubicBezTo>
                    <a:pt x="5542" y="2653"/>
                    <a:pt x="5542" y="3159"/>
                    <a:pt x="5352" y="3634"/>
                  </a:cubicBezTo>
                  <a:cubicBezTo>
                    <a:pt x="5099" y="4236"/>
                    <a:pt x="4561" y="4743"/>
                    <a:pt x="3927" y="5028"/>
                  </a:cubicBezTo>
                  <a:cubicBezTo>
                    <a:pt x="3593" y="5165"/>
                    <a:pt x="3270" y="5233"/>
                    <a:pt x="2969" y="5233"/>
                  </a:cubicBezTo>
                  <a:cubicBezTo>
                    <a:pt x="2300" y="5233"/>
                    <a:pt x="1733" y="4901"/>
                    <a:pt x="1362" y="4268"/>
                  </a:cubicBezTo>
                  <a:cubicBezTo>
                    <a:pt x="792" y="3381"/>
                    <a:pt x="792" y="1861"/>
                    <a:pt x="1869" y="942"/>
                  </a:cubicBezTo>
                  <a:cubicBezTo>
                    <a:pt x="1900" y="911"/>
                    <a:pt x="1932" y="816"/>
                    <a:pt x="1932" y="752"/>
                  </a:cubicBezTo>
                  <a:cubicBezTo>
                    <a:pt x="2201" y="690"/>
                    <a:pt x="2486" y="657"/>
                    <a:pt x="2772" y="657"/>
                  </a:cubicBezTo>
                  <a:close/>
                  <a:moveTo>
                    <a:pt x="3090" y="1"/>
                  </a:moveTo>
                  <a:cubicBezTo>
                    <a:pt x="2642" y="1"/>
                    <a:pt x="2222" y="122"/>
                    <a:pt x="1837" y="372"/>
                  </a:cubicBezTo>
                  <a:cubicBezTo>
                    <a:pt x="1774" y="372"/>
                    <a:pt x="1774" y="404"/>
                    <a:pt x="1774" y="404"/>
                  </a:cubicBezTo>
                  <a:cubicBezTo>
                    <a:pt x="1742" y="388"/>
                    <a:pt x="1695" y="380"/>
                    <a:pt x="1647" y="380"/>
                  </a:cubicBezTo>
                  <a:cubicBezTo>
                    <a:pt x="1600" y="380"/>
                    <a:pt x="1552" y="388"/>
                    <a:pt x="1520" y="404"/>
                  </a:cubicBezTo>
                  <a:cubicBezTo>
                    <a:pt x="1489" y="436"/>
                    <a:pt x="1425" y="436"/>
                    <a:pt x="1394" y="467"/>
                  </a:cubicBezTo>
                  <a:cubicBezTo>
                    <a:pt x="159" y="1354"/>
                    <a:pt x="0" y="3064"/>
                    <a:pt x="539" y="4268"/>
                  </a:cubicBezTo>
                  <a:cubicBezTo>
                    <a:pt x="979" y="5289"/>
                    <a:pt x="1930" y="5867"/>
                    <a:pt x="2980" y="5867"/>
                  </a:cubicBezTo>
                  <a:cubicBezTo>
                    <a:pt x="3363" y="5867"/>
                    <a:pt x="3759" y="5790"/>
                    <a:pt x="4149" y="5629"/>
                  </a:cubicBezTo>
                  <a:cubicBezTo>
                    <a:pt x="4402" y="5534"/>
                    <a:pt x="4592" y="5439"/>
                    <a:pt x="4782" y="5281"/>
                  </a:cubicBezTo>
                  <a:cubicBezTo>
                    <a:pt x="5732" y="4584"/>
                    <a:pt x="6429" y="3381"/>
                    <a:pt x="5986" y="2114"/>
                  </a:cubicBezTo>
                  <a:cubicBezTo>
                    <a:pt x="5732" y="1259"/>
                    <a:pt x="4941" y="531"/>
                    <a:pt x="3991" y="151"/>
                  </a:cubicBezTo>
                  <a:cubicBezTo>
                    <a:pt x="3680" y="51"/>
                    <a:pt x="3379" y="1"/>
                    <a:pt x="3090"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4624423" y="948127"/>
              <a:ext cx="45491" cy="65677"/>
            </a:xfrm>
            <a:custGeom>
              <a:avLst/>
              <a:gdLst/>
              <a:ahLst/>
              <a:cxnLst/>
              <a:rect l="l" t="t" r="r" b="b"/>
              <a:pathLst>
                <a:path w="1395" h="2014" extrusionOk="0">
                  <a:moveTo>
                    <a:pt x="1146" y="0"/>
                  </a:moveTo>
                  <a:cubicBezTo>
                    <a:pt x="1134" y="0"/>
                    <a:pt x="1122" y="2"/>
                    <a:pt x="1109" y="7"/>
                  </a:cubicBezTo>
                  <a:cubicBezTo>
                    <a:pt x="729" y="133"/>
                    <a:pt x="381" y="418"/>
                    <a:pt x="159" y="830"/>
                  </a:cubicBezTo>
                  <a:cubicBezTo>
                    <a:pt x="1" y="1210"/>
                    <a:pt x="64" y="1590"/>
                    <a:pt x="254" y="1907"/>
                  </a:cubicBezTo>
                  <a:cubicBezTo>
                    <a:pt x="278" y="1978"/>
                    <a:pt x="355" y="2014"/>
                    <a:pt x="419" y="2014"/>
                  </a:cubicBezTo>
                  <a:cubicBezTo>
                    <a:pt x="440" y="2014"/>
                    <a:pt x="460" y="2010"/>
                    <a:pt x="476" y="2002"/>
                  </a:cubicBezTo>
                  <a:lnTo>
                    <a:pt x="539" y="2002"/>
                  </a:lnTo>
                  <a:cubicBezTo>
                    <a:pt x="571" y="1970"/>
                    <a:pt x="602" y="1875"/>
                    <a:pt x="602" y="1780"/>
                  </a:cubicBezTo>
                  <a:cubicBezTo>
                    <a:pt x="476" y="1527"/>
                    <a:pt x="539" y="1210"/>
                    <a:pt x="634" y="957"/>
                  </a:cubicBezTo>
                  <a:cubicBezTo>
                    <a:pt x="761" y="735"/>
                    <a:pt x="951" y="577"/>
                    <a:pt x="1204" y="482"/>
                  </a:cubicBezTo>
                  <a:cubicBezTo>
                    <a:pt x="1362" y="450"/>
                    <a:pt x="1394" y="323"/>
                    <a:pt x="1362" y="197"/>
                  </a:cubicBezTo>
                  <a:cubicBezTo>
                    <a:pt x="1362" y="165"/>
                    <a:pt x="1362" y="165"/>
                    <a:pt x="1331" y="133"/>
                  </a:cubicBezTo>
                  <a:cubicBezTo>
                    <a:pt x="1276" y="78"/>
                    <a:pt x="1221" y="0"/>
                    <a:pt x="1146"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4281561" y="584428"/>
              <a:ext cx="265445" cy="253054"/>
            </a:xfrm>
            <a:custGeom>
              <a:avLst/>
              <a:gdLst/>
              <a:ahLst/>
              <a:cxnLst/>
              <a:rect l="l" t="t" r="r" b="b"/>
              <a:pathLst>
                <a:path w="8140" h="7760" extrusionOk="0">
                  <a:moveTo>
                    <a:pt x="3685" y="658"/>
                  </a:moveTo>
                  <a:cubicBezTo>
                    <a:pt x="5468" y="658"/>
                    <a:pt x="7363" y="2265"/>
                    <a:pt x="7284" y="4446"/>
                  </a:cubicBezTo>
                  <a:cubicBezTo>
                    <a:pt x="7284" y="4572"/>
                    <a:pt x="7348" y="4636"/>
                    <a:pt x="7443" y="4731"/>
                  </a:cubicBezTo>
                  <a:cubicBezTo>
                    <a:pt x="7443" y="4731"/>
                    <a:pt x="7411" y="4731"/>
                    <a:pt x="7411" y="4762"/>
                  </a:cubicBezTo>
                  <a:cubicBezTo>
                    <a:pt x="6666" y="6099"/>
                    <a:pt x="5337" y="7122"/>
                    <a:pt x="3813" y="7122"/>
                  </a:cubicBezTo>
                  <a:cubicBezTo>
                    <a:pt x="3459" y="7122"/>
                    <a:pt x="3094" y="7067"/>
                    <a:pt x="2724" y="6948"/>
                  </a:cubicBezTo>
                  <a:cubicBezTo>
                    <a:pt x="951" y="6346"/>
                    <a:pt x="444" y="4319"/>
                    <a:pt x="1014" y="2704"/>
                  </a:cubicBezTo>
                  <a:cubicBezTo>
                    <a:pt x="1543" y="1261"/>
                    <a:pt x="2593" y="658"/>
                    <a:pt x="3685" y="658"/>
                  </a:cubicBezTo>
                  <a:close/>
                  <a:moveTo>
                    <a:pt x="3859" y="1"/>
                  </a:moveTo>
                  <a:cubicBezTo>
                    <a:pt x="2348" y="1"/>
                    <a:pt x="970" y="988"/>
                    <a:pt x="381" y="2577"/>
                  </a:cubicBezTo>
                  <a:cubicBezTo>
                    <a:pt x="286" y="2894"/>
                    <a:pt x="222" y="3179"/>
                    <a:pt x="191" y="3527"/>
                  </a:cubicBezTo>
                  <a:cubicBezTo>
                    <a:pt x="1" y="5079"/>
                    <a:pt x="634" y="6789"/>
                    <a:pt x="2249" y="7486"/>
                  </a:cubicBezTo>
                  <a:cubicBezTo>
                    <a:pt x="2692" y="7668"/>
                    <a:pt x="3200" y="7760"/>
                    <a:pt x="3724" y="7760"/>
                  </a:cubicBezTo>
                  <a:cubicBezTo>
                    <a:pt x="4472" y="7760"/>
                    <a:pt x="5252" y="7573"/>
                    <a:pt x="5923" y="7201"/>
                  </a:cubicBezTo>
                  <a:cubicBezTo>
                    <a:pt x="6873" y="6694"/>
                    <a:pt x="7506" y="5871"/>
                    <a:pt x="7633" y="4921"/>
                  </a:cubicBezTo>
                  <a:lnTo>
                    <a:pt x="7633" y="4826"/>
                  </a:lnTo>
                  <a:cubicBezTo>
                    <a:pt x="7759" y="4794"/>
                    <a:pt x="7823" y="4667"/>
                    <a:pt x="7886" y="4572"/>
                  </a:cubicBezTo>
                  <a:cubicBezTo>
                    <a:pt x="7886" y="4477"/>
                    <a:pt x="7918" y="4446"/>
                    <a:pt x="7918" y="4351"/>
                  </a:cubicBezTo>
                  <a:cubicBezTo>
                    <a:pt x="8140" y="2387"/>
                    <a:pt x="6619" y="677"/>
                    <a:pt x="4941" y="170"/>
                  </a:cubicBezTo>
                  <a:cubicBezTo>
                    <a:pt x="4579" y="56"/>
                    <a:pt x="4215" y="1"/>
                    <a:pt x="3859"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4428209" y="657083"/>
              <a:ext cx="60948" cy="100211"/>
            </a:xfrm>
            <a:custGeom>
              <a:avLst/>
              <a:gdLst/>
              <a:ahLst/>
              <a:cxnLst/>
              <a:rect l="l" t="t" r="r" b="b"/>
              <a:pathLst>
                <a:path w="1869" h="3073" extrusionOk="0">
                  <a:moveTo>
                    <a:pt x="159" y="1"/>
                  </a:moveTo>
                  <a:cubicBezTo>
                    <a:pt x="64" y="64"/>
                    <a:pt x="1" y="318"/>
                    <a:pt x="222" y="381"/>
                  </a:cubicBezTo>
                  <a:cubicBezTo>
                    <a:pt x="1077" y="698"/>
                    <a:pt x="1584" y="1774"/>
                    <a:pt x="1109" y="2661"/>
                  </a:cubicBezTo>
                  <a:cubicBezTo>
                    <a:pt x="1014" y="2851"/>
                    <a:pt x="1204" y="3041"/>
                    <a:pt x="1362" y="3073"/>
                  </a:cubicBezTo>
                  <a:cubicBezTo>
                    <a:pt x="1426" y="3041"/>
                    <a:pt x="1521" y="3009"/>
                    <a:pt x="1552" y="2914"/>
                  </a:cubicBezTo>
                  <a:cubicBezTo>
                    <a:pt x="1869" y="2376"/>
                    <a:pt x="1869" y="1616"/>
                    <a:pt x="1584" y="1014"/>
                  </a:cubicBezTo>
                  <a:cubicBezTo>
                    <a:pt x="1331" y="476"/>
                    <a:pt x="887" y="128"/>
                    <a:pt x="317"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4293953" y="605592"/>
              <a:ext cx="229314" cy="210237"/>
            </a:xfrm>
            <a:custGeom>
              <a:avLst/>
              <a:gdLst/>
              <a:ahLst/>
              <a:cxnLst/>
              <a:rect l="l" t="t" r="r" b="b"/>
              <a:pathLst>
                <a:path w="7032" h="6447" extrusionOk="0">
                  <a:moveTo>
                    <a:pt x="4434" y="1485"/>
                  </a:moveTo>
                  <a:cubicBezTo>
                    <a:pt x="5764" y="1802"/>
                    <a:pt x="6303" y="3385"/>
                    <a:pt x="5701" y="4493"/>
                  </a:cubicBezTo>
                  <a:cubicBezTo>
                    <a:pt x="5669" y="4620"/>
                    <a:pt x="5543" y="4620"/>
                    <a:pt x="5479" y="4620"/>
                  </a:cubicBezTo>
                  <a:cubicBezTo>
                    <a:pt x="5289" y="4620"/>
                    <a:pt x="5131" y="4430"/>
                    <a:pt x="5226" y="4177"/>
                  </a:cubicBezTo>
                  <a:cubicBezTo>
                    <a:pt x="5701" y="3353"/>
                    <a:pt x="5194" y="2277"/>
                    <a:pt x="4339" y="1928"/>
                  </a:cubicBezTo>
                  <a:cubicBezTo>
                    <a:pt x="4118" y="1833"/>
                    <a:pt x="4181" y="1643"/>
                    <a:pt x="4276" y="1517"/>
                  </a:cubicBezTo>
                  <a:cubicBezTo>
                    <a:pt x="4339" y="1485"/>
                    <a:pt x="4403" y="1485"/>
                    <a:pt x="4434" y="1485"/>
                  </a:cubicBezTo>
                  <a:close/>
                  <a:moveTo>
                    <a:pt x="3267" y="0"/>
                  </a:moveTo>
                  <a:cubicBezTo>
                    <a:pt x="2179" y="0"/>
                    <a:pt x="1133" y="607"/>
                    <a:pt x="602" y="2055"/>
                  </a:cubicBezTo>
                  <a:cubicBezTo>
                    <a:pt x="1" y="3638"/>
                    <a:pt x="539" y="5697"/>
                    <a:pt x="2312" y="6235"/>
                  </a:cubicBezTo>
                  <a:cubicBezTo>
                    <a:pt x="2713" y="6380"/>
                    <a:pt x="3111" y="6446"/>
                    <a:pt x="3497" y="6446"/>
                  </a:cubicBezTo>
                  <a:cubicBezTo>
                    <a:pt x="4975" y="6446"/>
                    <a:pt x="6290" y="5469"/>
                    <a:pt x="6968" y="4113"/>
                  </a:cubicBezTo>
                  <a:cubicBezTo>
                    <a:pt x="6968" y="4082"/>
                    <a:pt x="7031" y="4082"/>
                    <a:pt x="7031" y="4082"/>
                  </a:cubicBezTo>
                  <a:cubicBezTo>
                    <a:pt x="6936" y="3987"/>
                    <a:pt x="6873" y="3923"/>
                    <a:pt x="6873" y="3797"/>
                  </a:cubicBezTo>
                  <a:cubicBezTo>
                    <a:pt x="6912" y="1601"/>
                    <a:pt x="5034" y="0"/>
                    <a:pt x="3267" y="0"/>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25"/>
          <p:cNvGrpSpPr/>
          <p:nvPr/>
        </p:nvGrpSpPr>
        <p:grpSpPr>
          <a:xfrm>
            <a:off x="8025565" y="3962065"/>
            <a:ext cx="265445" cy="253151"/>
            <a:chOff x="8373602" y="4288128"/>
            <a:chExt cx="265445" cy="253151"/>
          </a:xfrm>
        </p:grpSpPr>
        <p:sp>
          <p:nvSpPr>
            <p:cNvPr id="376" name="Google Shape;376;p25"/>
            <p:cNvSpPr/>
            <p:nvPr/>
          </p:nvSpPr>
          <p:spPr>
            <a:xfrm>
              <a:off x="8373602" y="4288128"/>
              <a:ext cx="265445" cy="253151"/>
            </a:xfrm>
            <a:custGeom>
              <a:avLst/>
              <a:gdLst/>
              <a:ahLst/>
              <a:cxnLst/>
              <a:rect l="l" t="t" r="r" b="b"/>
              <a:pathLst>
                <a:path w="8140" h="7763" extrusionOk="0">
                  <a:moveTo>
                    <a:pt x="3677" y="692"/>
                  </a:moveTo>
                  <a:cubicBezTo>
                    <a:pt x="5453" y="692"/>
                    <a:pt x="7344" y="2300"/>
                    <a:pt x="7285" y="4480"/>
                  </a:cubicBezTo>
                  <a:cubicBezTo>
                    <a:pt x="7285" y="4607"/>
                    <a:pt x="7348" y="4670"/>
                    <a:pt x="7443" y="4765"/>
                  </a:cubicBezTo>
                  <a:cubicBezTo>
                    <a:pt x="7443" y="4765"/>
                    <a:pt x="7411" y="4765"/>
                    <a:pt x="7411" y="4797"/>
                  </a:cubicBezTo>
                  <a:cubicBezTo>
                    <a:pt x="6666" y="6133"/>
                    <a:pt x="5316" y="7157"/>
                    <a:pt x="3801" y="7157"/>
                  </a:cubicBezTo>
                  <a:cubicBezTo>
                    <a:pt x="3449" y="7157"/>
                    <a:pt x="3088" y="7101"/>
                    <a:pt x="2724" y="6982"/>
                  </a:cubicBezTo>
                  <a:cubicBezTo>
                    <a:pt x="951" y="6348"/>
                    <a:pt x="412" y="4322"/>
                    <a:pt x="1014" y="2738"/>
                  </a:cubicBezTo>
                  <a:cubicBezTo>
                    <a:pt x="1543" y="1295"/>
                    <a:pt x="2589" y="692"/>
                    <a:pt x="3677" y="692"/>
                  </a:cubicBezTo>
                  <a:close/>
                  <a:moveTo>
                    <a:pt x="3843" y="1"/>
                  </a:moveTo>
                  <a:cubicBezTo>
                    <a:pt x="2338" y="1"/>
                    <a:pt x="968" y="971"/>
                    <a:pt x="381" y="2580"/>
                  </a:cubicBezTo>
                  <a:cubicBezTo>
                    <a:pt x="254" y="2897"/>
                    <a:pt x="222" y="3182"/>
                    <a:pt x="191" y="3530"/>
                  </a:cubicBezTo>
                  <a:cubicBezTo>
                    <a:pt x="1" y="5082"/>
                    <a:pt x="634" y="6760"/>
                    <a:pt x="2249" y="7489"/>
                  </a:cubicBezTo>
                  <a:cubicBezTo>
                    <a:pt x="2693" y="7671"/>
                    <a:pt x="3200" y="7762"/>
                    <a:pt x="3724" y="7762"/>
                  </a:cubicBezTo>
                  <a:cubicBezTo>
                    <a:pt x="4472" y="7762"/>
                    <a:pt x="5252" y="7576"/>
                    <a:pt x="5923" y="7204"/>
                  </a:cubicBezTo>
                  <a:cubicBezTo>
                    <a:pt x="6873" y="6697"/>
                    <a:pt x="7506" y="5873"/>
                    <a:pt x="7633" y="4923"/>
                  </a:cubicBezTo>
                  <a:lnTo>
                    <a:pt x="7633" y="4828"/>
                  </a:lnTo>
                  <a:cubicBezTo>
                    <a:pt x="7760" y="4797"/>
                    <a:pt x="7823" y="4670"/>
                    <a:pt x="7855" y="4543"/>
                  </a:cubicBezTo>
                  <a:cubicBezTo>
                    <a:pt x="7855" y="4480"/>
                    <a:pt x="7918" y="4448"/>
                    <a:pt x="7918" y="4353"/>
                  </a:cubicBezTo>
                  <a:cubicBezTo>
                    <a:pt x="8140" y="2390"/>
                    <a:pt x="6588" y="680"/>
                    <a:pt x="4941" y="173"/>
                  </a:cubicBezTo>
                  <a:cubicBezTo>
                    <a:pt x="4573" y="57"/>
                    <a:pt x="4204" y="1"/>
                    <a:pt x="3843"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8520249" y="4360881"/>
              <a:ext cx="60981" cy="100211"/>
            </a:xfrm>
            <a:custGeom>
              <a:avLst/>
              <a:gdLst/>
              <a:ahLst/>
              <a:cxnLst/>
              <a:rect l="l" t="t" r="r" b="b"/>
              <a:pathLst>
                <a:path w="1870" h="3073" extrusionOk="0">
                  <a:moveTo>
                    <a:pt x="159" y="1"/>
                  </a:moveTo>
                  <a:cubicBezTo>
                    <a:pt x="32" y="64"/>
                    <a:pt x="1" y="317"/>
                    <a:pt x="191" y="381"/>
                  </a:cubicBezTo>
                  <a:cubicBezTo>
                    <a:pt x="1077" y="697"/>
                    <a:pt x="1584" y="1774"/>
                    <a:pt x="1109" y="2629"/>
                  </a:cubicBezTo>
                  <a:cubicBezTo>
                    <a:pt x="982" y="2851"/>
                    <a:pt x="1204" y="3041"/>
                    <a:pt x="1362" y="3072"/>
                  </a:cubicBezTo>
                  <a:cubicBezTo>
                    <a:pt x="1426" y="3041"/>
                    <a:pt x="1521" y="3009"/>
                    <a:pt x="1552" y="2914"/>
                  </a:cubicBezTo>
                  <a:cubicBezTo>
                    <a:pt x="1869" y="2376"/>
                    <a:pt x="1869" y="1616"/>
                    <a:pt x="1584" y="1014"/>
                  </a:cubicBezTo>
                  <a:cubicBezTo>
                    <a:pt x="1331" y="476"/>
                    <a:pt x="887" y="96"/>
                    <a:pt x="317"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8385994" y="4309357"/>
              <a:ext cx="228270" cy="209748"/>
            </a:xfrm>
            <a:custGeom>
              <a:avLst/>
              <a:gdLst/>
              <a:ahLst/>
              <a:cxnLst/>
              <a:rect l="l" t="t" r="r" b="b"/>
              <a:pathLst>
                <a:path w="7000" h="6432" extrusionOk="0">
                  <a:moveTo>
                    <a:pt x="4434" y="1486"/>
                  </a:moveTo>
                  <a:cubicBezTo>
                    <a:pt x="5733" y="1802"/>
                    <a:pt x="6303" y="3386"/>
                    <a:pt x="5701" y="4494"/>
                  </a:cubicBezTo>
                  <a:cubicBezTo>
                    <a:pt x="5669" y="4621"/>
                    <a:pt x="5543" y="4621"/>
                    <a:pt x="5479" y="4621"/>
                  </a:cubicBezTo>
                  <a:cubicBezTo>
                    <a:pt x="5258" y="4621"/>
                    <a:pt x="5099" y="4431"/>
                    <a:pt x="5226" y="4177"/>
                  </a:cubicBezTo>
                  <a:cubicBezTo>
                    <a:pt x="5701" y="3354"/>
                    <a:pt x="5194" y="2277"/>
                    <a:pt x="4308" y="1929"/>
                  </a:cubicBezTo>
                  <a:cubicBezTo>
                    <a:pt x="4118" y="1834"/>
                    <a:pt x="4149" y="1644"/>
                    <a:pt x="4276" y="1517"/>
                  </a:cubicBezTo>
                  <a:cubicBezTo>
                    <a:pt x="4308" y="1486"/>
                    <a:pt x="4403" y="1486"/>
                    <a:pt x="4434" y="1486"/>
                  </a:cubicBezTo>
                  <a:close/>
                  <a:moveTo>
                    <a:pt x="3265" y="1"/>
                  </a:moveTo>
                  <a:cubicBezTo>
                    <a:pt x="2179" y="1"/>
                    <a:pt x="1133" y="608"/>
                    <a:pt x="602" y="2056"/>
                  </a:cubicBezTo>
                  <a:cubicBezTo>
                    <a:pt x="1" y="3639"/>
                    <a:pt x="507" y="5697"/>
                    <a:pt x="2313" y="6236"/>
                  </a:cubicBezTo>
                  <a:cubicBezTo>
                    <a:pt x="2701" y="6370"/>
                    <a:pt x="3088" y="6432"/>
                    <a:pt x="3463" y="6432"/>
                  </a:cubicBezTo>
                  <a:cubicBezTo>
                    <a:pt x="4955" y="6432"/>
                    <a:pt x="6285" y="5455"/>
                    <a:pt x="6968" y="4114"/>
                  </a:cubicBezTo>
                  <a:cubicBezTo>
                    <a:pt x="6968" y="4051"/>
                    <a:pt x="7000" y="4051"/>
                    <a:pt x="7000" y="4051"/>
                  </a:cubicBezTo>
                  <a:cubicBezTo>
                    <a:pt x="6936" y="3987"/>
                    <a:pt x="6841" y="3892"/>
                    <a:pt x="6841" y="3797"/>
                  </a:cubicBezTo>
                  <a:cubicBezTo>
                    <a:pt x="6900" y="1602"/>
                    <a:pt x="5030" y="1"/>
                    <a:pt x="3265" y="1"/>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8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txBox="1">
            <a:spLocks noGrp="1"/>
          </p:cNvSpPr>
          <p:nvPr>
            <p:ph type="body" idx="1"/>
          </p:nvPr>
        </p:nvSpPr>
        <p:spPr>
          <a:xfrm>
            <a:off x="580075" y="2360779"/>
            <a:ext cx="3992100" cy="2266200"/>
          </a:xfrm>
          <a:prstGeom prst="rect">
            <a:avLst/>
          </a:prstGeom>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Char char="●"/>
              <a:defRPr sz="1200"/>
            </a:lvl1pPr>
            <a:lvl2pPr marL="914400" lvl="1" indent="-311150">
              <a:spcBef>
                <a:spcPts val="0"/>
              </a:spcBef>
              <a:spcAft>
                <a:spcPts val="0"/>
              </a:spcAft>
              <a:buSzPts val="1300"/>
              <a:buChar char="○"/>
              <a:defRPr sz="1300"/>
            </a:lvl2pPr>
            <a:lvl3pPr marL="1371600" lvl="2" indent="-311150">
              <a:spcBef>
                <a:spcPts val="1600"/>
              </a:spcBef>
              <a:spcAft>
                <a:spcPts val="0"/>
              </a:spcAft>
              <a:buSzPts val="1300"/>
              <a:buChar char="■"/>
              <a:defRPr sz="1300"/>
            </a:lvl3pPr>
            <a:lvl4pPr marL="1828800" lvl="3" indent="-311150">
              <a:spcBef>
                <a:spcPts val="1600"/>
              </a:spcBef>
              <a:spcAft>
                <a:spcPts val="0"/>
              </a:spcAft>
              <a:buSzPts val="1300"/>
              <a:buChar char="●"/>
              <a:defRPr sz="1300"/>
            </a:lvl4pPr>
            <a:lvl5pPr marL="2286000" lvl="4" indent="-311150">
              <a:spcBef>
                <a:spcPts val="1600"/>
              </a:spcBef>
              <a:spcAft>
                <a:spcPts val="0"/>
              </a:spcAft>
              <a:buSzPts val="1300"/>
              <a:buChar char="○"/>
              <a:defRPr sz="1300"/>
            </a:lvl5pPr>
            <a:lvl6pPr marL="2743200" lvl="5" indent="-311150">
              <a:spcBef>
                <a:spcPts val="1600"/>
              </a:spcBef>
              <a:spcAft>
                <a:spcPts val="0"/>
              </a:spcAft>
              <a:buSzPts val="1300"/>
              <a:buChar char="■"/>
              <a:defRPr sz="1300"/>
            </a:lvl6pPr>
            <a:lvl7pPr marL="3200400" lvl="6" indent="-311150">
              <a:spcBef>
                <a:spcPts val="1600"/>
              </a:spcBef>
              <a:spcAft>
                <a:spcPts val="0"/>
              </a:spcAft>
              <a:buSzPts val="1300"/>
              <a:buChar char="●"/>
              <a:defRPr sz="1300"/>
            </a:lvl7pPr>
            <a:lvl8pPr marL="3657600" lvl="7" indent="-311150">
              <a:spcBef>
                <a:spcPts val="1600"/>
              </a:spcBef>
              <a:spcAft>
                <a:spcPts val="0"/>
              </a:spcAft>
              <a:buSzPts val="1300"/>
              <a:buChar char="○"/>
              <a:defRPr sz="1300"/>
            </a:lvl8pPr>
            <a:lvl9pPr marL="4114800" lvl="8" indent="-311150">
              <a:spcBef>
                <a:spcPts val="1600"/>
              </a:spcBef>
              <a:spcAft>
                <a:spcPts val="1600"/>
              </a:spcAft>
              <a:buSzPts val="1300"/>
              <a:buChar char="■"/>
              <a:defRPr sz="1300"/>
            </a:lvl9pPr>
          </a:lstStyle>
          <a:p>
            <a:endParaRPr/>
          </a:p>
        </p:txBody>
      </p:sp>
      <p:sp>
        <p:nvSpPr>
          <p:cNvPr id="43" name="Google Shape;43;p5"/>
          <p:cNvSpPr txBox="1">
            <a:spLocks noGrp="1"/>
          </p:cNvSpPr>
          <p:nvPr>
            <p:ph type="body" idx="2"/>
          </p:nvPr>
        </p:nvSpPr>
        <p:spPr>
          <a:xfrm>
            <a:off x="4572125" y="2360775"/>
            <a:ext cx="3992100" cy="2256300"/>
          </a:xfrm>
          <a:prstGeom prst="rect">
            <a:avLst/>
          </a:prstGeom>
        </p:spPr>
        <p:txBody>
          <a:bodyPr spcFirstLastPara="1" wrap="square" lIns="91425" tIns="91425" rIns="91425" bIns="91425" anchor="t" anchorCtr="0">
            <a:noAutofit/>
          </a:bodyPr>
          <a:lstStyle>
            <a:lvl1pPr marL="457200" lvl="0" indent="-311150">
              <a:lnSpc>
                <a:spcPct val="115000"/>
              </a:lnSpc>
              <a:spcBef>
                <a:spcPts val="0"/>
              </a:spcBef>
              <a:spcAft>
                <a:spcPts val="0"/>
              </a:spcAft>
              <a:buSzPts val="1300"/>
              <a:buChar char="●"/>
              <a:defRPr sz="1200"/>
            </a:lvl1pPr>
            <a:lvl2pPr marL="914400" lvl="1" indent="-311150">
              <a:spcBef>
                <a:spcPts val="0"/>
              </a:spcBef>
              <a:spcAft>
                <a:spcPts val="0"/>
              </a:spcAft>
              <a:buClr>
                <a:schemeClr val="dk1"/>
              </a:buClr>
              <a:buSzPts val="1300"/>
              <a:buChar char="○"/>
              <a:defRPr sz="1300"/>
            </a:lvl2pPr>
            <a:lvl3pPr marL="1371600" lvl="2" indent="-311150">
              <a:spcBef>
                <a:spcPts val="1600"/>
              </a:spcBef>
              <a:spcAft>
                <a:spcPts val="0"/>
              </a:spcAft>
              <a:buClr>
                <a:schemeClr val="dk1"/>
              </a:buClr>
              <a:buSzPts val="1300"/>
              <a:buChar char="■"/>
              <a:defRPr sz="1300"/>
            </a:lvl3pPr>
            <a:lvl4pPr marL="1828800" lvl="3" indent="-311150">
              <a:spcBef>
                <a:spcPts val="1600"/>
              </a:spcBef>
              <a:spcAft>
                <a:spcPts val="0"/>
              </a:spcAft>
              <a:buClr>
                <a:schemeClr val="dk1"/>
              </a:buClr>
              <a:buSzPts val="1300"/>
              <a:buChar char="●"/>
              <a:defRPr sz="1300"/>
            </a:lvl4pPr>
            <a:lvl5pPr marL="2286000" lvl="4" indent="-311150">
              <a:spcBef>
                <a:spcPts val="1600"/>
              </a:spcBef>
              <a:spcAft>
                <a:spcPts val="0"/>
              </a:spcAft>
              <a:buClr>
                <a:schemeClr val="dk1"/>
              </a:buClr>
              <a:buSzPts val="1300"/>
              <a:buChar char="○"/>
              <a:defRPr sz="1300"/>
            </a:lvl5pPr>
            <a:lvl6pPr marL="2743200" lvl="5" indent="-311150">
              <a:spcBef>
                <a:spcPts val="1600"/>
              </a:spcBef>
              <a:spcAft>
                <a:spcPts val="0"/>
              </a:spcAft>
              <a:buClr>
                <a:schemeClr val="dk1"/>
              </a:buClr>
              <a:buSzPts val="1300"/>
              <a:buChar char="■"/>
              <a:defRPr sz="1300"/>
            </a:lvl6pPr>
            <a:lvl7pPr marL="3200400" lvl="6" indent="-311150">
              <a:spcBef>
                <a:spcPts val="1600"/>
              </a:spcBef>
              <a:spcAft>
                <a:spcPts val="0"/>
              </a:spcAft>
              <a:buClr>
                <a:schemeClr val="dk1"/>
              </a:buClr>
              <a:buSzPts val="1300"/>
              <a:buChar char="●"/>
              <a:defRPr sz="1300"/>
            </a:lvl7pPr>
            <a:lvl8pPr marL="3657600" lvl="7" indent="-311150">
              <a:spcBef>
                <a:spcPts val="1600"/>
              </a:spcBef>
              <a:spcAft>
                <a:spcPts val="0"/>
              </a:spcAft>
              <a:buClr>
                <a:schemeClr val="dk1"/>
              </a:buClr>
              <a:buSzPts val="1300"/>
              <a:buChar char="○"/>
              <a:defRPr sz="1300"/>
            </a:lvl8pPr>
            <a:lvl9pPr marL="4114800" lvl="8" indent="-311150">
              <a:spcBef>
                <a:spcPts val="1600"/>
              </a:spcBef>
              <a:spcAft>
                <a:spcPts val="1600"/>
              </a:spcAft>
              <a:buClr>
                <a:schemeClr val="dk1"/>
              </a:buClr>
              <a:buSzPts val="1300"/>
              <a:buChar char="■"/>
              <a:defRPr sz="1300"/>
            </a:lvl9pPr>
          </a:lstStyle>
          <a:p>
            <a:endParaRPr/>
          </a:p>
        </p:txBody>
      </p:sp>
      <p:sp>
        <p:nvSpPr>
          <p:cNvPr id="44" name="Google Shape;44;p5"/>
          <p:cNvSpPr txBox="1">
            <a:spLocks noGrp="1"/>
          </p:cNvSpPr>
          <p:nvPr>
            <p:ph type="title"/>
          </p:nvPr>
        </p:nvSpPr>
        <p:spPr>
          <a:xfrm>
            <a:off x="610738" y="555275"/>
            <a:ext cx="79167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4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5" name="Google Shape;45;p5"/>
          <p:cNvGrpSpPr/>
          <p:nvPr/>
        </p:nvGrpSpPr>
        <p:grpSpPr>
          <a:xfrm>
            <a:off x="597281" y="476583"/>
            <a:ext cx="8041552" cy="775837"/>
            <a:chOff x="6344700" y="3084975"/>
            <a:chExt cx="6268750" cy="604800"/>
          </a:xfrm>
        </p:grpSpPr>
        <p:sp>
          <p:nvSpPr>
            <p:cNvPr id="46" name="Google Shape;46;p5"/>
            <p:cNvSpPr/>
            <p:nvPr/>
          </p:nvSpPr>
          <p:spPr>
            <a:xfrm>
              <a:off x="12017375" y="3120050"/>
              <a:ext cx="209825" cy="195375"/>
            </a:xfrm>
            <a:custGeom>
              <a:avLst/>
              <a:gdLst/>
              <a:ahLst/>
              <a:cxnLst/>
              <a:rect l="l" t="t" r="r" b="b"/>
              <a:pathLst>
                <a:path w="8393" h="7815" extrusionOk="0">
                  <a:moveTo>
                    <a:pt x="4588" y="694"/>
                  </a:moveTo>
                  <a:cubicBezTo>
                    <a:pt x="5351" y="694"/>
                    <a:pt x="6132" y="924"/>
                    <a:pt x="6809" y="1447"/>
                  </a:cubicBezTo>
                  <a:cubicBezTo>
                    <a:pt x="6865" y="1484"/>
                    <a:pt x="6931" y="1499"/>
                    <a:pt x="6996" y="1499"/>
                  </a:cubicBezTo>
                  <a:cubicBezTo>
                    <a:pt x="7041" y="1499"/>
                    <a:pt x="7086" y="1492"/>
                    <a:pt x="7126" y="1479"/>
                  </a:cubicBezTo>
                  <a:lnTo>
                    <a:pt x="7126" y="1574"/>
                  </a:lnTo>
                  <a:cubicBezTo>
                    <a:pt x="7981" y="3252"/>
                    <a:pt x="7822" y="5437"/>
                    <a:pt x="6112" y="6641"/>
                  </a:cubicBezTo>
                  <a:cubicBezTo>
                    <a:pt x="5630" y="6972"/>
                    <a:pt x="5105" y="7119"/>
                    <a:pt x="4584" y="7119"/>
                  </a:cubicBezTo>
                  <a:cubicBezTo>
                    <a:pt x="3464" y="7119"/>
                    <a:pt x="2359" y="6441"/>
                    <a:pt x="1710" y="5469"/>
                  </a:cubicBezTo>
                  <a:cubicBezTo>
                    <a:pt x="8" y="2927"/>
                    <a:pt x="2209" y="694"/>
                    <a:pt x="4588" y="694"/>
                  </a:cubicBezTo>
                  <a:close/>
                  <a:moveTo>
                    <a:pt x="4609" y="1"/>
                  </a:moveTo>
                  <a:cubicBezTo>
                    <a:pt x="3656" y="1"/>
                    <a:pt x="2700" y="322"/>
                    <a:pt x="1964" y="845"/>
                  </a:cubicBezTo>
                  <a:cubicBezTo>
                    <a:pt x="317" y="2049"/>
                    <a:pt x="0" y="4202"/>
                    <a:pt x="1203" y="5944"/>
                  </a:cubicBezTo>
                  <a:cubicBezTo>
                    <a:pt x="1362" y="6229"/>
                    <a:pt x="1583" y="6482"/>
                    <a:pt x="1837" y="6672"/>
                  </a:cubicBezTo>
                  <a:cubicBezTo>
                    <a:pt x="2565" y="7360"/>
                    <a:pt x="3538" y="7815"/>
                    <a:pt x="4543" y="7815"/>
                  </a:cubicBezTo>
                  <a:cubicBezTo>
                    <a:pt x="5111" y="7815"/>
                    <a:pt x="5689" y="7669"/>
                    <a:pt x="6239" y="7337"/>
                  </a:cubicBezTo>
                  <a:cubicBezTo>
                    <a:pt x="7284" y="6704"/>
                    <a:pt x="8076" y="5469"/>
                    <a:pt x="8234" y="4170"/>
                  </a:cubicBezTo>
                  <a:cubicBezTo>
                    <a:pt x="8392" y="3094"/>
                    <a:pt x="8076" y="2112"/>
                    <a:pt x="7411" y="1447"/>
                  </a:cubicBezTo>
                  <a:cubicBezTo>
                    <a:pt x="7379" y="1415"/>
                    <a:pt x="7379" y="1415"/>
                    <a:pt x="7347" y="1415"/>
                  </a:cubicBezTo>
                  <a:cubicBezTo>
                    <a:pt x="7379" y="1289"/>
                    <a:pt x="7347" y="1162"/>
                    <a:pt x="7252" y="1035"/>
                  </a:cubicBezTo>
                  <a:cubicBezTo>
                    <a:pt x="7221" y="1004"/>
                    <a:pt x="7189" y="972"/>
                    <a:pt x="7094" y="940"/>
                  </a:cubicBezTo>
                  <a:cubicBezTo>
                    <a:pt x="6390" y="282"/>
                    <a:pt x="5500" y="1"/>
                    <a:pt x="4609"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12104450" y="3161075"/>
              <a:ext cx="80000" cy="38425"/>
            </a:xfrm>
            <a:custGeom>
              <a:avLst/>
              <a:gdLst/>
              <a:ahLst/>
              <a:cxnLst/>
              <a:rect l="l" t="t" r="r" b="b"/>
              <a:pathLst>
                <a:path w="3200" h="1537" extrusionOk="0">
                  <a:moveTo>
                    <a:pt x="1341" y="1"/>
                  </a:moveTo>
                  <a:cubicBezTo>
                    <a:pt x="867" y="1"/>
                    <a:pt x="429" y="163"/>
                    <a:pt x="96" y="471"/>
                  </a:cubicBezTo>
                  <a:cubicBezTo>
                    <a:pt x="32" y="503"/>
                    <a:pt x="1" y="566"/>
                    <a:pt x="1" y="598"/>
                  </a:cubicBezTo>
                  <a:cubicBezTo>
                    <a:pt x="1" y="718"/>
                    <a:pt x="92" y="820"/>
                    <a:pt x="206" y="820"/>
                  </a:cubicBezTo>
                  <a:cubicBezTo>
                    <a:pt x="242" y="820"/>
                    <a:pt x="280" y="810"/>
                    <a:pt x="317" y="788"/>
                  </a:cubicBezTo>
                  <a:cubicBezTo>
                    <a:pt x="597" y="609"/>
                    <a:pt x="924" y="521"/>
                    <a:pt x="1247" y="521"/>
                  </a:cubicBezTo>
                  <a:cubicBezTo>
                    <a:pt x="1838" y="521"/>
                    <a:pt x="2415" y="816"/>
                    <a:pt x="2661" y="1389"/>
                  </a:cubicBezTo>
                  <a:cubicBezTo>
                    <a:pt x="2727" y="1489"/>
                    <a:pt x="2819" y="1536"/>
                    <a:pt x="2910" y="1536"/>
                  </a:cubicBezTo>
                  <a:cubicBezTo>
                    <a:pt x="2993" y="1536"/>
                    <a:pt x="3075" y="1497"/>
                    <a:pt x="3136" y="1421"/>
                  </a:cubicBezTo>
                  <a:cubicBezTo>
                    <a:pt x="3199" y="1389"/>
                    <a:pt x="3199" y="1294"/>
                    <a:pt x="3168" y="1199"/>
                  </a:cubicBezTo>
                  <a:cubicBezTo>
                    <a:pt x="2914" y="598"/>
                    <a:pt x="2312" y="154"/>
                    <a:pt x="1679" y="28"/>
                  </a:cubicBezTo>
                  <a:cubicBezTo>
                    <a:pt x="1565" y="10"/>
                    <a:pt x="1452" y="1"/>
                    <a:pt x="1341"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12018150" y="3137400"/>
              <a:ext cx="198750" cy="159800"/>
            </a:xfrm>
            <a:custGeom>
              <a:avLst/>
              <a:gdLst/>
              <a:ahLst/>
              <a:cxnLst/>
              <a:rect l="l" t="t" r="r" b="b"/>
              <a:pathLst>
                <a:path w="7950" h="6392" extrusionOk="0">
                  <a:moveTo>
                    <a:pt x="4782" y="935"/>
                  </a:moveTo>
                  <a:cubicBezTo>
                    <a:pt x="5540" y="935"/>
                    <a:pt x="6308" y="1399"/>
                    <a:pt x="6651" y="2146"/>
                  </a:cubicBezTo>
                  <a:cubicBezTo>
                    <a:pt x="6715" y="2241"/>
                    <a:pt x="6715" y="2336"/>
                    <a:pt x="6620" y="2400"/>
                  </a:cubicBezTo>
                  <a:cubicBezTo>
                    <a:pt x="6556" y="2463"/>
                    <a:pt x="6461" y="2503"/>
                    <a:pt x="6370" y="2503"/>
                  </a:cubicBezTo>
                  <a:cubicBezTo>
                    <a:pt x="6279" y="2503"/>
                    <a:pt x="6192" y="2463"/>
                    <a:pt x="6145" y="2368"/>
                  </a:cubicBezTo>
                  <a:cubicBezTo>
                    <a:pt x="5896" y="1809"/>
                    <a:pt x="5295" y="1507"/>
                    <a:pt x="4705" y="1507"/>
                  </a:cubicBezTo>
                  <a:cubicBezTo>
                    <a:pt x="4393" y="1507"/>
                    <a:pt x="4085" y="1591"/>
                    <a:pt x="3833" y="1766"/>
                  </a:cubicBezTo>
                  <a:cubicBezTo>
                    <a:pt x="3792" y="1799"/>
                    <a:pt x="3748" y="1812"/>
                    <a:pt x="3705" y="1812"/>
                  </a:cubicBezTo>
                  <a:cubicBezTo>
                    <a:pt x="3578" y="1812"/>
                    <a:pt x="3461" y="1694"/>
                    <a:pt x="3484" y="1576"/>
                  </a:cubicBezTo>
                  <a:cubicBezTo>
                    <a:pt x="3484" y="1545"/>
                    <a:pt x="3548" y="1450"/>
                    <a:pt x="3579" y="1418"/>
                  </a:cubicBezTo>
                  <a:cubicBezTo>
                    <a:pt x="3924" y="1085"/>
                    <a:pt x="4351" y="935"/>
                    <a:pt x="4782" y="935"/>
                  </a:cubicBezTo>
                  <a:close/>
                  <a:moveTo>
                    <a:pt x="4574" y="0"/>
                  </a:moveTo>
                  <a:cubicBezTo>
                    <a:pt x="2207" y="0"/>
                    <a:pt x="1" y="2233"/>
                    <a:pt x="1679" y="4775"/>
                  </a:cubicBezTo>
                  <a:cubicBezTo>
                    <a:pt x="2318" y="5734"/>
                    <a:pt x="3402" y="6391"/>
                    <a:pt x="4505" y="6391"/>
                  </a:cubicBezTo>
                  <a:cubicBezTo>
                    <a:pt x="5042" y="6391"/>
                    <a:pt x="5584" y="6236"/>
                    <a:pt x="6081" y="5883"/>
                  </a:cubicBezTo>
                  <a:cubicBezTo>
                    <a:pt x="7728" y="4743"/>
                    <a:pt x="7950" y="2558"/>
                    <a:pt x="7095" y="880"/>
                  </a:cubicBezTo>
                  <a:lnTo>
                    <a:pt x="7095" y="785"/>
                  </a:lnTo>
                  <a:cubicBezTo>
                    <a:pt x="7055" y="798"/>
                    <a:pt x="7010" y="805"/>
                    <a:pt x="6965" y="805"/>
                  </a:cubicBezTo>
                  <a:cubicBezTo>
                    <a:pt x="6900" y="805"/>
                    <a:pt x="6834" y="790"/>
                    <a:pt x="6778" y="753"/>
                  </a:cubicBezTo>
                  <a:cubicBezTo>
                    <a:pt x="6109" y="230"/>
                    <a:pt x="5333" y="0"/>
                    <a:pt x="4574" y="0"/>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12461525" y="3556925"/>
              <a:ext cx="151925" cy="115450"/>
            </a:xfrm>
            <a:custGeom>
              <a:avLst/>
              <a:gdLst/>
              <a:ahLst/>
              <a:cxnLst/>
              <a:rect l="l" t="t" r="r" b="b"/>
              <a:pathLst>
                <a:path w="6077" h="4618" extrusionOk="0">
                  <a:moveTo>
                    <a:pt x="2507" y="1"/>
                  </a:moveTo>
                  <a:cubicBezTo>
                    <a:pt x="1955" y="1"/>
                    <a:pt x="1412" y="204"/>
                    <a:pt x="1014" y="661"/>
                  </a:cubicBezTo>
                  <a:cubicBezTo>
                    <a:pt x="0" y="1770"/>
                    <a:pt x="285" y="3322"/>
                    <a:pt x="1172" y="4367"/>
                  </a:cubicBezTo>
                  <a:lnTo>
                    <a:pt x="1172" y="4398"/>
                  </a:lnTo>
                  <a:cubicBezTo>
                    <a:pt x="1214" y="4398"/>
                    <a:pt x="1271" y="4384"/>
                    <a:pt x="1322" y="4384"/>
                  </a:cubicBezTo>
                  <a:cubicBezTo>
                    <a:pt x="1348" y="4384"/>
                    <a:pt x="1373" y="4388"/>
                    <a:pt x="1394" y="4398"/>
                  </a:cubicBezTo>
                  <a:cubicBezTo>
                    <a:pt x="1738" y="4549"/>
                    <a:pt x="2091" y="4617"/>
                    <a:pt x="2435" y="4617"/>
                  </a:cubicBezTo>
                  <a:cubicBezTo>
                    <a:pt x="4400" y="4617"/>
                    <a:pt x="6077" y="2396"/>
                    <a:pt x="4244" y="725"/>
                  </a:cubicBezTo>
                  <a:cubicBezTo>
                    <a:pt x="3787" y="268"/>
                    <a:pt x="3141" y="1"/>
                    <a:pt x="2507"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12454400" y="3541350"/>
              <a:ext cx="156000" cy="148425"/>
            </a:xfrm>
            <a:custGeom>
              <a:avLst/>
              <a:gdLst/>
              <a:ahLst/>
              <a:cxnLst/>
              <a:rect l="l" t="t" r="r" b="b"/>
              <a:pathLst>
                <a:path w="6240" h="5937" extrusionOk="0">
                  <a:moveTo>
                    <a:pt x="2887" y="705"/>
                  </a:moveTo>
                  <a:cubicBezTo>
                    <a:pt x="3465" y="705"/>
                    <a:pt x="4074" y="953"/>
                    <a:pt x="4529" y="1379"/>
                  </a:cubicBezTo>
                  <a:cubicBezTo>
                    <a:pt x="5384" y="2171"/>
                    <a:pt x="5574" y="3153"/>
                    <a:pt x="4972" y="4040"/>
                  </a:cubicBezTo>
                  <a:cubicBezTo>
                    <a:pt x="4530" y="4692"/>
                    <a:pt x="3693" y="5207"/>
                    <a:pt x="2765" y="5207"/>
                  </a:cubicBezTo>
                  <a:cubicBezTo>
                    <a:pt x="2431" y="5207"/>
                    <a:pt x="2086" y="5140"/>
                    <a:pt x="1742" y="4990"/>
                  </a:cubicBezTo>
                  <a:cubicBezTo>
                    <a:pt x="1695" y="4958"/>
                    <a:pt x="1655" y="4942"/>
                    <a:pt x="1619" y="4942"/>
                  </a:cubicBezTo>
                  <a:cubicBezTo>
                    <a:pt x="1584" y="4942"/>
                    <a:pt x="1552" y="4958"/>
                    <a:pt x="1520" y="4990"/>
                  </a:cubicBezTo>
                  <a:cubicBezTo>
                    <a:pt x="697" y="4040"/>
                    <a:pt x="285" y="2488"/>
                    <a:pt x="1330" y="1348"/>
                  </a:cubicBezTo>
                  <a:cubicBezTo>
                    <a:pt x="1679" y="936"/>
                    <a:pt x="2122" y="714"/>
                    <a:pt x="2692" y="714"/>
                  </a:cubicBezTo>
                  <a:cubicBezTo>
                    <a:pt x="2757" y="708"/>
                    <a:pt x="2822" y="705"/>
                    <a:pt x="2887" y="705"/>
                  </a:cubicBezTo>
                  <a:close/>
                  <a:moveTo>
                    <a:pt x="2803" y="1"/>
                  </a:moveTo>
                  <a:cubicBezTo>
                    <a:pt x="2153" y="1"/>
                    <a:pt x="1501" y="227"/>
                    <a:pt x="982" y="746"/>
                  </a:cubicBezTo>
                  <a:cubicBezTo>
                    <a:pt x="285" y="1379"/>
                    <a:pt x="0" y="2393"/>
                    <a:pt x="64" y="3406"/>
                  </a:cubicBezTo>
                  <a:cubicBezTo>
                    <a:pt x="127" y="4230"/>
                    <a:pt x="539" y="4863"/>
                    <a:pt x="1172" y="5243"/>
                  </a:cubicBezTo>
                  <a:cubicBezTo>
                    <a:pt x="1204" y="5243"/>
                    <a:pt x="1204" y="5306"/>
                    <a:pt x="1267" y="5306"/>
                  </a:cubicBezTo>
                  <a:cubicBezTo>
                    <a:pt x="1267" y="5370"/>
                    <a:pt x="1299" y="5496"/>
                    <a:pt x="1362" y="5528"/>
                  </a:cubicBezTo>
                  <a:cubicBezTo>
                    <a:pt x="1425" y="5560"/>
                    <a:pt x="1457" y="5560"/>
                    <a:pt x="1489" y="5623"/>
                  </a:cubicBezTo>
                  <a:cubicBezTo>
                    <a:pt x="1892" y="5839"/>
                    <a:pt x="2329" y="5937"/>
                    <a:pt x="2765" y="5937"/>
                  </a:cubicBezTo>
                  <a:cubicBezTo>
                    <a:pt x="3734" y="5937"/>
                    <a:pt x="4700" y="5457"/>
                    <a:pt x="5289" y="4736"/>
                  </a:cubicBezTo>
                  <a:cubicBezTo>
                    <a:pt x="6239" y="3596"/>
                    <a:pt x="6081" y="1918"/>
                    <a:pt x="4941" y="873"/>
                  </a:cubicBezTo>
                  <a:cubicBezTo>
                    <a:pt x="4782" y="683"/>
                    <a:pt x="4529" y="556"/>
                    <a:pt x="4339" y="429"/>
                  </a:cubicBezTo>
                  <a:cubicBezTo>
                    <a:pt x="3879" y="156"/>
                    <a:pt x="3342" y="1"/>
                    <a:pt x="2803"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12494775" y="3635200"/>
              <a:ext cx="53075" cy="19900"/>
            </a:xfrm>
            <a:custGeom>
              <a:avLst/>
              <a:gdLst/>
              <a:ahLst/>
              <a:cxnLst/>
              <a:rect l="l" t="t" r="r" b="b"/>
              <a:pathLst>
                <a:path w="2123" h="796" extrusionOk="0">
                  <a:moveTo>
                    <a:pt x="234" y="1"/>
                  </a:moveTo>
                  <a:cubicBezTo>
                    <a:pt x="175" y="1"/>
                    <a:pt x="111" y="16"/>
                    <a:pt x="64" y="32"/>
                  </a:cubicBezTo>
                  <a:lnTo>
                    <a:pt x="32" y="64"/>
                  </a:lnTo>
                  <a:cubicBezTo>
                    <a:pt x="0" y="159"/>
                    <a:pt x="0" y="222"/>
                    <a:pt x="32" y="317"/>
                  </a:cubicBezTo>
                  <a:cubicBezTo>
                    <a:pt x="297" y="611"/>
                    <a:pt x="643" y="796"/>
                    <a:pt x="1045" y="796"/>
                  </a:cubicBezTo>
                  <a:cubicBezTo>
                    <a:pt x="1077" y="796"/>
                    <a:pt x="1108" y="795"/>
                    <a:pt x="1141" y="792"/>
                  </a:cubicBezTo>
                  <a:cubicBezTo>
                    <a:pt x="1552" y="761"/>
                    <a:pt x="1869" y="602"/>
                    <a:pt x="2059" y="286"/>
                  </a:cubicBezTo>
                  <a:cubicBezTo>
                    <a:pt x="2122" y="191"/>
                    <a:pt x="2091" y="64"/>
                    <a:pt x="2027" y="32"/>
                  </a:cubicBezTo>
                  <a:lnTo>
                    <a:pt x="1964" y="32"/>
                  </a:lnTo>
                  <a:cubicBezTo>
                    <a:pt x="1938" y="19"/>
                    <a:pt x="1906" y="11"/>
                    <a:pt x="1876" y="11"/>
                  </a:cubicBezTo>
                  <a:cubicBezTo>
                    <a:pt x="1833" y="11"/>
                    <a:pt x="1793" y="27"/>
                    <a:pt x="1774" y="64"/>
                  </a:cubicBezTo>
                  <a:cubicBezTo>
                    <a:pt x="1584" y="286"/>
                    <a:pt x="1299" y="381"/>
                    <a:pt x="1014" y="381"/>
                  </a:cubicBezTo>
                  <a:cubicBezTo>
                    <a:pt x="761" y="381"/>
                    <a:pt x="539" y="286"/>
                    <a:pt x="381" y="64"/>
                  </a:cubicBezTo>
                  <a:cubicBezTo>
                    <a:pt x="349" y="16"/>
                    <a:pt x="293" y="1"/>
                    <a:pt x="234"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11570050" y="3407300"/>
              <a:ext cx="150325" cy="115700"/>
            </a:xfrm>
            <a:custGeom>
              <a:avLst/>
              <a:gdLst/>
              <a:ahLst/>
              <a:cxnLst/>
              <a:rect l="l" t="t" r="r" b="b"/>
              <a:pathLst>
                <a:path w="6013" h="4628" extrusionOk="0">
                  <a:moveTo>
                    <a:pt x="2459" y="1"/>
                  </a:moveTo>
                  <a:cubicBezTo>
                    <a:pt x="1907" y="1"/>
                    <a:pt x="1363" y="204"/>
                    <a:pt x="950" y="661"/>
                  </a:cubicBezTo>
                  <a:cubicBezTo>
                    <a:pt x="0" y="1801"/>
                    <a:pt x="253" y="3321"/>
                    <a:pt x="1108" y="4366"/>
                  </a:cubicBezTo>
                  <a:lnTo>
                    <a:pt x="1108" y="4398"/>
                  </a:lnTo>
                  <a:cubicBezTo>
                    <a:pt x="1172" y="4398"/>
                    <a:pt x="1221" y="4384"/>
                    <a:pt x="1275" y="4384"/>
                  </a:cubicBezTo>
                  <a:cubicBezTo>
                    <a:pt x="1302" y="4384"/>
                    <a:pt x="1330" y="4387"/>
                    <a:pt x="1362" y="4398"/>
                  </a:cubicBezTo>
                  <a:cubicBezTo>
                    <a:pt x="1707" y="4556"/>
                    <a:pt x="2061" y="4627"/>
                    <a:pt x="2407" y="4627"/>
                  </a:cubicBezTo>
                  <a:cubicBezTo>
                    <a:pt x="4346" y="4627"/>
                    <a:pt x="6013" y="2391"/>
                    <a:pt x="4212" y="724"/>
                  </a:cubicBezTo>
                  <a:cubicBezTo>
                    <a:pt x="3738" y="268"/>
                    <a:pt x="3093" y="1"/>
                    <a:pt x="2459"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11561325" y="3391725"/>
              <a:ext cx="157575" cy="148425"/>
            </a:xfrm>
            <a:custGeom>
              <a:avLst/>
              <a:gdLst/>
              <a:ahLst/>
              <a:cxnLst/>
              <a:rect l="l" t="t" r="r" b="b"/>
              <a:pathLst>
                <a:path w="6303" h="5937" extrusionOk="0">
                  <a:moveTo>
                    <a:pt x="2812" y="711"/>
                  </a:moveTo>
                  <a:cubicBezTo>
                    <a:pt x="3416" y="711"/>
                    <a:pt x="4086" y="934"/>
                    <a:pt x="4561" y="1379"/>
                  </a:cubicBezTo>
                  <a:cubicBezTo>
                    <a:pt x="5384" y="2171"/>
                    <a:pt x="5574" y="3152"/>
                    <a:pt x="4973" y="4039"/>
                  </a:cubicBezTo>
                  <a:cubicBezTo>
                    <a:pt x="4558" y="4708"/>
                    <a:pt x="3723" y="5225"/>
                    <a:pt x="2799" y="5225"/>
                  </a:cubicBezTo>
                  <a:cubicBezTo>
                    <a:pt x="2454" y="5225"/>
                    <a:pt x="2096" y="5153"/>
                    <a:pt x="1742" y="4989"/>
                  </a:cubicBezTo>
                  <a:cubicBezTo>
                    <a:pt x="1711" y="4973"/>
                    <a:pt x="1671" y="4965"/>
                    <a:pt x="1636" y="4965"/>
                  </a:cubicBezTo>
                  <a:cubicBezTo>
                    <a:pt x="1600" y="4965"/>
                    <a:pt x="1568" y="4973"/>
                    <a:pt x="1552" y="4989"/>
                  </a:cubicBezTo>
                  <a:cubicBezTo>
                    <a:pt x="729" y="4039"/>
                    <a:pt x="349" y="2487"/>
                    <a:pt x="1362" y="1347"/>
                  </a:cubicBezTo>
                  <a:cubicBezTo>
                    <a:pt x="1711" y="936"/>
                    <a:pt x="2154" y="714"/>
                    <a:pt x="2693" y="714"/>
                  </a:cubicBezTo>
                  <a:cubicBezTo>
                    <a:pt x="2732" y="712"/>
                    <a:pt x="2772" y="711"/>
                    <a:pt x="2812" y="711"/>
                  </a:cubicBezTo>
                  <a:close/>
                  <a:moveTo>
                    <a:pt x="2853" y="0"/>
                  </a:moveTo>
                  <a:cubicBezTo>
                    <a:pt x="2207" y="0"/>
                    <a:pt x="1565" y="226"/>
                    <a:pt x="1046" y="746"/>
                  </a:cubicBezTo>
                  <a:cubicBezTo>
                    <a:pt x="349" y="1379"/>
                    <a:pt x="1" y="2424"/>
                    <a:pt x="127" y="3406"/>
                  </a:cubicBezTo>
                  <a:cubicBezTo>
                    <a:pt x="191" y="4229"/>
                    <a:pt x="602" y="4863"/>
                    <a:pt x="1236" y="5274"/>
                  </a:cubicBezTo>
                  <a:cubicBezTo>
                    <a:pt x="1267" y="5274"/>
                    <a:pt x="1267" y="5306"/>
                    <a:pt x="1299" y="5306"/>
                  </a:cubicBezTo>
                  <a:cubicBezTo>
                    <a:pt x="1299" y="5369"/>
                    <a:pt x="1362" y="5496"/>
                    <a:pt x="1426" y="5528"/>
                  </a:cubicBezTo>
                  <a:cubicBezTo>
                    <a:pt x="1457" y="5559"/>
                    <a:pt x="1521" y="5559"/>
                    <a:pt x="1552" y="5623"/>
                  </a:cubicBezTo>
                  <a:cubicBezTo>
                    <a:pt x="1956" y="5839"/>
                    <a:pt x="2389" y="5936"/>
                    <a:pt x="2822" y="5936"/>
                  </a:cubicBezTo>
                  <a:cubicBezTo>
                    <a:pt x="3784" y="5936"/>
                    <a:pt x="4741" y="5456"/>
                    <a:pt x="5353" y="4736"/>
                  </a:cubicBezTo>
                  <a:cubicBezTo>
                    <a:pt x="6303" y="3596"/>
                    <a:pt x="6144" y="1949"/>
                    <a:pt x="5004" y="872"/>
                  </a:cubicBezTo>
                  <a:cubicBezTo>
                    <a:pt x="4846" y="714"/>
                    <a:pt x="4624" y="556"/>
                    <a:pt x="4403" y="429"/>
                  </a:cubicBezTo>
                  <a:cubicBezTo>
                    <a:pt x="3929" y="156"/>
                    <a:pt x="3390" y="0"/>
                    <a:pt x="2853"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11601700" y="3485650"/>
              <a:ext cx="54650" cy="19825"/>
            </a:xfrm>
            <a:custGeom>
              <a:avLst/>
              <a:gdLst/>
              <a:ahLst/>
              <a:cxnLst/>
              <a:rect l="l" t="t" r="r" b="b"/>
              <a:pathLst>
                <a:path w="2186" h="793" extrusionOk="0">
                  <a:moveTo>
                    <a:pt x="279" y="0"/>
                  </a:moveTo>
                  <a:cubicBezTo>
                    <a:pt x="225" y="0"/>
                    <a:pt x="170" y="15"/>
                    <a:pt x="127" y="29"/>
                  </a:cubicBezTo>
                  <a:lnTo>
                    <a:pt x="96" y="92"/>
                  </a:lnTo>
                  <a:cubicBezTo>
                    <a:pt x="1" y="155"/>
                    <a:pt x="1" y="250"/>
                    <a:pt x="96" y="314"/>
                  </a:cubicBezTo>
                  <a:cubicBezTo>
                    <a:pt x="331" y="608"/>
                    <a:pt x="702" y="792"/>
                    <a:pt x="1108" y="792"/>
                  </a:cubicBezTo>
                  <a:cubicBezTo>
                    <a:pt x="1140" y="792"/>
                    <a:pt x="1172" y="791"/>
                    <a:pt x="1204" y="789"/>
                  </a:cubicBezTo>
                  <a:cubicBezTo>
                    <a:pt x="1584" y="757"/>
                    <a:pt x="1901" y="599"/>
                    <a:pt x="2123" y="282"/>
                  </a:cubicBezTo>
                  <a:cubicBezTo>
                    <a:pt x="2186" y="187"/>
                    <a:pt x="2154" y="92"/>
                    <a:pt x="2059" y="29"/>
                  </a:cubicBezTo>
                  <a:lnTo>
                    <a:pt x="2028" y="29"/>
                  </a:lnTo>
                  <a:cubicBezTo>
                    <a:pt x="2004" y="17"/>
                    <a:pt x="1977" y="10"/>
                    <a:pt x="1950" y="10"/>
                  </a:cubicBezTo>
                  <a:cubicBezTo>
                    <a:pt x="1903" y="10"/>
                    <a:pt x="1858" y="32"/>
                    <a:pt x="1838" y="92"/>
                  </a:cubicBezTo>
                  <a:cubicBezTo>
                    <a:pt x="1648" y="282"/>
                    <a:pt x="1363" y="409"/>
                    <a:pt x="1078" y="409"/>
                  </a:cubicBezTo>
                  <a:cubicBezTo>
                    <a:pt x="793" y="409"/>
                    <a:pt x="602" y="282"/>
                    <a:pt x="444" y="92"/>
                  </a:cubicBezTo>
                  <a:cubicBezTo>
                    <a:pt x="409" y="22"/>
                    <a:pt x="345" y="0"/>
                    <a:pt x="279"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6751600" y="3100825"/>
              <a:ext cx="151250" cy="115500"/>
            </a:xfrm>
            <a:custGeom>
              <a:avLst/>
              <a:gdLst/>
              <a:ahLst/>
              <a:cxnLst/>
              <a:rect l="l" t="t" r="r" b="b"/>
              <a:pathLst>
                <a:path w="6050" h="4620" extrusionOk="0">
                  <a:moveTo>
                    <a:pt x="2504" y="0"/>
                  </a:moveTo>
                  <a:cubicBezTo>
                    <a:pt x="1947" y="0"/>
                    <a:pt x="1398" y="203"/>
                    <a:pt x="982" y="664"/>
                  </a:cubicBezTo>
                  <a:cubicBezTo>
                    <a:pt x="0" y="1773"/>
                    <a:pt x="285" y="3324"/>
                    <a:pt x="1140" y="4338"/>
                  </a:cubicBezTo>
                  <a:lnTo>
                    <a:pt x="1140" y="4401"/>
                  </a:lnTo>
                  <a:cubicBezTo>
                    <a:pt x="1203" y="4401"/>
                    <a:pt x="1253" y="4373"/>
                    <a:pt x="1307" y="4373"/>
                  </a:cubicBezTo>
                  <a:cubicBezTo>
                    <a:pt x="1334" y="4373"/>
                    <a:pt x="1362" y="4380"/>
                    <a:pt x="1394" y="4401"/>
                  </a:cubicBezTo>
                  <a:cubicBezTo>
                    <a:pt x="1733" y="4552"/>
                    <a:pt x="2081" y="4620"/>
                    <a:pt x="2422" y="4620"/>
                  </a:cubicBezTo>
                  <a:cubicBezTo>
                    <a:pt x="4368" y="4620"/>
                    <a:pt x="6050" y="2394"/>
                    <a:pt x="4244" y="696"/>
                  </a:cubicBezTo>
                  <a:cubicBezTo>
                    <a:pt x="3773" y="259"/>
                    <a:pt x="3134" y="0"/>
                    <a:pt x="2504" y="0"/>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6743675" y="3084975"/>
              <a:ext cx="156000" cy="148350"/>
            </a:xfrm>
            <a:custGeom>
              <a:avLst/>
              <a:gdLst/>
              <a:ahLst/>
              <a:cxnLst/>
              <a:rect l="l" t="t" r="r" b="b"/>
              <a:pathLst>
                <a:path w="6240" h="5934" extrusionOk="0">
                  <a:moveTo>
                    <a:pt x="2799" y="694"/>
                  </a:moveTo>
                  <a:cubicBezTo>
                    <a:pt x="3406" y="694"/>
                    <a:pt x="4082" y="945"/>
                    <a:pt x="4561" y="1393"/>
                  </a:cubicBezTo>
                  <a:cubicBezTo>
                    <a:pt x="5384" y="2185"/>
                    <a:pt x="5574" y="3167"/>
                    <a:pt x="5004" y="4022"/>
                  </a:cubicBezTo>
                  <a:cubicBezTo>
                    <a:pt x="4566" y="4690"/>
                    <a:pt x="3725" y="5208"/>
                    <a:pt x="2799" y="5208"/>
                  </a:cubicBezTo>
                  <a:cubicBezTo>
                    <a:pt x="2453" y="5208"/>
                    <a:pt x="2095" y="5135"/>
                    <a:pt x="1742" y="4972"/>
                  </a:cubicBezTo>
                  <a:cubicBezTo>
                    <a:pt x="1711" y="4956"/>
                    <a:pt x="1671" y="4948"/>
                    <a:pt x="1635" y="4948"/>
                  </a:cubicBezTo>
                  <a:cubicBezTo>
                    <a:pt x="1600" y="4948"/>
                    <a:pt x="1568" y="4956"/>
                    <a:pt x="1552" y="4972"/>
                  </a:cubicBezTo>
                  <a:cubicBezTo>
                    <a:pt x="729" y="4022"/>
                    <a:pt x="317" y="2502"/>
                    <a:pt x="1362" y="1330"/>
                  </a:cubicBezTo>
                  <a:cubicBezTo>
                    <a:pt x="1711" y="950"/>
                    <a:pt x="2154" y="696"/>
                    <a:pt x="2692" y="696"/>
                  </a:cubicBezTo>
                  <a:cubicBezTo>
                    <a:pt x="2728" y="695"/>
                    <a:pt x="2763" y="694"/>
                    <a:pt x="2799" y="694"/>
                  </a:cubicBezTo>
                  <a:close/>
                  <a:moveTo>
                    <a:pt x="2766" y="1"/>
                  </a:moveTo>
                  <a:cubicBezTo>
                    <a:pt x="2128" y="1"/>
                    <a:pt x="1491" y="219"/>
                    <a:pt x="982" y="728"/>
                  </a:cubicBezTo>
                  <a:cubicBezTo>
                    <a:pt x="317" y="1361"/>
                    <a:pt x="0" y="2407"/>
                    <a:pt x="95" y="3388"/>
                  </a:cubicBezTo>
                  <a:cubicBezTo>
                    <a:pt x="159" y="4243"/>
                    <a:pt x="570" y="4877"/>
                    <a:pt x="1204" y="5257"/>
                  </a:cubicBezTo>
                  <a:cubicBezTo>
                    <a:pt x="1235" y="5257"/>
                    <a:pt x="1235" y="5288"/>
                    <a:pt x="1267" y="5288"/>
                  </a:cubicBezTo>
                  <a:cubicBezTo>
                    <a:pt x="1267" y="5383"/>
                    <a:pt x="1299" y="5510"/>
                    <a:pt x="1394" y="5542"/>
                  </a:cubicBezTo>
                  <a:cubicBezTo>
                    <a:pt x="1425" y="5573"/>
                    <a:pt x="1457" y="5573"/>
                    <a:pt x="1489" y="5605"/>
                  </a:cubicBezTo>
                  <a:cubicBezTo>
                    <a:pt x="1905" y="5833"/>
                    <a:pt x="2348" y="5934"/>
                    <a:pt x="2788" y="5934"/>
                  </a:cubicBezTo>
                  <a:cubicBezTo>
                    <a:pt x="3755" y="5934"/>
                    <a:pt x="4701" y="5447"/>
                    <a:pt x="5289" y="4750"/>
                  </a:cubicBezTo>
                  <a:cubicBezTo>
                    <a:pt x="6239" y="3610"/>
                    <a:pt x="6081" y="1931"/>
                    <a:pt x="4941" y="855"/>
                  </a:cubicBezTo>
                  <a:cubicBezTo>
                    <a:pt x="4782" y="696"/>
                    <a:pt x="4561" y="538"/>
                    <a:pt x="4339" y="443"/>
                  </a:cubicBezTo>
                  <a:cubicBezTo>
                    <a:pt x="3869" y="164"/>
                    <a:pt x="3317" y="1"/>
                    <a:pt x="2766"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6784050" y="3178850"/>
              <a:ext cx="53850" cy="20225"/>
            </a:xfrm>
            <a:custGeom>
              <a:avLst/>
              <a:gdLst/>
              <a:ahLst/>
              <a:cxnLst/>
              <a:rect l="l" t="t" r="r" b="b"/>
              <a:pathLst>
                <a:path w="2154" h="809" extrusionOk="0">
                  <a:moveTo>
                    <a:pt x="259" y="1"/>
                  </a:moveTo>
                  <a:cubicBezTo>
                    <a:pt x="193" y="1"/>
                    <a:pt x="130" y="28"/>
                    <a:pt x="96" y="45"/>
                  </a:cubicBezTo>
                  <a:lnTo>
                    <a:pt x="64" y="77"/>
                  </a:lnTo>
                  <a:cubicBezTo>
                    <a:pt x="1" y="172"/>
                    <a:pt x="1" y="235"/>
                    <a:pt x="64" y="330"/>
                  </a:cubicBezTo>
                  <a:cubicBezTo>
                    <a:pt x="299" y="624"/>
                    <a:pt x="670" y="808"/>
                    <a:pt x="1076" y="808"/>
                  </a:cubicBezTo>
                  <a:cubicBezTo>
                    <a:pt x="1108" y="808"/>
                    <a:pt x="1140" y="807"/>
                    <a:pt x="1172" y="805"/>
                  </a:cubicBezTo>
                  <a:cubicBezTo>
                    <a:pt x="1552" y="742"/>
                    <a:pt x="1869" y="583"/>
                    <a:pt x="2059" y="267"/>
                  </a:cubicBezTo>
                  <a:cubicBezTo>
                    <a:pt x="2154" y="203"/>
                    <a:pt x="2091" y="77"/>
                    <a:pt x="2027" y="45"/>
                  </a:cubicBezTo>
                  <a:lnTo>
                    <a:pt x="1996" y="45"/>
                  </a:lnTo>
                  <a:cubicBezTo>
                    <a:pt x="1956" y="32"/>
                    <a:pt x="1922" y="24"/>
                    <a:pt x="1894" y="24"/>
                  </a:cubicBezTo>
                  <a:cubicBezTo>
                    <a:pt x="1854" y="24"/>
                    <a:pt x="1824" y="40"/>
                    <a:pt x="1806" y="77"/>
                  </a:cubicBezTo>
                  <a:cubicBezTo>
                    <a:pt x="1584" y="267"/>
                    <a:pt x="1331" y="393"/>
                    <a:pt x="1046" y="393"/>
                  </a:cubicBezTo>
                  <a:cubicBezTo>
                    <a:pt x="761" y="393"/>
                    <a:pt x="571" y="267"/>
                    <a:pt x="412" y="77"/>
                  </a:cubicBezTo>
                  <a:cubicBezTo>
                    <a:pt x="369" y="19"/>
                    <a:pt x="313" y="1"/>
                    <a:pt x="259"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6878275" y="3276550"/>
              <a:ext cx="156775" cy="117825"/>
            </a:xfrm>
            <a:custGeom>
              <a:avLst/>
              <a:gdLst/>
              <a:ahLst/>
              <a:cxnLst/>
              <a:rect l="l" t="t" r="r" b="b"/>
              <a:pathLst>
                <a:path w="6271" h="4713" extrusionOk="0">
                  <a:moveTo>
                    <a:pt x="4529" y="1"/>
                  </a:moveTo>
                  <a:cubicBezTo>
                    <a:pt x="4465" y="96"/>
                    <a:pt x="4402" y="96"/>
                    <a:pt x="4307" y="96"/>
                  </a:cubicBezTo>
                  <a:cubicBezTo>
                    <a:pt x="4155" y="68"/>
                    <a:pt x="4004" y="55"/>
                    <a:pt x="3856" y="55"/>
                  </a:cubicBezTo>
                  <a:cubicBezTo>
                    <a:pt x="1608" y="55"/>
                    <a:pt x="0" y="3063"/>
                    <a:pt x="2407" y="4371"/>
                  </a:cubicBezTo>
                  <a:cubicBezTo>
                    <a:pt x="2806" y="4594"/>
                    <a:pt x="3265" y="4712"/>
                    <a:pt x="3714" y="4712"/>
                  </a:cubicBezTo>
                  <a:cubicBezTo>
                    <a:pt x="4479" y="4712"/>
                    <a:pt x="5215" y="4369"/>
                    <a:pt x="5574" y="3611"/>
                  </a:cubicBezTo>
                  <a:cubicBezTo>
                    <a:pt x="6271" y="2312"/>
                    <a:pt x="5637" y="887"/>
                    <a:pt x="4560" y="64"/>
                  </a:cubicBezTo>
                  <a:cubicBezTo>
                    <a:pt x="4529" y="64"/>
                    <a:pt x="4529" y="1"/>
                    <a:pt x="4529" y="1"/>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6882225" y="3262550"/>
              <a:ext cx="160750" cy="147825"/>
            </a:xfrm>
            <a:custGeom>
              <a:avLst/>
              <a:gdLst/>
              <a:ahLst/>
              <a:cxnLst/>
              <a:rect l="l" t="t" r="r" b="b"/>
              <a:pathLst>
                <a:path w="6430" h="5913" extrusionOk="0">
                  <a:moveTo>
                    <a:pt x="3654" y="677"/>
                  </a:moveTo>
                  <a:cubicBezTo>
                    <a:pt x="3804" y="677"/>
                    <a:pt x="3959" y="691"/>
                    <a:pt x="4117" y="719"/>
                  </a:cubicBezTo>
                  <a:cubicBezTo>
                    <a:pt x="4212" y="719"/>
                    <a:pt x="4276" y="719"/>
                    <a:pt x="4307" y="687"/>
                  </a:cubicBezTo>
                  <a:cubicBezTo>
                    <a:pt x="5321" y="1416"/>
                    <a:pt x="6049" y="2777"/>
                    <a:pt x="5353" y="4171"/>
                  </a:cubicBezTo>
                  <a:cubicBezTo>
                    <a:pt x="5099" y="4646"/>
                    <a:pt x="4719" y="4963"/>
                    <a:pt x="4212" y="5121"/>
                  </a:cubicBezTo>
                  <a:cubicBezTo>
                    <a:pt x="3980" y="5191"/>
                    <a:pt x="3735" y="5226"/>
                    <a:pt x="3487" y="5226"/>
                  </a:cubicBezTo>
                  <a:cubicBezTo>
                    <a:pt x="3058" y="5226"/>
                    <a:pt x="2618" y="5120"/>
                    <a:pt x="2217" y="4899"/>
                  </a:cubicBezTo>
                  <a:cubicBezTo>
                    <a:pt x="1236" y="4329"/>
                    <a:pt x="824" y="3411"/>
                    <a:pt x="1204" y="2429"/>
                  </a:cubicBezTo>
                  <a:cubicBezTo>
                    <a:pt x="1514" y="1528"/>
                    <a:pt x="2449" y="677"/>
                    <a:pt x="3654" y="677"/>
                  </a:cubicBezTo>
                  <a:close/>
                  <a:moveTo>
                    <a:pt x="3487" y="1"/>
                  </a:moveTo>
                  <a:cubicBezTo>
                    <a:pt x="2277" y="1"/>
                    <a:pt x="1175" y="834"/>
                    <a:pt x="666" y="1827"/>
                  </a:cubicBezTo>
                  <a:cubicBezTo>
                    <a:pt x="0" y="3189"/>
                    <a:pt x="571" y="4773"/>
                    <a:pt x="1932" y="5533"/>
                  </a:cubicBezTo>
                  <a:cubicBezTo>
                    <a:pt x="2154" y="5628"/>
                    <a:pt x="2376" y="5723"/>
                    <a:pt x="2629" y="5786"/>
                  </a:cubicBezTo>
                  <a:cubicBezTo>
                    <a:pt x="2926" y="5868"/>
                    <a:pt x="3237" y="5912"/>
                    <a:pt x="3546" y="5912"/>
                  </a:cubicBezTo>
                  <a:cubicBezTo>
                    <a:pt x="4422" y="5912"/>
                    <a:pt x="5289" y="5560"/>
                    <a:pt x="5828" y="4741"/>
                  </a:cubicBezTo>
                  <a:cubicBezTo>
                    <a:pt x="6334" y="3886"/>
                    <a:pt x="6429" y="2777"/>
                    <a:pt x="6113" y="1891"/>
                  </a:cubicBezTo>
                  <a:cubicBezTo>
                    <a:pt x="5828" y="1099"/>
                    <a:pt x="5258" y="561"/>
                    <a:pt x="4592" y="339"/>
                  </a:cubicBezTo>
                  <a:lnTo>
                    <a:pt x="4529" y="339"/>
                  </a:lnTo>
                  <a:cubicBezTo>
                    <a:pt x="4529" y="244"/>
                    <a:pt x="4434" y="181"/>
                    <a:pt x="4307" y="149"/>
                  </a:cubicBezTo>
                  <a:cubicBezTo>
                    <a:pt x="4276" y="149"/>
                    <a:pt x="4244" y="86"/>
                    <a:pt x="4149" y="86"/>
                  </a:cubicBezTo>
                  <a:cubicBezTo>
                    <a:pt x="3927" y="28"/>
                    <a:pt x="3705" y="1"/>
                    <a:pt x="3487"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6942400" y="3296350"/>
              <a:ext cx="52275" cy="25350"/>
            </a:xfrm>
            <a:custGeom>
              <a:avLst/>
              <a:gdLst/>
              <a:ahLst/>
              <a:cxnLst/>
              <a:rect l="l" t="t" r="r" b="b"/>
              <a:pathLst>
                <a:path w="2091" h="1014" extrusionOk="0">
                  <a:moveTo>
                    <a:pt x="1217" y="0"/>
                  </a:moveTo>
                  <a:cubicBezTo>
                    <a:pt x="1074" y="0"/>
                    <a:pt x="929" y="21"/>
                    <a:pt x="792" y="64"/>
                  </a:cubicBezTo>
                  <a:cubicBezTo>
                    <a:pt x="444" y="159"/>
                    <a:pt x="159" y="412"/>
                    <a:pt x="64" y="760"/>
                  </a:cubicBezTo>
                  <a:cubicBezTo>
                    <a:pt x="0" y="887"/>
                    <a:pt x="64" y="950"/>
                    <a:pt x="127" y="1014"/>
                  </a:cubicBezTo>
                  <a:lnTo>
                    <a:pt x="159" y="1014"/>
                  </a:lnTo>
                  <a:cubicBezTo>
                    <a:pt x="254" y="1014"/>
                    <a:pt x="317" y="1014"/>
                    <a:pt x="380" y="919"/>
                  </a:cubicBezTo>
                  <a:cubicBezTo>
                    <a:pt x="539" y="665"/>
                    <a:pt x="760" y="475"/>
                    <a:pt x="1045" y="444"/>
                  </a:cubicBezTo>
                  <a:cubicBezTo>
                    <a:pt x="1095" y="437"/>
                    <a:pt x="1148" y="433"/>
                    <a:pt x="1203" y="433"/>
                  </a:cubicBezTo>
                  <a:cubicBezTo>
                    <a:pt x="1390" y="433"/>
                    <a:pt x="1595" y="479"/>
                    <a:pt x="1742" y="602"/>
                  </a:cubicBezTo>
                  <a:cubicBezTo>
                    <a:pt x="1791" y="626"/>
                    <a:pt x="1839" y="637"/>
                    <a:pt x="1884" y="637"/>
                  </a:cubicBezTo>
                  <a:cubicBezTo>
                    <a:pt x="1956" y="637"/>
                    <a:pt x="2020" y="609"/>
                    <a:pt x="2059" y="570"/>
                  </a:cubicBezTo>
                  <a:cubicBezTo>
                    <a:pt x="2059" y="570"/>
                    <a:pt x="2090" y="507"/>
                    <a:pt x="2090" y="475"/>
                  </a:cubicBezTo>
                  <a:cubicBezTo>
                    <a:pt x="2059" y="380"/>
                    <a:pt x="2059" y="285"/>
                    <a:pt x="1995" y="254"/>
                  </a:cubicBezTo>
                  <a:cubicBezTo>
                    <a:pt x="1784" y="85"/>
                    <a:pt x="1503" y="0"/>
                    <a:pt x="1217"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6344700" y="3276550"/>
              <a:ext cx="156725" cy="117825"/>
            </a:xfrm>
            <a:custGeom>
              <a:avLst/>
              <a:gdLst/>
              <a:ahLst/>
              <a:cxnLst/>
              <a:rect l="l" t="t" r="r" b="b"/>
              <a:pathLst>
                <a:path w="6269" h="4713" extrusionOk="0">
                  <a:moveTo>
                    <a:pt x="4527" y="1"/>
                  </a:moveTo>
                  <a:cubicBezTo>
                    <a:pt x="4495" y="96"/>
                    <a:pt x="4400" y="96"/>
                    <a:pt x="4337" y="96"/>
                  </a:cubicBezTo>
                  <a:cubicBezTo>
                    <a:pt x="4182" y="68"/>
                    <a:pt x="4030" y="55"/>
                    <a:pt x="3880" y="55"/>
                  </a:cubicBezTo>
                  <a:cubicBezTo>
                    <a:pt x="1606" y="55"/>
                    <a:pt x="0" y="3063"/>
                    <a:pt x="2437" y="4371"/>
                  </a:cubicBezTo>
                  <a:cubicBezTo>
                    <a:pt x="2824" y="4594"/>
                    <a:pt x="3275" y="4712"/>
                    <a:pt x="3722" y="4712"/>
                  </a:cubicBezTo>
                  <a:cubicBezTo>
                    <a:pt x="4481" y="4712"/>
                    <a:pt x="5225" y="4369"/>
                    <a:pt x="5604" y="3611"/>
                  </a:cubicBezTo>
                  <a:cubicBezTo>
                    <a:pt x="6269" y="2312"/>
                    <a:pt x="5667" y="887"/>
                    <a:pt x="4559" y="64"/>
                  </a:cubicBezTo>
                  <a:cubicBezTo>
                    <a:pt x="4527" y="64"/>
                    <a:pt x="4527" y="1"/>
                    <a:pt x="4527" y="1"/>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6348600" y="3261750"/>
              <a:ext cx="161525" cy="147700"/>
            </a:xfrm>
            <a:custGeom>
              <a:avLst/>
              <a:gdLst/>
              <a:ahLst/>
              <a:cxnLst/>
              <a:rect l="l" t="t" r="r" b="b"/>
              <a:pathLst>
                <a:path w="6461" h="5908" extrusionOk="0">
                  <a:moveTo>
                    <a:pt x="3670" y="668"/>
                  </a:moveTo>
                  <a:cubicBezTo>
                    <a:pt x="3836" y="668"/>
                    <a:pt x="4007" y="684"/>
                    <a:pt x="4181" y="719"/>
                  </a:cubicBezTo>
                  <a:cubicBezTo>
                    <a:pt x="4244" y="719"/>
                    <a:pt x="4339" y="719"/>
                    <a:pt x="4371" y="688"/>
                  </a:cubicBezTo>
                  <a:cubicBezTo>
                    <a:pt x="5353" y="1384"/>
                    <a:pt x="6113" y="2809"/>
                    <a:pt x="5384" y="4171"/>
                  </a:cubicBezTo>
                  <a:cubicBezTo>
                    <a:pt x="5163" y="4646"/>
                    <a:pt x="4751" y="4963"/>
                    <a:pt x="4244" y="5121"/>
                  </a:cubicBezTo>
                  <a:cubicBezTo>
                    <a:pt x="4017" y="5189"/>
                    <a:pt x="3777" y="5225"/>
                    <a:pt x="3534" y="5225"/>
                  </a:cubicBezTo>
                  <a:cubicBezTo>
                    <a:pt x="3100" y="5225"/>
                    <a:pt x="2655" y="5111"/>
                    <a:pt x="2249" y="4868"/>
                  </a:cubicBezTo>
                  <a:cubicBezTo>
                    <a:pt x="1267" y="4329"/>
                    <a:pt x="887" y="3411"/>
                    <a:pt x="1236" y="2429"/>
                  </a:cubicBezTo>
                  <a:cubicBezTo>
                    <a:pt x="1541" y="1512"/>
                    <a:pt x="2481" y="668"/>
                    <a:pt x="3670" y="668"/>
                  </a:cubicBezTo>
                  <a:close/>
                  <a:moveTo>
                    <a:pt x="3507" y="1"/>
                  </a:moveTo>
                  <a:cubicBezTo>
                    <a:pt x="2277" y="1"/>
                    <a:pt x="1180" y="835"/>
                    <a:pt x="697" y="1828"/>
                  </a:cubicBezTo>
                  <a:cubicBezTo>
                    <a:pt x="1" y="3189"/>
                    <a:pt x="571" y="4773"/>
                    <a:pt x="1964" y="5501"/>
                  </a:cubicBezTo>
                  <a:cubicBezTo>
                    <a:pt x="2154" y="5628"/>
                    <a:pt x="2376" y="5691"/>
                    <a:pt x="2629" y="5786"/>
                  </a:cubicBezTo>
                  <a:cubicBezTo>
                    <a:pt x="2916" y="5866"/>
                    <a:pt x="3217" y="5907"/>
                    <a:pt x="3517" y="5907"/>
                  </a:cubicBezTo>
                  <a:cubicBezTo>
                    <a:pt x="4412" y="5907"/>
                    <a:pt x="5306" y="5539"/>
                    <a:pt x="5828" y="4710"/>
                  </a:cubicBezTo>
                  <a:cubicBezTo>
                    <a:pt x="6334" y="3886"/>
                    <a:pt x="6461" y="2809"/>
                    <a:pt x="6113" y="1859"/>
                  </a:cubicBezTo>
                  <a:cubicBezTo>
                    <a:pt x="5828" y="1068"/>
                    <a:pt x="5289" y="561"/>
                    <a:pt x="4593" y="339"/>
                  </a:cubicBezTo>
                  <a:lnTo>
                    <a:pt x="4529" y="339"/>
                  </a:lnTo>
                  <a:cubicBezTo>
                    <a:pt x="4529" y="244"/>
                    <a:pt x="4434" y="181"/>
                    <a:pt x="4339" y="118"/>
                  </a:cubicBezTo>
                  <a:cubicBezTo>
                    <a:pt x="4276" y="118"/>
                    <a:pt x="4244" y="86"/>
                    <a:pt x="4181" y="86"/>
                  </a:cubicBezTo>
                  <a:cubicBezTo>
                    <a:pt x="3954" y="28"/>
                    <a:pt x="3728" y="1"/>
                    <a:pt x="3507"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6409575" y="3295300"/>
              <a:ext cx="52275" cy="24825"/>
            </a:xfrm>
            <a:custGeom>
              <a:avLst/>
              <a:gdLst/>
              <a:ahLst/>
              <a:cxnLst/>
              <a:rect l="l" t="t" r="r" b="b"/>
              <a:pathLst>
                <a:path w="2091" h="993" extrusionOk="0">
                  <a:moveTo>
                    <a:pt x="1142" y="0"/>
                  </a:moveTo>
                  <a:cubicBezTo>
                    <a:pt x="1021" y="0"/>
                    <a:pt x="903" y="15"/>
                    <a:pt x="792" y="42"/>
                  </a:cubicBezTo>
                  <a:cubicBezTo>
                    <a:pt x="412" y="169"/>
                    <a:pt x="158" y="422"/>
                    <a:pt x="32" y="771"/>
                  </a:cubicBezTo>
                  <a:cubicBezTo>
                    <a:pt x="0" y="897"/>
                    <a:pt x="32" y="961"/>
                    <a:pt x="95" y="992"/>
                  </a:cubicBezTo>
                  <a:lnTo>
                    <a:pt x="127" y="992"/>
                  </a:lnTo>
                  <a:cubicBezTo>
                    <a:pt x="222" y="992"/>
                    <a:pt x="317" y="992"/>
                    <a:pt x="348" y="929"/>
                  </a:cubicBezTo>
                  <a:cubicBezTo>
                    <a:pt x="507" y="676"/>
                    <a:pt x="728" y="486"/>
                    <a:pt x="1013" y="454"/>
                  </a:cubicBezTo>
                  <a:cubicBezTo>
                    <a:pt x="1071" y="438"/>
                    <a:pt x="1132" y="430"/>
                    <a:pt x="1195" y="430"/>
                  </a:cubicBezTo>
                  <a:cubicBezTo>
                    <a:pt x="1376" y="430"/>
                    <a:pt x="1569" y="495"/>
                    <a:pt x="1710" y="612"/>
                  </a:cubicBezTo>
                  <a:cubicBezTo>
                    <a:pt x="1755" y="635"/>
                    <a:pt x="1800" y="645"/>
                    <a:pt x="1842" y="645"/>
                  </a:cubicBezTo>
                  <a:cubicBezTo>
                    <a:pt x="1919" y="645"/>
                    <a:pt x="1986" y="610"/>
                    <a:pt x="2027" y="549"/>
                  </a:cubicBezTo>
                  <a:cubicBezTo>
                    <a:pt x="2027" y="549"/>
                    <a:pt x="2090" y="517"/>
                    <a:pt x="2090" y="486"/>
                  </a:cubicBezTo>
                  <a:cubicBezTo>
                    <a:pt x="2090" y="422"/>
                    <a:pt x="2059" y="327"/>
                    <a:pt x="1964" y="264"/>
                  </a:cubicBezTo>
                  <a:cubicBezTo>
                    <a:pt x="1739" y="84"/>
                    <a:pt x="1435" y="0"/>
                    <a:pt x="1142"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6"/>
          <p:cNvSpPr txBox="1">
            <a:spLocks noGrp="1"/>
          </p:cNvSpPr>
          <p:nvPr>
            <p:ph type="title"/>
          </p:nvPr>
        </p:nvSpPr>
        <p:spPr>
          <a:xfrm>
            <a:off x="616250" y="554700"/>
            <a:ext cx="7906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6" name="Google Shape;66;p6"/>
          <p:cNvGrpSpPr/>
          <p:nvPr/>
        </p:nvGrpSpPr>
        <p:grpSpPr>
          <a:xfrm>
            <a:off x="718809" y="544092"/>
            <a:ext cx="8051006" cy="989495"/>
            <a:chOff x="-21177300" y="1273350"/>
            <a:chExt cx="6267325" cy="770275"/>
          </a:xfrm>
        </p:grpSpPr>
        <p:sp>
          <p:nvSpPr>
            <p:cNvPr id="67" name="Google Shape;67;p6"/>
            <p:cNvSpPr/>
            <p:nvPr/>
          </p:nvSpPr>
          <p:spPr>
            <a:xfrm>
              <a:off x="-21172675" y="1664650"/>
              <a:ext cx="142650" cy="117700"/>
            </a:xfrm>
            <a:custGeom>
              <a:avLst/>
              <a:gdLst/>
              <a:ahLst/>
              <a:cxnLst/>
              <a:rect l="l" t="t" r="r" b="b"/>
              <a:pathLst>
                <a:path w="5706" h="4708" extrusionOk="0">
                  <a:moveTo>
                    <a:pt x="2711" y="1"/>
                  </a:moveTo>
                  <a:cubicBezTo>
                    <a:pt x="2409" y="1"/>
                    <a:pt x="2105" y="45"/>
                    <a:pt x="1811" y="131"/>
                  </a:cubicBezTo>
                  <a:lnTo>
                    <a:pt x="1747" y="131"/>
                  </a:lnTo>
                  <a:cubicBezTo>
                    <a:pt x="1747" y="194"/>
                    <a:pt x="1747" y="289"/>
                    <a:pt x="1684" y="321"/>
                  </a:cubicBezTo>
                  <a:cubicBezTo>
                    <a:pt x="0" y="1756"/>
                    <a:pt x="794" y="4708"/>
                    <a:pt x="2809" y="4708"/>
                  </a:cubicBezTo>
                  <a:cubicBezTo>
                    <a:pt x="3105" y="4708"/>
                    <a:pt x="3429" y="4644"/>
                    <a:pt x="3774" y="4501"/>
                  </a:cubicBezTo>
                  <a:cubicBezTo>
                    <a:pt x="4882" y="4026"/>
                    <a:pt x="5706" y="2823"/>
                    <a:pt x="5199" y="1588"/>
                  </a:cubicBezTo>
                  <a:cubicBezTo>
                    <a:pt x="4734" y="510"/>
                    <a:pt x="3739" y="1"/>
                    <a:pt x="2711"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21177300" y="1649525"/>
              <a:ext cx="160750" cy="146750"/>
            </a:xfrm>
            <a:custGeom>
              <a:avLst/>
              <a:gdLst/>
              <a:ahLst/>
              <a:cxnLst/>
              <a:rect l="l" t="t" r="r" b="b"/>
              <a:pathLst>
                <a:path w="6430" h="5870" extrusionOk="0">
                  <a:moveTo>
                    <a:pt x="2773" y="672"/>
                  </a:moveTo>
                  <a:cubicBezTo>
                    <a:pt x="3800" y="672"/>
                    <a:pt x="4857" y="1103"/>
                    <a:pt x="5352" y="2193"/>
                  </a:cubicBezTo>
                  <a:cubicBezTo>
                    <a:pt x="5542" y="2668"/>
                    <a:pt x="5542" y="3175"/>
                    <a:pt x="5352" y="3650"/>
                  </a:cubicBezTo>
                  <a:cubicBezTo>
                    <a:pt x="5099" y="4251"/>
                    <a:pt x="4561" y="4758"/>
                    <a:pt x="3927" y="5043"/>
                  </a:cubicBezTo>
                  <a:cubicBezTo>
                    <a:pt x="3593" y="5181"/>
                    <a:pt x="3271" y="5248"/>
                    <a:pt x="2969" y="5248"/>
                  </a:cubicBezTo>
                  <a:cubicBezTo>
                    <a:pt x="2300" y="5248"/>
                    <a:pt x="1733" y="4916"/>
                    <a:pt x="1362" y="4283"/>
                  </a:cubicBezTo>
                  <a:cubicBezTo>
                    <a:pt x="792" y="3365"/>
                    <a:pt x="792" y="1876"/>
                    <a:pt x="1869" y="958"/>
                  </a:cubicBezTo>
                  <a:cubicBezTo>
                    <a:pt x="1901" y="926"/>
                    <a:pt x="1932" y="831"/>
                    <a:pt x="1932" y="768"/>
                  </a:cubicBezTo>
                  <a:cubicBezTo>
                    <a:pt x="2202" y="706"/>
                    <a:pt x="2486" y="672"/>
                    <a:pt x="2773" y="672"/>
                  </a:cubicBezTo>
                  <a:close/>
                  <a:moveTo>
                    <a:pt x="3085" y="0"/>
                  </a:moveTo>
                  <a:cubicBezTo>
                    <a:pt x="2639" y="0"/>
                    <a:pt x="2221" y="126"/>
                    <a:pt x="1837" y="356"/>
                  </a:cubicBezTo>
                  <a:cubicBezTo>
                    <a:pt x="1774" y="356"/>
                    <a:pt x="1774" y="419"/>
                    <a:pt x="1774" y="419"/>
                  </a:cubicBezTo>
                  <a:cubicBezTo>
                    <a:pt x="1742" y="388"/>
                    <a:pt x="1695" y="372"/>
                    <a:pt x="1647" y="372"/>
                  </a:cubicBezTo>
                  <a:cubicBezTo>
                    <a:pt x="1600" y="372"/>
                    <a:pt x="1552" y="388"/>
                    <a:pt x="1521" y="419"/>
                  </a:cubicBezTo>
                  <a:cubicBezTo>
                    <a:pt x="1489" y="451"/>
                    <a:pt x="1426" y="451"/>
                    <a:pt x="1394" y="483"/>
                  </a:cubicBezTo>
                  <a:cubicBezTo>
                    <a:pt x="159" y="1369"/>
                    <a:pt x="0" y="3048"/>
                    <a:pt x="507" y="4283"/>
                  </a:cubicBezTo>
                  <a:cubicBezTo>
                    <a:pt x="973" y="5307"/>
                    <a:pt x="1934" y="5869"/>
                    <a:pt x="2989" y="5869"/>
                  </a:cubicBezTo>
                  <a:cubicBezTo>
                    <a:pt x="3370" y="5869"/>
                    <a:pt x="3763" y="5796"/>
                    <a:pt x="4149" y="5645"/>
                  </a:cubicBezTo>
                  <a:cubicBezTo>
                    <a:pt x="4402" y="5550"/>
                    <a:pt x="4592" y="5423"/>
                    <a:pt x="4782" y="5265"/>
                  </a:cubicBezTo>
                  <a:cubicBezTo>
                    <a:pt x="5733" y="4600"/>
                    <a:pt x="6429" y="3365"/>
                    <a:pt x="5986" y="2098"/>
                  </a:cubicBezTo>
                  <a:cubicBezTo>
                    <a:pt x="5733" y="1274"/>
                    <a:pt x="4941" y="514"/>
                    <a:pt x="3991" y="166"/>
                  </a:cubicBezTo>
                  <a:cubicBezTo>
                    <a:pt x="3678" y="54"/>
                    <a:pt x="3376" y="0"/>
                    <a:pt x="3085"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21132975" y="1685050"/>
              <a:ext cx="34875" cy="50475"/>
            </a:xfrm>
            <a:custGeom>
              <a:avLst/>
              <a:gdLst/>
              <a:ahLst/>
              <a:cxnLst/>
              <a:rect l="l" t="t" r="r" b="b"/>
              <a:pathLst>
                <a:path w="1395" h="2019" extrusionOk="0">
                  <a:moveTo>
                    <a:pt x="1176" y="0"/>
                  </a:moveTo>
                  <a:cubicBezTo>
                    <a:pt x="1154" y="0"/>
                    <a:pt x="1132" y="4"/>
                    <a:pt x="1109" y="12"/>
                  </a:cubicBezTo>
                  <a:cubicBezTo>
                    <a:pt x="729" y="138"/>
                    <a:pt x="381" y="423"/>
                    <a:pt x="159" y="835"/>
                  </a:cubicBezTo>
                  <a:cubicBezTo>
                    <a:pt x="1" y="1215"/>
                    <a:pt x="64" y="1595"/>
                    <a:pt x="254" y="1912"/>
                  </a:cubicBezTo>
                  <a:cubicBezTo>
                    <a:pt x="278" y="1983"/>
                    <a:pt x="355" y="2019"/>
                    <a:pt x="419" y="2019"/>
                  </a:cubicBezTo>
                  <a:cubicBezTo>
                    <a:pt x="440" y="2019"/>
                    <a:pt x="460" y="2015"/>
                    <a:pt x="476" y="2007"/>
                  </a:cubicBezTo>
                  <a:lnTo>
                    <a:pt x="539" y="2007"/>
                  </a:lnTo>
                  <a:cubicBezTo>
                    <a:pt x="571" y="1944"/>
                    <a:pt x="603" y="1880"/>
                    <a:pt x="603" y="1785"/>
                  </a:cubicBezTo>
                  <a:cubicBezTo>
                    <a:pt x="476" y="1532"/>
                    <a:pt x="539" y="1215"/>
                    <a:pt x="634" y="962"/>
                  </a:cubicBezTo>
                  <a:cubicBezTo>
                    <a:pt x="761" y="740"/>
                    <a:pt x="951" y="582"/>
                    <a:pt x="1204" y="487"/>
                  </a:cubicBezTo>
                  <a:cubicBezTo>
                    <a:pt x="1363" y="455"/>
                    <a:pt x="1394" y="328"/>
                    <a:pt x="1363" y="202"/>
                  </a:cubicBezTo>
                  <a:cubicBezTo>
                    <a:pt x="1363" y="170"/>
                    <a:pt x="1363" y="170"/>
                    <a:pt x="1331" y="138"/>
                  </a:cubicBezTo>
                  <a:cubicBezTo>
                    <a:pt x="1307" y="42"/>
                    <a:pt x="1246" y="0"/>
                    <a:pt x="1176"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20884500" y="1912100"/>
              <a:ext cx="142675" cy="118050"/>
            </a:xfrm>
            <a:custGeom>
              <a:avLst/>
              <a:gdLst/>
              <a:ahLst/>
              <a:cxnLst/>
              <a:rect l="l" t="t" r="r" b="b"/>
              <a:pathLst>
                <a:path w="5707" h="4722" extrusionOk="0">
                  <a:moveTo>
                    <a:pt x="2654" y="0"/>
                  </a:moveTo>
                  <a:cubicBezTo>
                    <a:pt x="2362" y="0"/>
                    <a:pt x="2067" y="38"/>
                    <a:pt x="1779" y="114"/>
                  </a:cubicBezTo>
                  <a:lnTo>
                    <a:pt x="1748" y="114"/>
                  </a:lnTo>
                  <a:cubicBezTo>
                    <a:pt x="1748" y="209"/>
                    <a:pt x="1748" y="272"/>
                    <a:pt x="1684" y="304"/>
                  </a:cubicBezTo>
                  <a:cubicBezTo>
                    <a:pt x="0" y="1767"/>
                    <a:pt x="795" y="4722"/>
                    <a:pt x="2810" y="4722"/>
                  </a:cubicBezTo>
                  <a:cubicBezTo>
                    <a:pt x="3106" y="4722"/>
                    <a:pt x="3429" y="4658"/>
                    <a:pt x="3775" y="4516"/>
                  </a:cubicBezTo>
                  <a:cubicBezTo>
                    <a:pt x="4883" y="4041"/>
                    <a:pt x="5706" y="2806"/>
                    <a:pt x="5200" y="1570"/>
                  </a:cubicBezTo>
                  <a:cubicBezTo>
                    <a:pt x="4728" y="503"/>
                    <a:pt x="3712" y="0"/>
                    <a:pt x="2654" y="0"/>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20889125" y="1897100"/>
              <a:ext cx="159975" cy="146525"/>
            </a:xfrm>
            <a:custGeom>
              <a:avLst/>
              <a:gdLst/>
              <a:ahLst/>
              <a:cxnLst/>
              <a:rect l="l" t="t" r="r" b="b"/>
              <a:pathLst>
                <a:path w="6399" h="5861" extrusionOk="0">
                  <a:moveTo>
                    <a:pt x="2721" y="666"/>
                  </a:moveTo>
                  <a:cubicBezTo>
                    <a:pt x="3765" y="666"/>
                    <a:pt x="4849" y="1088"/>
                    <a:pt x="5353" y="2170"/>
                  </a:cubicBezTo>
                  <a:cubicBezTo>
                    <a:pt x="5543" y="2645"/>
                    <a:pt x="5543" y="3184"/>
                    <a:pt x="5353" y="3659"/>
                  </a:cubicBezTo>
                  <a:cubicBezTo>
                    <a:pt x="5100" y="4229"/>
                    <a:pt x="4561" y="4767"/>
                    <a:pt x="3928" y="5021"/>
                  </a:cubicBezTo>
                  <a:cubicBezTo>
                    <a:pt x="3591" y="5159"/>
                    <a:pt x="3267" y="5227"/>
                    <a:pt x="2962" y="5227"/>
                  </a:cubicBezTo>
                  <a:cubicBezTo>
                    <a:pt x="2294" y="5227"/>
                    <a:pt x="1723" y="4902"/>
                    <a:pt x="1331" y="4292"/>
                  </a:cubicBezTo>
                  <a:cubicBezTo>
                    <a:pt x="793" y="3374"/>
                    <a:pt x="793" y="1854"/>
                    <a:pt x="1869" y="967"/>
                  </a:cubicBezTo>
                  <a:cubicBezTo>
                    <a:pt x="1901" y="904"/>
                    <a:pt x="1933" y="840"/>
                    <a:pt x="1933" y="745"/>
                  </a:cubicBezTo>
                  <a:cubicBezTo>
                    <a:pt x="2186" y="693"/>
                    <a:pt x="2452" y="666"/>
                    <a:pt x="2721" y="666"/>
                  </a:cubicBezTo>
                  <a:close/>
                  <a:moveTo>
                    <a:pt x="3044" y="0"/>
                  </a:moveTo>
                  <a:cubicBezTo>
                    <a:pt x="2604" y="0"/>
                    <a:pt x="2193" y="122"/>
                    <a:pt x="1838" y="365"/>
                  </a:cubicBezTo>
                  <a:cubicBezTo>
                    <a:pt x="1774" y="365"/>
                    <a:pt x="1774" y="397"/>
                    <a:pt x="1774" y="397"/>
                  </a:cubicBezTo>
                  <a:cubicBezTo>
                    <a:pt x="1743" y="381"/>
                    <a:pt x="1695" y="373"/>
                    <a:pt x="1648" y="373"/>
                  </a:cubicBezTo>
                  <a:cubicBezTo>
                    <a:pt x="1600" y="373"/>
                    <a:pt x="1553" y="381"/>
                    <a:pt x="1521" y="397"/>
                  </a:cubicBezTo>
                  <a:cubicBezTo>
                    <a:pt x="1458" y="429"/>
                    <a:pt x="1426" y="429"/>
                    <a:pt x="1394" y="492"/>
                  </a:cubicBezTo>
                  <a:cubicBezTo>
                    <a:pt x="159" y="1347"/>
                    <a:pt x="1" y="3057"/>
                    <a:pt x="508" y="4292"/>
                  </a:cubicBezTo>
                  <a:cubicBezTo>
                    <a:pt x="971" y="5288"/>
                    <a:pt x="1926" y="5861"/>
                    <a:pt x="2975" y="5861"/>
                  </a:cubicBezTo>
                  <a:cubicBezTo>
                    <a:pt x="3361" y="5861"/>
                    <a:pt x="3759" y="5784"/>
                    <a:pt x="4150" y="5622"/>
                  </a:cubicBezTo>
                  <a:cubicBezTo>
                    <a:pt x="4403" y="5559"/>
                    <a:pt x="4593" y="5432"/>
                    <a:pt x="4783" y="5274"/>
                  </a:cubicBezTo>
                  <a:cubicBezTo>
                    <a:pt x="5733" y="4609"/>
                    <a:pt x="6398" y="3374"/>
                    <a:pt x="5986" y="2107"/>
                  </a:cubicBezTo>
                  <a:cubicBezTo>
                    <a:pt x="5733" y="1284"/>
                    <a:pt x="4941" y="492"/>
                    <a:pt x="3991" y="175"/>
                  </a:cubicBezTo>
                  <a:cubicBezTo>
                    <a:pt x="3667" y="59"/>
                    <a:pt x="3349" y="0"/>
                    <a:pt x="3044"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20844775" y="1932500"/>
              <a:ext cx="34850" cy="50050"/>
            </a:xfrm>
            <a:custGeom>
              <a:avLst/>
              <a:gdLst/>
              <a:ahLst/>
              <a:cxnLst/>
              <a:rect l="l" t="t" r="r" b="b"/>
              <a:pathLst>
                <a:path w="1394" h="2002" extrusionOk="0">
                  <a:moveTo>
                    <a:pt x="1181" y="1"/>
                  </a:moveTo>
                  <a:cubicBezTo>
                    <a:pt x="1159" y="1"/>
                    <a:pt x="1135" y="8"/>
                    <a:pt x="1109" y="26"/>
                  </a:cubicBezTo>
                  <a:cubicBezTo>
                    <a:pt x="729" y="121"/>
                    <a:pt x="349" y="406"/>
                    <a:pt x="159" y="849"/>
                  </a:cubicBezTo>
                  <a:cubicBezTo>
                    <a:pt x="0" y="1198"/>
                    <a:pt x="32" y="1610"/>
                    <a:pt x="254" y="1926"/>
                  </a:cubicBezTo>
                  <a:cubicBezTo>
                    <a:pt x="277" y="1973"/>
                    <a:pt x="351" y="2002"/>
                    <a:pt x="414" y="2002"/>
                  </a:cubicBezTo>
                  <a:cubicBezTo>
                    <a:pt x="437" y="2002"/>
                    <a:pt x="458" y="1998"/>
                    <a:pt x="475" y="1990"/>
                  </a:cubicBezTo>
                  <a:lnTo>
                    <a:pt x="507" y="1990"/>
                  </a:lnTo>
                  <a:cubicBezTo>
                    <a:pt x="570" y="1958"/>
                    <a:pt x="602" y="1863"/>
                    <a:pt x="602" y="1800"/>
                  </a:cubicBezTo>
                  <a:cubicBezTo>
                    <a:pt x="475" y="1515"/>
                    <a:pt x="507" y="1198"/>
                    <a:pt x="634" y="976"/>
                  </a:cubicBezTo>
                  <a:cubicBezTo>
                    <a:pt x="760" y="723"/>
                    <a:pt x="950" y="564"/>
                    <a:pt x="1204" y="501"/>
                  </a:cubicBezTo>
                  <a:cubicBezTo>
                    <a:pt x="1362" y="438"/>
                    <a:pt x="1394" y="343"/>
                    <a:pt x="1362" y="216"/>
                  </a:cubicBezTo>
                  <a:cubicBezTo>
                    <a:pt x="1362" y="184"/>
                    <a:pt x="1362" y="184"/>
                    <a:pt x="1299" y="121"/>
                  </a:cubicBezTo>
                  <a:cubicBezTo>
                    <a:pt x="1276" y="53"/>
                    <a:pt x="1237" y="1"/>
                    <a:pt x="1181"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15066000" y="1532450"/>
              <a:ext cx="143350" cy="117675"/>
            </a:xfrm>
            <a:custGeom>
              <a:avLst/>
              <a:gdLst/>
              <a:ahLst/>
              <a:cxnLst/>
              <a:rect l="l" t="t" r="r" b="b"/>
              <a:pathLst>
                <a:path w="5734" h="4707" extrusionOk="0">
                  <a:moveTo>
                    <a:pt x="2648" y="1"/>
                  </a:moveTo>
                  <a:cubicBezTo>
                    <a:pt x="2369" y="1"/>
                    <a:pt x="2086" y="34"/>
                    <a:pt x="1807" y="99"/>
                  </a:cubicBezTo>
                  <a:lnTo>
                    <a:pt x="1775" y="99"/>
                  </a:lnTo>
                  <a:cubicBezTo>
                    <a:pt x="1775" y="194"/>
                    <a:pt x="1775" y="257"/>
                    <a:pt x="1712" y="289"/>
                  </a:cubicBezTo>
                  <a:cubicBezTo>
                    <a:pt x="1" y="1752"/>
                    <a:pt x="816" y="4707"/>
                    <a:pt x="2836" y="4707"/>
                  </a:cubicBezTo>
                  <a:cubicBezTo>
                    <a:pt x="3133" y="4707"/>
                    <a:pt x="3457" y="4643"/>
                    <a:pt x="3802" y="4501"/>
                  </a:cubicBezTo>
                  <a:cubicBezTo>
                    <a:pt x="4911" y="4026"/>
                    <a:pt x="5734" y="2790"/>
                    <a:pt x="5227" y="1555"/>
                  </a:cubicBezTo>
                  <a:cubicBezTo>
                    <a:pt x="4749" y="498"/>
                    <a:pt x="3730" y="1"/>
                    <a:pt x="2648" y="1"/>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15069925" y="1517875"/>
              <a:ext cx="159950" cy="146525"/>
            </a:xfrm>
            <a:custGeom>
              <a:avLst/>
              <a:gdLst/>
              <a:ahLst/>
              <a:cxnLst/>
              <a:rect l="l" t="t" r="r" b="b"/>
              <a:pathLst>
                <a:path w="6398" h="5861" extrusionOk="0">
                  <a:moveTo>
                    <a:pt x="2798" y="646"/>
                  </a:moveTo>
                  <a:cubicBezTo>
                    <a:pt x="3827" y="646"/>
                    <a:pt x="4886" y="1071"/>
                    <a:pt x="5353" y="2202"/>
                  </a:cubicBezTo>
                  <a:cubicBezTo>
                    <a:pt x="5543" y="2677"/>
                    <a:pt x="5543" y="3183"/>
                    <a:pt x="5353" y="3658"/>
                  </a:cubicBezTo>
                  <a:cubicBezTo>
                    <a:pt x="5099" y="4260"/>
                    <a:pt x="4561" y="4767"/>
                    <a:pt x="3928" y="5052"/>
                  </a:cubicBezTo>
                  <a:cubicBezTo>
                    <a:pt x="3594" y="5179"/>
                    <a:pt x="3273" y="5243"/>
                    <a:pt x="2972" y="5243"/>
                  </a:cubicBezTo>
                  <a:cubicBezTo>
                    <a:pt x="2299" y="5243"/>
                    <a:pt x="1724" y="4926"/>
                    <a:pt x="1331" y="4292"/>
                  </a:cubicBezTo>
                  <a:cubicBezTo>
                    <a:pt x="792" y="3373"/>
                    <a:pt x="792" y="1885"/>
                    <a:pt x="1869" y="967"/>
                  </a:cubicBezTo>
                  <a:cubicBezTo>
                    <a:pt x="1901" y="935"/>
                    <a:pt x="1932" y="840"/>
                    <a:pt x="1932" y="745"/>
                  </a:cubicBezTo>
                  <a:cubicBezTo>
                    <a:pt x="2209" y="681"/>
                    <a:pt x="2502" y="646"/>
                    <a:pt x="2798" y="646"/>
                  </a:cubicBezTo>
                  <a:close/>
                  <a:moveTo>
                    <a:pt x="3042" y="0"/>
                  </a:moveTo>
                  <a:cubicBezTo>
                    <a:pt x="2599" y="0"/>
                    <a:pt x="2180" y="122"/>
                    <a:pt x="1806" y="365"/>
                  </a:cubicBezTo>
                  <a:cubicBezTo>
                    <a:pt x="1774" y="365"/>
                    <a:pt x="1774" y="397"/>
                    <a:pt x="1774" y="397"/>
                  </a:cubicBezTo>
                  <a:cubicBezTo>
                    <a:pt x="1742" y="381"/>
                    <a:pt x="1695" y="373"/>
                    <a:pt x="1643" y="373"/>
                  </a:cubicBezTo>
                  <a:cubicBezTo>
                    <a:pt x="1592" y="373"/>
                    <a:pt x="1537" y="381"/>
                    <a:pt x="1489" y="397"/>
                  </a:cubicBezTo>
                  <a:cubicBezTo>
                    <a:pt x="1457" y="428"/>
                    <a:pt x="1426" y="428"/>
                    <a:pt x="1394" y="492"/>
                  </a:cubicBezTo>
                  <a:cubicBezTo>
                    <a:pt x="159" y="1347"/>
                    <a:pt x="1" y="3057"/>
                    <a:pt x="507" y="4292"/>
                  </a:cubicBezTo>
                  <a:cubicBezTo>
                    <a:pt x="971" y="5288"/>
                    <a:pt x="1926" y="5861"/>
                    <a:pt x="2975" y="5861"/>
                  </a:cubicBezTo>
                  <a:cubicBezTo>
                    <a:pt x="3360" y="5861"/>
                    <a:pt x="3758" y="5783"/>
                    <a:pt x="4149" y="5622"/>
                  </a:cubicBezTo>
                  <a:cubicBezTo>
                    <a:pt x="4403" y="5559"/>
                    <a:pt x="4593" y="5432"/>
                    <a:pt x="4783" y="5274"/>
                  </a:cubicBezTo>
                  <a:cubicBezTo>
                    <a:pt x="5733" y="4609"/>
                    <a:pt x="6398" y="3373"/>
                    <a:pt x="5986" y="2107"/>
                  </a:cubicBezTo>
                  <a:cubicBezTo>
                    <a:pt x="5733" y="1252"/>
                    <a:pt x="4941" y="492"/>
                    <a:pt x="3991" y="175"/>
                  </a:cubicBezTo>
                  <a:cubicBezTo>
                    <a:pt x="3667" y="58"/>
                    <a:pt x="3348" y="0"/>
                    <a:pt x="3042"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a:off x="-15025575" y="1553125"/>
              <a:ext cx="34850" cy="49400"/>
            </a:xfrm>
            <a:custGeom>
              <a:avLst/>
              <a:gdLst/>
              <a:ahLst/>
              <a:cxnLst/>
              <a:rect l="l" t="t" r="r" b="b"/>
              <a:pathLst>
                <a:path w="1394" h="1976" extrusionOk="0">
                  <a:moveTo>
                    <a:pt x="1108" y="0"/>
                  </a:moveTo>
                  <a:cubicBezTo>
                    <a:pt x="728" y="95"/>
                    <a:pt x="348" y="380"/>
                    <a:pt x="158" y="823"/>
                  </a:cubicBezTo>
                  <a:cubicBezTo>
                    <a:pt x="0" y="1172"/>
                    <a:pt x="32" y="1583"/>
                    <a:pt x="253" y="1900"/>
                  </a:cubicBezTo>
                  <a:cubicBezTo>
                    <a:pt x="277" y="1947"/>
                    <a:pt x="351" y="1976"/>
                    <a:pt x="414" y="1976"/>
                  </a:cubicBezTo>
                  <a:cubicBezTo>
                    <a:pt x="437" y="1976"/>
                    <a:pt x="458" y="1972"/>
                    <a:pt x="475" y="1963"/>
                  </a:cubicBezTo>
                  <a:lnTo>
                    <a:pt x="507" y="1963"/>
                  </a:lnTo>
                  <a:cubicBezTo>
                    <a:pt x="570" y="1932"/>
                    <a:pt x="602" y="1837"/>
                    <a:pt x="602" y="1773"/>
                  </a:cubicBezTo>
                  <a:cubicBezTo>
                    <a:pt x="475" y="1488"/>
                    <a:pt x="507" y="1172"/>
                    <a:pt x="633" y="950"/>
                  </a:cubicBezTo>
                  <a:cubicBezTo>
                    <a:pt x="760" y="697"/>
                    <a:pt x="950" y="538"/>
                    <a:pt x="1203" y="475"/>
                  </a:cubicBezTo>
                  <a:cubicBezTo>
                    <a:pt x="1362" y="412"/>
                    <a:pt x="1394" y="317"/>
                    <a:pt x="1362" y="190"/>
                  </a:cubicBezTo>
                  <a:cubicBezTo>
                    <a:pt x="1362" y="158"/>
                    <a:pt x="1362" y="158"/>
                    <a:pt x="1299" y="95"/>
                  </a:cubicBezTo>
                  <a:cubicBezTo>
                    <a:pt x="1267" y="32"/>
                    <a:pt x="1235" y="0"/>
                    <a:pt x="1108"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15288450" y="1273350"/>
              <a:ext cx="203500" cy="194300"/>
            </a:xfrm>
            <a:custGeom>
              <a:avLst/>
              <a:gdLst/>
              <a:ahLst/>
              <a:cxnLst/>
              <a:rect l="l" t="t" r="r" b="b"/>
              <a:pathLst>
                <a:path w="8140" h="7772" extrusionOk="0">
                  <a:moveTo>
                    <a:pt x="3677" y="689"/>
                  </a:moveTo>
                  <a:cubicBezTo>
                    <a:pt x="5454" y="689"/>
                    <a:pt x="7344" y="2297"/>
                    <a:pt x="7285" y="4477"/>
                  </a:cubicBezTo>
                  <a:cubicBezTo>
                    <a:pt x="7285" y="4604"/>
                    <a:pt x="7348" y="4699"/>
                    <a:pt x="7443" y="4762"/>
                  </a:cubicBezTo>
                  <a:cubicBezTo>
                    <a:pt x="7443" y="4762"/>
                    <a:pt x="7412" y="4762"/>
                    <a:pt x="7412" y="4794"/>
                  </a:cubicBezTo>
                  <a:cubicBezTo>
                    <a:pt x="6669" y="6151"/>
                    <a:pt x="5326" y="7156"/>
                    <a:pt x="3817" y="7156"/>
                  </a:cubicBezTo>
                  <a:cubicBezTo>
                    <a:pt x="3460" y="7156"/>
                    <a:pt x="3094" y="7100"/>
                    <a:pt x="2724" y="6979"/>
                  </a:cubicBezTo>
                  <a:cubicBezTo>
                    <a:pt x="951" y="6377"/>
                    <a:pt x="413" y="4319"/>
                    <a:pt x="1014" y="2735"/>
                  </a:cubicBezTo>
                  <a:cubicBezTo>
                    <a:pt x="1544" y="1292"/>
                    <a:pt x="2589" y="689"/>
                    <a:pt x="3677" y="689"/>
                  </a:cubicBezTo>
                  <a:close/>
                  <a:moveTo>
                    <a:pt x="3859" y="1"/>
                  </a:moveTo>
                  <a:cubicBezTo>
                    <a:pt x="2348" y="1"/>
                    <a:pt x="970" y="988"/>
                    <a:pt x="381" y="2577"/>
                  </a:cubicBezTo>
                  <a:cubicBezTo>
                    <a:pt x="254" y="2894"/>
                    <a:pt x="223" y="3179"/>
                    <a:pt x="191" y="3527"/>
                  </a:cubicBezTo>
                  <a:cubicBezTo>
                    <a:pt x="1" y="5079"/>
                    <a:pt x="634" y="6789"/>
                    <a:pt x="2249" y="7486"/>
                  </a:cubicBezTo>
                  <a:cubicBezTo>
                    <a:pt x="2708" y="7675"/>
                    <a:pt x="3236" y="7772"/>
                    <a:pt x="3779" y="7772"/>
                  </a:cubicBezTo>
                  <a:cubicBezTo>
                    <a:pt x="4510" y="7772"/>
                    <a:pt x="5269" y="7596"/>
                    <a:pt x="5923" y="7232"/>
                  </a:cubicBezTo>
                  <a:cubicBezTo>
                    <a:pt x="6873" y="6694"/>
                    <a:pt x="7507" y="5871"/>
                    <a:pt x="7633" y="4921"/>
                  </a:cubicBezTo>
                  <a:lnTo>
                    <a:pt x="7633" y="4857"/>
                  </a:lnTo>
                  <a:cubicBezTo>
                    <a:pt x="7760" y="4794"/>
                    <a:pt x="7823" y="4699"/>
                    <a:pt x="7855" y="4572"/>
                  </a:cubicBezTo>
                  <a:cubicBezTo>
                    <a:pt x="7855" y="4477"/>
                    <a:pt x="7918" y="4446"/>
                    <a:pt x="7918" y="4382"/>
                  </a:cubicBezTo>
                  <a:cubicBezTo>
                    <a:pt x="8140" y="2387"/>
                    <a:pt x="6588" y="677"/>
                    <a:pt x="4941" y="170"/>
                  </a:cubicBezTo>
                  <a:cubicBezTo>
                    <a:pt x="4579" y="55"/>
                    <a:pt x="4215" y="1"/>
                    <a:pt x="3859"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15176025" y="1329050"/>
              <a:ext cx="46750" cy="77625"/>
            </a:xfrm>
            <a:custGeom>
              <a:avLst/>
              <a:gdLst/>
              <a:ahLst/>
              <a:cxnLst/>
              <a:rect l="l" t="t" r="r" b="b"/>
              <a:pathLst>
                <a:path w="1870" h="3105" extrusionOk="0">
                  <a:moveTo>
                    <a:pt x="159" y="1"/>
                  </a:moveTo>
                  <a:cubicBezTo>
                    <a:pt x="33" y="96"/>
                    <a:pt x="1" y="317"/>
                    <a:pt x="191" y="412"/>
                  </a:cubicBezTo>
                  <a:cubicBezTo>
                    <a:pt x="1078" y="729"/>
                    <a:pt x="1584" y="1774"/>
                    <a:pt x="1109" y="2661"/>
                  </a:cubicBezTo>
                  <a:cubicBezTo>
                    <a:pt x="983" y="2851"/>
                    <a:pt x="1204" y="3041"/>
                    <a:pt x="1363" y="3104"/>
                  </a:cubicBezTo>
                  <a:cubicBezTo>
                    <a:pt x="1426" y="3041"/>
                    <a:pt x="1521" y="3009"/>
                    <a:pt x="1553" y="2946"/>
                  </a:cubicBezTo>
                  <a:cubicBezTo>
                    <a:pt x="1869" y="2376"/>
                    <a:pt x="1869" y="1616"/>
                    <a:pt x="1584" y="1046"/>
                  </a:cubicBezTo>
                  <a:cubicBezTo>
                    <a:pt x="1299" y="476"/>
                    <a:pt x="888" y="127"/>
                    <a:pt x="318"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15278950" y="1290575"/>
              <a:ext cx="175000" cy="161275"/>
            </a:xfrm>
            <a:custGeom>
              <a:avLst/>
              <a:gdLst/>
              <a:ahLst/>
              <a:cxnLst/>
              <a:rect l="l" t="t" r="r" b="b"/>
              <a:pathLst>
                <a:path w="7000" h="6451" extrusionOk="0">
                  <a:moveTo>
                    <a:pt x="4435" y="1508"/>
                  </a:moveTo>
                  <a:cubicBezTo>
                    <a:pt x="5733" y="1793"/>
                    <a:pt x="6335" y="3408"/>
                    <a:pt x="5701" y="4517"/>
                  </a:cubicBezTo>
                  <a:cubicBezTo>
                    <a:pt x="5670" y="4643"/>
                    <a:pt x="5543" y="4643"/>
                    <a:pt x="5480" y="4643"/>
                  </a:cubicBezTo>
                  <a:cubicBezTo>
                    <a:pt x="5258" y="4643"/>
                    <a:pt x="5100" y="4422"/>
                    <a:pt x="5226" y="4200"/>
                  </a:cubicBezTo>
                  <a:cubicBezTo>
                    <a:pt x="5701" y="3377"/>
                    <a:pt x="5195" y="2300"/>
                    <a:pt x="4340" y="1920"/>
                  </a:cubicBezTo>
                  <a:cubicBezTo>
                    <a:pt x="4118" y="1856"/>
                    <a:pt x="4150" y="1666"/>
                    <a:pt x="4276" y="1540"/>
                  </a:cubicBezTo>
                  <a:cubicBezTo>
                    <a:pt x="4340" y="1508"/>
                    <a:pt x="4403" y="1508"/>
                    <a:pt x="4435" y="1508"/>
                  </a:cubicBezTo>
                  <a:close/>
                  <a:moveTo>
                    <a:pt x="3255" y="0"/>
                  </a:moveTo>
                  <a:cubicBezTo>
                    <a:pt x="2173" y="0"/>
                    <a:pt x="1132" y="603"/>
                    <a:pt x="603" y="2046"/>
                  </a:cubicBezTo>
                  <a:cubicBezTo>
                    <a:pt x="1" y="3630"/>
                    <a:pt x="508" y="5688"/>
                    <a:pt x="2313" y="6258"/>
                  </a:cubicBezTo>
                  <a:cubicBezTo>
                    <a:pt x="2695" y="6390"/>
                    <a:pt x="3075" y="6451"/>
                    <a:pt x="3445" y="6451"/>
                  </a:cubicBezTo>
                  <a:cubicBezTo>
                    <a:pt x="4945" y="6451"/>
                    <a:pt x="6282" y="5451"/>
                    <a:pt x="6968" y="4105"/>
                  </a:cubicBezTo>
                  <a:cubicBezTo>
                    <a:pt x="6968" y="4073"/>
                    <a:pt x="7000" y="4073"/>
                    <a:pt x="7000" y="4073"/>
                  </a:cubicBezTo>
                  <a:cubicBezTo>
                    <a:pt x="6936" y="4010"/>
                    <a:pt x="6841" y="3915"/>
                    <a:pt x="6841" y="3788"/>
                  </a:cubicBezTo>
                  <a:cubicBezTo>
                    <a:pt x="6900" y="1608"/>
                    <a:pt x="5022" y="0"/>
                    <a:pt x="3255" y="0"/>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sp>
        <p:nvSpPr>
          <p:cNvPr id="80" name="Google Shape;80;p7"/>
          <p:cNvSpPr txBox="1">
            <a:spLocks noGrp="1"/>
          </p:cNvSpPr>
          <p:nvPr>
            <p:ph type="subTitle" idx="1"/>
          </p:nvPr>
        </p:nvSpPr>
        <p:spPr>
          <a:xfrm>
            <a:off x="5269259" y="1870350"/>
            <a:ext cx="2578200" cy="2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Char char="●"/>
              <a:defRPr>
                <a:solidFill>
                  <a:schemeClr val="dk1"/>
                </a:solidFill>
              </a:defRPr>
            </a:lvl1pPr>
            <a:lvl2pPr lvl="1" algn="ctr" rtl="0">
              <a:lnSpc>
                <a:spcPct val="100000"/>
              </a:lnSpc>
              <a:spcBef>
                <a:spcPts val="0"/>
              </a:spcBef>
              <a:spcAft>
                <a:spcPts val="0"/>
              </a:spcAft>
              <a:buClr>
                <a:schemeClr val="dk1"/>
              </a:buClr>
              <a:buSzPts val="1200"/>
              <a:buChar char="○"/>
              <a:defRPr sz="1200"/>
            </a:lvl2pPr>
            <a:lvl3pPr lvl="2" algn="ctr" rtl="0">
              <a:lnSpc>
                <a:spcPct val="100000"/>
              </a:lnSpc>
              <a:spcBef>
                <a:spcPts val="0"/>
              </a:spcBef>
              <a:spcAft>
                <a:spcPts val="0"/>
              </a:spcAft>
              <a:buClr>
                <a:schemeClr val="dk1"/>
              </a:buClr>
              <a:buSzPts val="1200"/>
              <a:buChar char="■"/>
              <a:defRPr sz="1200"/>
            </a:lvl3pPr>
            <a:lvl4pPr lvl="3" algn="ctr" rtl="0">
              <a:lnSpc>
                <a:spcPct val="100000"/>
              </a:lnSpc>
              <a:spcBef>
                <a:spcPts val="0"/>
              </a:spcBef>
              <a:spcAft>
                <a:spcPts val="0"/>
              </a:spcAft>
              <a:buClr>
                <a:schemeClr val="dk1"/>
              </a:buClr>
              <a:buSzPts val="1200"/>
              <a:buChar char="●"/>
              <a:defRPr sz="1200"/>
            </a:lvl4pPr>
            <a:lvl5pPr lvl="4" algn="ctr" rtl="0">
              <a:lnSpc>
                <a:spcPct val="100000"/>
              </a:lnSpc>
              <a:spcBef>
                <a:spcPts val="0"/>
              </a:spcBef>
              <a:spcAft>
                <a:spcPts val="0"/>
              </a:spcAft>
              <a:buClr>
                <a:schemeClr val="dk1"/>
              </a:buClr>
              <a:buSzPts val="1200"/>
              <a:buChar char="○"/>
              <a:defRPr sz="1200"/>
            </a:lvl5pPr>
            <a:lvl6pPr lvl="5" algn="ctr" rtl="0">
              <a:lnSpc>
                <a:spcPct val="100000"/>
              </a:lnSpc>
              <a:spcBef>
                <a:spcPts val="0"/>
              </a:spcBef>
              <a:spcAft>
                <a:spcPts val="0"/>
              </a:spcAft>
              <a:buClr>
                <a:schemeClr val="dk1"/>
              </a:buClr>
              <a:buSzPts val="1200"/>
              <a:buChar char="■"/>
              <a:defRPr sz="1200"/>
            </a:lvl6pPr>
            <a:lvl7pPr lvl="6" algn="ctr" rtl="0">
              <a:lnSpc>
                <a:spcPct val="100000"/>
              </a:lnSpc>
              <a:spcBef>
                <a:spcPts val="0"/>
              </a:spcBef>
              <a:spcAft>
                <a:spcPts val="0"/>
              </a:spcAft>
              <a:buClr>
                <a:schemeClr val="dk1"/>
              </a:buClr>
              <a:buSzPts val="1200"/>
              <a:buChar char="●"/>
              <a:defRPr sz="1200"/>
            </a:lvl7pPr>
            <a:lvl8pPr lvl="7" algn="ctr" rtl="0">
              <a:lnSpc>
                <a:spcPct val="100000"/>
              </a:lnSpc>
              <a:spcBef>
                <a:spcPts val="0"/>
              </a:spcBef>
              <a:spcAft>
                <a:spcPts val="0"/>
              </a:spcAft>
              <a:buClr>
                <a:schemeClr val="dk1"/>
              </a:buClr>
              <a:buSzPts val="1200"/>
              <a:buChar char="○"/>
              <a:defRPr sz="1200"/>
            </a:lvl8pPr>
            <a:lvl9pPr lvl="8" algn="ctr" rtl="0">
              <a:lnSpc>
                <a:spcPct val="100000"/>
              </a:lnSpc>
              <a:spcBef>
                <a:spcPts val="0"/>
              </a:spcBef>
              <a:spcAft>
                <a:spcPts val="0"/>
              </a:spcAft>
              <a:buClr>
                <a:schemeClr val="dk1"/>
              </a:buClr>
              <a:buSzPts val="1200"/>
              <a:buChar char="■"/>
              <a:defRPr sz="1200"/>
            </a:lvl9pPr>
          </a:lstStyle>
          <a:p>
            <a:endParaRPr/>
          </a:p>
        </p:txBody>
      </p:sp>
      <p:sp>
        <p:nvSpPr>
          <p:cNvPr id="81" name="Google Shape;81;p7"/>
          <p:cNvSpPr txBox="1">
            <a:spLocks noGrp="1"/>
          </p:cNvSpPr>
          <p:nvPr>
            <p:ph type="title"/>
          </p:nvPr>
        </p:nvSpPr>
        <p:spPr>
          <a:xfrm>
            <a:off x="617200" y="555275"/>
            <a:ext cx="79095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4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82" name="Google Shape;82;p7"/>
          <p:cNvGrpSpPr/>
          <p:nvPr/>
        </p:nvGrpSpPr>
        <p:grpSpPr>
          <a:xfrm>
            <a:off x="561332" y="545000"/>
            <a:ext cx="8084688" cy="858218"/>
            <a:chOff x="561332" y="545000"/>
            <a:chExt cx="8084688" cy="858218"/>
          </a:xfrm>
        </p:grpSpPr>
        <p:sp>
          <p:nvSpPr>
            <p:cNvPr id="83" name="Google Shape;83;p7"/>
            <p:cNvSpPr/>
            <p:nvPr/>
          </p:nvSpPr>
          <p:spPr>
            <a:xfrm>
              <a:off x="572826" y="778416"/>
              <a:ext cx="198071" cy="151896"/>
            </a:xfrm>
            <a:custGeom>
              <a:avLst/>
              <a:gdLst/>
              <a:ahLst/>
              <a:cxnLst/>
              <a:rect l="l" t="t" r="r" b="b"/>
              <a:pathLst>
                <a:path w="6014" h="4612" extrusionOk="0">
                  <a:moveTo>
                    <a:pt x="2460" y="1"/>
                  </a:moveTo>
                  <a:cubicBezTo>
                    <a:pt x="1907" y="1"/>
                    <a:pt x="1364" y="205"/>
                    <a:pt x="950" y="677"/>
                  </a:cubicBezTo>
                  <a:cubicBezTo>
                    <a:pt x="0" y="1785"/>
                    <a:pt x="254" y="3305"/>
                    <a:pt x="1109" y="4350"/>
                  </a:cubicBezTo>
                  <a:lnTo>
                    <a:pt x="1109" y="4382"/>
                  </a:lnTo>
                  <a:cubicBezTo>
                    <a:pt x="1172" y="4382"/>
                    <a:pt x="1221" y="4368"/>
                    <a:pt x="1275" y="4368"/>
                  </a:cubicBezTo>
                  <a:cubicBezTo>
                    <a:pt x="1302" y="4368"/>
                    <a:pt x="1330" y="4372"/>
                    <a:pt x="1362" y="4382"/>
                  </a:cubicBezTo>
                  <a:cubicBezTo>
                    <a:pt x="1707" y="4540"/>
                    <a:pt x="2062" y="4611"/>
                    <a:pt x="2407" y="4611"/>
                  </a:cubicBezTo>
                  <a:cubicBezTo>
                    <a:pt x="4347" y="4611"/>
                    <a:pt x="6013" y="2375"/>
                    <a:pt x="4212" y="708"/>
                  </a:cubicBezTo>
                  <a:cubicBezTo>
                    <a:pt x="3739" y="269"/>
                    <a:pt x="3093" y="1"/>
                    <a:pt x="2460"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561332" y="757370"/>
              <a:ext cx="207622" cy="195535"/>
            </a:xfrm>
            <a:custGeom>
              <a:avLst/>
              <a:gdLst/>
              <a:ahLst/>
              <a:cxnLst/>
              <a:rect l="l" t="t" r="r" b="b"/>
              <a:pathLst>
                <a:path w="6304" h="5937" extrusionOk="0">
                  <a:moveTo>
                    <a:pt x="2888" y="705"/>
                  </a:moveTo>
                  <a:cubicBezTo>
                    <a:pt x="3466" y="705"/>
                    <a:pt x="4078" y="952"/>
                    <a:pt x="4561" y="1379"/>
                  </a:cubicBezTo>
                  <a:cubicBezTo>
                    <a:pt x="5385" y="2171"/>
                    <a:pt x="5575" y="3153"/>
                    <a:pt x="4973" y="4039"/>
                  </a:cubicBezTo>
                  <a:cubicBezTo>
                    <a:pt x="4555" y="4689"/>
                    <a:pt x="3712" y="5220"/>
                    <a:pt x="2780" y="5220"/>
                  </a:cubicBezTo>
                  <a:cubicBezTo>
                    <a:pt x="2440" y="5220"/>
                    <a:pt x="2089" y="5150"/>
                    <a:pt x="1743" y="4989"/>
                  </a:cubicBezTo>
                  <a:cubicBezTo>
                    <a:pt x="1695" y="4974"/>
                    <a:pt x="1656" y="4966"/>
                    <a:pt x="1624" y="4966"/>
                  </a:cubicBezTo>
                  <a:cubicBezTo>
                    <a:pt x="1592" y="4966"/>
                    <a:pt x="1569" y="4974"/>
                    <a:pt x="1553" y="4989"/>
                  </a:cubicBezTo>
                  <a:cubicBezTo>
                    <a:pt x="698" y="4039"/>
                    <a:pt x="349" y="2488"/>
                    <a:pt x="1331" y="1347"/>
                  </a:cubicBezTo>
                  <a:cubicBezTo>
                    <a:pt x="1711" y="936"/>
                    <a:pt x="2123" y="714"/>
                    <a:pt x="2693" y="714"/>
                  </a:cubicBezTo>
                  <a:cubicBezTo>
                    <a:pt x="2757" y="708"/>
                    <a:pt x="2822" y="705"/>
                    <a:pt x="2888" y="705"/>
                  </a:cubicBezTo>
                  <a:close/>
                  <a:moveTo>
                    <a:pt x="2840" y="1"/>
                  </a:moveTo>
                  <a:cubicBezTo>
                    <a:pt x="2185" y="1"/>
                    <a:pt x="1534" y="227"/>
                    <a:pt x="1014" y="746"/>
                  </a:cubicBezTo>
                  <a:cubicBezTo>
                    <a:pt x="349" y="1379"/>
                    <a:pt x="1" y="2424"/>
                    <a:pt x="128" y="3406"/>
                  </a:cubicBezTo>
                  <a:cubicBezTo>
                    <a:pt x="191" y="4229"/>
                    <a:pt x="603" y="4863"/>
                    <a:pt x="1236" y="5274"/>
                  </a:cubicBezTo>
                  <a:cubicBezTo>
                    <a:pt x="1268" y="5274"/>
                    <a:pt x="1268" y="5306"/>
                    <a:pt x="1299" y="5306"/>
                  </a:cubicBezTo>
                  <a:cubicBezTo>
                    <a:pt x="1299" y="5369"/>
                    <a:pt x="1331" y="5496"/>
                    <a:pt x="1426" y="5528"/>
                  </a:cubicBezTo>
                  <a:cubicBezTo>
                    <a:pt x="1458" y="5559"/>
                    <a:pt x="1489" y="5559"/>
                    <a:pt x="1553" y="5623"/>
                  </a:cubicBezTo>
                  <a:cubicBezTo>
                    <a:pt x="1956" y="5839"/>
                    <a:pt x="2390" y="5936"/>
                    <a:pt x="2822" y="5936"/>
                  </a:cubicBezTo>
                  <a:cubicBezTo>
                    <a:pt x="3784" y="5936"/>
                    <a:pt x="4742" y="5457"/>
                    <a:pt x="5353" y="4736"/>
                  </a:cubicBezTo>
                  <a:cubicBezTo>
                    <a:pt x="6303" y="3596"/>
                    <a:pt x="6145" y="1918"/>
                    <a:pt x="4973" y="872"/>
                  </a:cubicBezTo>
                  <a:cubicBezTo>
                    <a:pt x="4815" y="714"/>
                    <a:pt x="4593" y="556"/>
                    <a:pt x="4403" y="429"/>
                  </a:cubicBezTo>
                  <a:cubicBezTo>
                    <a:pt x="3929" y="156"/>
                    <a:pt x="3383" y="1"/>
                    <a:pt x="2840"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a:off x="614556" y="881109"/>
              <a:ext cx="71996" cy="26117"/>
            </a:xfrm>
            <a:custGeom>
              <a:avLst/>
              <a:gdLst/>
              <a:ahLst/>
              <a:cxnLst/>
              <a:rect l="l" t="t" r="r" b="b"/>
              <a:pathLst>
                <a:path w="2186" h="793" extrusionOk="0">
                  <a:moveTo>
                    <a:pt x="255" y="1"/>
                  </a:moveTo>
                  <a:cubicBezTo>
                    <a:pt x="202" y="1"/>
                    <a:pt x="155" y="15"/>
                    <a:pt x="127" y="29"/>
                  </a:cubicBezTo>
                  <a:lnTo>
                    <a:pt x="95" y="92"/>
                  </a:lnTo>
                  <a:cubicBezTo>
                    <a:pt x="0" y="156"/>
                    <a:pt x="0" y="251"/>
                    <a:pt x="95" y="314"/>
                  </a:cubicBezTo>
                  <a:cubicBezTo>
                    <a:pt x="330" y="608"/>
                    <a:pt x="701" y="792"/>
                    <a:pt x="1108" y="792"/>
                  </a:cubicBezTo>
                  <a:cubicBezTo>
                    <a:pt x="1139" y="792"/>
                    <a:pt x="1171" y="791"/>
                    <a:pt x="1204" y="789"/>
                  </a:cubicBezTo>
                  <a:cubicBezTo>
                    <a:pt x="1584" y="757"/>
                    <a:pt x="1900" y="599"/>
                    <a:pt x="2090" y="282"/>
                  </a:cubicBezTo>
                  <a:cubicBezTo>
                    <a:pt x="2185" y="187"/>
                    <a:pt x="2154" y="92"/>
                    <a:pt x="2059" y="29"/>
                  </a:cubicBezTo>
                  <a:lnTo>
                    <a:pt x="2027" y="29"/>
                  </a:lnTo>
                  <a:cubicBezTo>
                    <a:pt x="1992" y="17"/>
                    <a:pt x="1962" y="10"/>
                    <a:pt x="1935" y="10"/>
                  </a:cubicBezTo>
                  <a:cubicBezTo>
                    <a:pt x="1890" y="10"/>
                    <a:pt x="1857" y="32"/>
                    <a:pt x="1837" y="92"/>
                  </a:cubicBezTo>
                  <a:cubicBezTo>
                    <a:pt x="1615" y="282"/>
                    <a:pt x="1362" y="409"/>
                    <a:pt x="1077" y="409"/>
                  </a:cubicBezTo>
                  <a:cubicBezTo>
                    <a:pt x="792" y="409"/>
                    <a:pt x="602" y="282"/>
                    <a:pt x="443" y="92"/>
                  </a:cubicBezTo>
                  <a:cubicBezTo>
                    <a:pt x="391" y="22"/>
                    <a:pt x="319" y="1"/>
                    <a:pt x="255"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7874110" y="566046"/>
              <a:ext cx="197972" cy="151534"/>
            </a:xfrm>
            <a:custGeom>
              <a:avLst/>
              <a:gdLst/>
              <a:ahLst/>
              <a:cxnLst/>
              <a:rect l="l" t="t" r="r" b="b"/>
              <a:pathLst>
                <a:path w="6011" h="4601" extrusionOk="0">
                  <a:moveTo>
                    <a:pt x="2473" y="1"/>
                  </a:moveTo>
                  <a:cubicBezTo>
                    <a:pt x="1916" y="1"/>
                    <a:pt x="1367" y="203"/>
                    <a:pt x="951" y="664"/>
                  </a:cubicBezTo>
                  <a:cubicBezTo>
                    <a:pt x="1" y="1773"/>
                    <a:pt x="254" y="3325"/>
                    <a:pt x="1109" y="4338"/>
                  </a:cubicBezTo>
                  <a:lnTo>
                    <a:pt x="1109" y="4370"/>
                  </a:lnTo>
                  <a:cubicBezTo>
                    <a:pt x="1173" y="4370"/>
                    <a:pt x="1222" y="4356"/>
                    <a:pt x="1276" y="4356"/>
                  </a:cubicBezTo>
                  <a:cubicBezTo>
                    <a:pt x="1303" y="4356"/>
                    <a:pt x="1331" y="4359"/>
                    <a:pt x="1363" y="4370"/>
                  </a:cubicBezTo>
                  <a:cubicBezTo>
                    <a:pt x="1710" y="4529"/>
                    <a:pt x="2068" y="4601"/>
                    <a:pt x="2416" y="4601"/>
                  </a:cubicBezTo>
                  <a:cubicBezTo>
                    <a:pt x="4352" y="4601"/>
                    <a:pt x="6011" y="2387"/>
                    <a:pt x="4213" y="696"/>
                  </a:cubicBezTo>
                  <a:cubicBezTo>
                    <a:pt x="3742" y="259"/>
                    <a:pt x="3103" y="1"/>
                    <a:pt x="2473"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7862648" y="545000"/>
              <a:ext cx="207589" cy="195601"/>
            </a:xfrm>
            <a:custGeom>
              <a:avLst/>
              <a:gdLst/>
              <a:ahLst/>
              <a:cxnLst/>
              <a:rect l="l" t="t" r="r" b="b"/>
              <a:pathLst>
                <a:path w="6303" h="5939" extrusionOk="0">
                  <a:moveTo>
                    <a:pt x="2812" y="667"/>
                  </a:moveTo>
                  <a:cubicBezTo>
                    <a:pt x="3412" y="667"/>
                    <a:pt x="4056" y="890"/>
                    <a:pt x="4561" y="1335"/>
                  </a:cubicBezTo>
                  <a:cubicBezTo>
                    <a:pt x="5384" y="2127"/>
                    <a:pt x="5574" y="3108"/>
                    <a:pt x="4972" y="3995"/>
                  </a:cubicBezTo>
                  <a:cubicBezTo>
                    <a:pt x="4558" y="4664"/>
                    <a:pt x="3723" y="5181"/>
                    <a:pt x="2799" y="5181"/>
                  </a:cubicBezTo>
                  <a:cubicBezTo>
                    <a:pt x="2453" y="5181"/>
                    <a:pt x="2095" y="5109"/>
                    <a:pt x="1742" y="4945"/>
                  </a:cubicBezTo>
                  <a:cubicBezTo>
                    <a:pt x="1695" y="4929"/>
                    <a:pt x="1655" y="4922"/>
                    <a:pt x="1623" y="4922"/>
                  </a:cubicBezTo>
                  <a:cubicBezTo>
                    <a:pt x="1592" y="4922"/>
                    <a:pt x="1568" y="4929"/>
                    <a:pt x="1552" y="4945"/>
                  </a:cubicBezTo>
                  <a:cubicBezTo>
                    <a:pt x="697" y="4027"/>
                    <a:pt x="349" y="2475"/>
                    <a:pt x="1331" y="1303"/>
                  </a:cubicBezTo>
                  <a:cubicBezTo>
                    <a:pt x="1711" y="892"/>
                    <a:pt x="2122" y="670"/>
                    <a:pt x="2692" y="670"/>
                  </a:cubicBezTo>
                  <a:cubicBezTo>
                    <a:pt x="2732" y="668"/>
                    <a:pt x="2772" y="667"/>
                    <a:pt x="2812" y="667"/>
                  </a:cubicBezTo>
                  <a:close/>
                  <a:moveTo>
                    <a:pt x="2824" y="1"/>
                  </a:moveTo>
                  <a:cubicBezTo>
                    <a:pt x="2175" y="1"/>
                    <a:pt x="1529" y="218"/>
                    <a:pt x="1014" y="733"/>
                  </a:cubicBezTo>
                  <a:cubicBezTo>
                    <a:pt x="349" y="1367"/>
                    <a:pt x="0" y="2412"/>
                    <a:pt x="127" y="3394"/>
                  </a:cubicBezTo>
                  <a:cubicBezTo>
                    <a:pt x="190" y="4217"/>
                    <a:pt x="602" y="4850"/>
                    <a:pt x="1236" y="5262"/>
                  </a:cubicBezTo>
                  <a:cubicBezTo>
                    <a:pt x="1267" y="5262"/>
                    <a:pt x="1267" y="5294"/>
                    <a:pt x="1299" y="5294"/>
                  </a:cubicBezTo>
                  <a:cubicBezTo>
                    <a:pt x="1299" y="5389"/>
                    <a:pt x="1331" y="5484"/>
                    <a:pt x="1426" y="5547"/>
                  </a:cubicBezTo>
                  <a:cubicBezTo>
                    <a:pt x="1457" y="5579"/>
                    <a:pt x="1489" y="5579"/>
                    <a:pt x="1552" y="5610"/>
                  </a:cubicBezTo>
                  <a:cubicBezTo>
                    <a:pt x="1958" y="5838"/>
                    <a:pt x="2395" y="5939"/>
                    <a:pt x="2831" y="5939"/>
                  </a:cubicBezTo>
                  <a:cubicBezTo>
                    <a:pt x="3789" y="5939"/>
                    <a:pt x="4743" y="5452"/>
                    <a:pt x="5353" y="4755"/>
                  </a:cubicBezTo>
                  <a:cubicBezTo>
                    <a:pt x="6303" y="3584"/>
                    <a:pt x="6144" y="1937"/>
                    <a:pt x="4972" y="860"/>
                  </a:cubicBezTo>
                  <a:cubicBezTo>
                    <a:pt x="4814" y="702"/>
                    <a:pt x="4592" y="543"/>
                    <a:pt x="4402" y="417"/>
                  </a:cubicBezTo>
                  <a:cubicBezTo>
                    <a:pt x="3924" y="156"/>
                    <a:pt x="3373" y="1"/>
                    <a:pt x="2824"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7915840" y="668476"/>
              <a:ext cx="71996" cy="26216"/>
            </a:xfrm>
            <a:custGeom>
              <a:avLst/>
              <a:gdLst/>
              <a:ahLst/>
              <a:cxnLst/>
              <a:rect l="l" t="t" r="r" b="b"/>
              <a:pathLst>
                <a:path w="2186" h="796" extrusionOk="0">
                  <a:moveTo>
                    <a:pt x="286" y="1"/>
                  </a:moveTo>
                  <a:cubicBezTo>
                    <a:pt x="230" y="1"/>
                    <a:pt x="175" y="25"/>
                    <a:pt x="127" y="56"/>
                  </a:cubicBezTo>
                  <a:lnTo>
                    <a:pt x="96" y="88"/>
                  </a:lnTo>
                  <a:cubicBezTo>
                    <a:pt x="1" y="151"/>
                    <a:pt x="1" y="246"/>
                    <a:pt x="96" y="310"/>
                  </a:cubicBezTo>
                  <a:cubicBezTo>
                    <a:pt x="320" y="590"/>
                    <a:pt x="668" y="795"/>
                    <a:pt x="1052" y="795"/>
                  </a:cubicBezTo>
                  <a:cubicBezTo>
                    <a:pt x="1102" y="795"/>
                    <a:pt x="1153" y="792"/>
                    <a:pt x="1204" y="785"/>
                  </a:cubicBezTo>
                  <a:cubicBezTo>
                    <a:pt x="1584" y="753"/>
                    <a:pt x="1901" y="595"/>
                    <a:pt x="2091" y="278"/>
                  </a:cubicBezTo>
                  <a:cubicBezTo>
                    <a:pt x="2186" y="215"/>
                    <a:pt x="2154" y="88"/>
                    <a:pt x="2059" y="56"/>
                  </a:cubicBezTo>
                  <a:lnTo>
                    <a:pt x="2027" y="56"/>
                  </a:lnTo>
                  <a:cubicBezTo>
                    <a:pt x="1985" y="28"/>
                    <a:pt x="1948" y="12"/>
                    <a:pt x="1918" y="12"/>
                  </a:cubicBezTo>
                  <a:cubicBezTo>
                    <a:pt x="1882" y="12"/>
                    <a:pt x="1855" y="36"/>
                    <a:pt x="1837" y="88"/>
                  </a:cubicBezTo>
                  <a:cubicBezTo>
                    <a:pt x="1616" y="278"/>
                    <a:pt x="1362" y="405"/>
                    <a:pt x="1077" y="405"/>
                  </a:cubicBezTo>
                  <a:cubicBezTo>
                    <a:pt x="792" y="405"/>
                    <a:pt x="602" y="278"/>
                    <a:pt x="444" y="88"/>
                  </a:cubicBezTo>
                  <a:cubicBezTo>
                    <a:pt x="396" y="25"/>
                    <a:pt x="341" y="1"/>
                    <a:pt x="286"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7788693" y="1228235"/>
              <a:ext cx="199125" cy="152061"/>
            </a:xfrm>
            <a:custGeom>
              <a:avLst/>
              <a:gdLst/>
              <a:ahLst/>
              <a:cxnLst/>
              <a:rect l="l" t="t" r="r" b="b"/>
              <a:pathLst>
                <a:path w="6046" h="4617" extrusionOk="0">
                  <a:moveTo>
                    <a:pt x="2476" y="0"/>
                  </a:moveTo>
                  <a:cubicBezTo>
                    <a:pt x="1923" y="0"/>
                    <a:pt x="1381" y="203"/>
                    <a:pt x="982" y="661"/>
                  </a:cubicBezTo>
                  <a:cubicBezTo>
                    <a:pt x="1" y="1769"/>
                    <a:pt x="254" y="3321"/>
                    <a:pt x="1141" y="4366"/>
                  </a:cubicBezTo>
                  <a:lnTo>
                    <a:pt x="1141" y="4398"/>
                  </a:lnTo>
                  <a:cubicBezTo>
                    <a:pt x="1183" y="4398"/>
                    <a:pt x="1239" y="4384"/>
                    <a:pt x="1291" y="4384"/>
                  </a:cubicBezTo>
                  <a:cubicBezTo>
                    <a:pt x="1317" y="4384"/>
                    <a:pt x="1341" y="4387"/>
                    <a:pt x="1362" y="4398"/>
                  </a:cubicBezTo>
                  <a:cubicBezTo>
                    <a:pt x="1707" y="4549"/>
                    <a:pt x="2059" y="4617"/>
                    <a:pt x="2403" y="4617"/>
                  </a:cubicBezTo>
                  <a:cubicBezTo>
                    <a:pt x="4369" y="4617"/>
                    <a:pt x="6045" y="2395"/>
                    <a:pt x="4213" y="724"/>
                  </a:cubicBezTo>
                  <a:cubicBezTo>
                    <a:pt x="3756" y="267"/>
                    <a:pt x="3109" y="0"/>
                    <a:pt x="2476" y="0"/>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7778253" y="1207716"/>
              <a:ext cx="205514" cy="195502"/>
            </a:xfrm>
            <a:custGeom>
              <a:avLst/>
              <a:gdLst/>
              <a:ahLst/>
              <a:cxnLst/>
              <a:rect l="l" t="t" r="r" b="b"/>
              <a:pathLst>
                <a:path w="6240" h="5936" extrusionOk="0">
                  <a:moveTo>
                    <a:pt x="2887" y="704"/>
                  </a:moveTo>
                  <a:cubicBezTo>
                    <a:pt x="3466" y="704"/>
                    <a:pt x="4074" y="952"/>
                    <a:pt x="4530" y="1379"/>
                  </a:cubicBezTo>
                  <a:cubicBezTo>
                    <a:pt x="5385" y="2171"/>
                    <a:pt x="5575" y="3152"/>
                    <a:pt x="4973" y="4039"/>
                  </a:cubicBezTo>
                  <a:cubicBezTo>
                    <a:pt x="4530" y="4691"/>
                    <a:pt x="3694" y="5206"/>
                    <a:pt x="2765" y="5206"/>
                  </a:cubicBezTo>
                  <a:cubicBezTo>
                    <a:pt x="2432" y="5206"/>
                    <a:pt x="2086" y="5140"/>
                    <a:pt x="1743" y="4989"/>
                  </a:cubicBezTo>
                  <a:cubicBezTo>
                    <a:pt x="1695" y="4957"/>
                    <a:pt x="1656" y="4942"/>
                    <a:pt x="1620" y="4942"/>
                  </a:cubicBezTo>
                  <a:cubicBezTo>
                    <a:pt x="1584" y="4942"/>
                    <a:pt x="1553" y="4957"/>
                    <a:pt x="1521" y="4989"/>
                  </a:cubicBezTo>
                  <a:cubicBezTo>
                    <a:pt x="698" y="4039"/>
                    <a:pt x="349" y="2487"/>
                    <a:pt x="1331" y="1347"/>
                  </a:cubicBezTo>
                  <a:cubicBezTo>
                    <a:pt x="1679" y="935"/>
                    <a:pt x="2123" y="714"/>
                    <a:pt x="2693" y="714"/>
                  </a:cubicBezTo>
                  <a:cubicBezTo>
                    <a:pt x="2757" y="707"/>
                    <a:pt x="2822" y="704"/>
                    <a:pt x="2887" y="704"/>
                  </a:cubicBezTo>
                  <a:close/>
                  <a:moveTo>
                    <a:pt x="2803" y="0"/>
                  </a:moveTo>
                  <a:cubicBezTo>
                    <a:pt x="2153" y="0"/>
                    <a:pt x="1502" y="226"/>
                    <a:pt x="983" y="745"/>
                  </a:cubicBezTo>
                  <a:cubicBezTo>
                    <a:pt x="349" y="1379"/>
                    <a:pt x="1" y="2392"/>
                    <a:pt x="64" y="3406"/>
                  </a:cubicBezTo>
                  <a:cubicBezTo>
                    <a:pt x="159" y="4229"/>
                    <a:pt x="539" y="4862"/>
                    <a:pt x="1173" y="5242"/>
                  </a:cubicBezTo>
                  <a:cubicBezTo>
                    <a:pt x="1204" y="5242"/>
                    <a:pt x="1204" y="5306"/>
                    <a:pt x="1268" y="5306"/>
                  </a:cubicBezTo>
                  <a:cubicBezTo>
                    <a:pt x="1268" y="5369"/>
                    <a:pt x="1299" y="5496"/>
                    <a:pt x="1363" y="5527"/>
                  </a:cubicBezTo>
                  <a:cubicBezTo>
                    <a:pt x="1426" y="5559"/>
                    <a:pt x="1458" y="5559"/>
                    <a:pt x="1489" y="5622"/>
                  </a:cubicBezTo>
                  <a:cubicBezTo>
                    <a:pt x="1892" y="5839"/>
                    <a:pt x="2329" y="5936"/>
                    <a:pt x="2765" y="5936"/>
                  </a:cubicBezTo>
                  <a:cubicBezTo>
                    <a:pt x="3734" y="5936"/>
                    <a:pt x="4700" y="5456"/>
                    <a:pt x="5290" y="4736"/>
                  </a:cubicBezTo>
                  <a:cubicBezTo>
                    <a:pt x="6240" y="3596"/>
                    <a:pt x="6081" y="1917"/>
                    <a:pt x="4941" y="872"/>
                  </a:cubicBezTo>
                  <a:cubicBezTo>
                    <a:pt x="4783" y="682"/>
                    <a:pt x="4530" y="555"/>
                    <a:pt x="4340" y="429"/>
                  </a:cubicBezTo>
                  <a:cubicBezTo>
                    <a:pt x="3880" y="156"/>
                    <a:pt x="3342" y="0"/>
                    <a:pt x="2803"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7831444" y="1331324"/>
              <a:ext cx="69921" cy="26249"/>
            </a:xfrm>
            <a:custGeom>
              <a:avLst/>
              <a:gdLst/>
              <a:ahLst/>
              <a:cxnLst/>
              <a:rect l="l" t="t" r="r" b="b"/>
              <a:pathLst>
                <a:path w="2123" h="797" extrusionOk="0">
                  <a:moveTo>
                    <a:pt x="242" y="1"/>
                  </a:moveTo>
                  <a:cubicBezTo>
                    <a:pt x="183" y="1"/>
                    <a:pt x="128" y="17"/>
                    <a:pt x="96" y="33"/>
                  </a:cubicBezTo>
                  <a:lnTo>
                    <a:pt x="33" y="64"/>
                  </a:lnTo>
                  <a:cubicBezTo>
                    <a:pt x="1" y="159"/>
                    <a:pt x="1" y="223"/>
                    <a:pt x="33" y="318"/>
                  </a:cubicBezTo>
                  <a:cubicBezTo>
                    <a:pt x="297" y="611"/>
                    <a:pt x="643" y="796"/>
                    <a:pt x="1046" y="796"/>
                  </a:cubicBezTo>
                  <a:cubicBezTo>
                    <a:pt x="1077" y="796"/>
                    <a:pt x="1109" y="795"/>
                    <a:pt x="1141" y="793"/>
                  </a:cubicBezTo>
                  <a:cubicBezTo>
                    <a:pt x="1553" y="761"/>
                    <a:pt x="1869" y="603"/>
                    <a:pt x="2059" y="286"/>
                  </a:cubicBezTo>
                  <a:cubicBezTo>
                    <a:pt x="2123" y="191"/>
                    <a:pt x="2091" y="64"/>
                    <a:pt x="2028" y="33"/>
                  </a:cubicBezTo>
                  <a:lnTo>
                    <a:pt x="1996" y="33"/>
                  </a:lnTo>
                  <a:cubicBezTo>
                    <a:pt x="1957" y="19"/>
                    <a:pt x="1917" y="12"/>
                    <a:pt x="1883" y="12"/>
                  </a:cubicBezTo>
                  <a:cubicBezTo>
                    <a:pt x="1833" y="12"/>
                    <a:pt x="1793" y="27"/>
                    <a:pt x="1774" y="64"/>
                  </a:cubicBezTo>
                  <a:cubicBezTo>
                    <a:pt x="1584" y="286"/>
                    <a:pt x="1299" y="381"/>
                    <a:pt x="1014" y="381"/>
                  </a:cubicBezTo>
                  <a:cubicBezTo>
                    <a:pt x="761" y="381"/>
                    <a:pt x="539" y="286"/>
                    <a:pt x="413" y="64"/>
                  </a:cubicBezTo>
                  <a:cubicBezTo>
                    <a:pt x="365" y="17"/>
                    <a:pt x="302" y="1"/>
                    <a:pt x="242"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a:off x="8447784" y="1141927"/>
              <a:ext cx="198236" cy="152061"/>
            </a:xfrm>
            <a:custGeom>
              <a:avLst/>
              <a:gdLst/>
              <a:ahLst/>
              <a:cxnLst/>
              <a:rect l="l" t="t" r="r" b="b"/>
              <a:pathLst>
                <a:path w="6019" h="4617" extrusionOk="0">
                  <a:moveTo>
                    <a:pt x="2460" y="0"/>
                  </a:moveTo>
                  <a:cubicBezTo>
                    <a:pt x="1908" y="0"/>
                    <a:pt x="1364" y="203"/>
                    <a:pt x="951" y="661"/>
                  </a:cubicBezTo>
                  <a:cubicBezTo>
                    <a:pt x="1" y="1769"/>
                    <a:pt x="254" y="3321"/>
                    <a:pt x="1109" y="4366"/>
                  </a:cubicBezTo>
                  <a:lnTo>
                    <a:pt x="1109" y="4398"/>
                  </a:lnTo>
                  <a:cubicBezTo>
                    <a:pt x="1173" y="4398"/>
                    <a:pt x="1222" y="4383"/>
                    <a:pt x="1276" y="4383"/>
                  </a:cubicBezTo>
                  <a:cubicBezTo>
                    <a:pt x="1303" y="4383"/>
                    <a:pt x="1331" y="4387"/>
                    <a:pt x="1363" y="4398"/>
                  </a:cubicBezTo>
                  <a:cubicBezTo>
                    <a:pt x="1702" y="4548"/>
                    <a:pt x="2051" y="4616"/>
                    <a:pt x="2392" y="4616"/>
                  </a:cubicBezTo>
                  <a:cubicBezTo>
                    <a:pt x="4338" y="4616"/>
                    <a:pt x="6019" y="2395"/>
                    <a:pt x="4213" y="724"/>
                  </a:cubicBezTo>
                  <a:cubicBezTo>
                    <a:pt x="3739" y="267"/>
                    <a:pt x="3094" y="0"/>
                    <a:pt x="2460" y="0"/>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8436322" y="1121408"/>
              <a:ext cx="207589" cy="195502"/>
            </a:xfrm>
            <a:custGeom>
              <a:avLst/>
              <a:gdLst/>
              <a:ahLst/>
              <a:cxnLst/>
              <a:rect l="l" t="t" r="r" b="b"/>
              <a:pathLst>
                <a:path w="6303" h="5936" extrusionOk="0">
                  <a:moveTo>
                    <a:pt x="2888" y="704"/>
                  </a:moveTo>
                  <a:cubicBezTo>
                    <a:pt x="3471" y="704"/>
                    <a:pt x="4106" y="952"/>
                    <a:pt x="4561" y="1379"/>
                  </a:cubicBezTo>
                  <a:cubicBezTo>
                    <a:pt x="5384" y="2170"/>
                    <a:pt x="5574" y="3152"/>
                    <a:pt x="4972" y="4039"/>
                  </a:cubicBezTo>
                  <a:cubicBezTo>
                    <a:pt x="4553" y="4691"/>
                    <a:pt x="3706" y="5206"/>
                    <a:pt x="2770" y="5206"/>
                  </a:cubicBezTo>
                  <a:cubicBezTo>
                    <a:pt x="2433" y="5206"/>
                    <a:pt x="2086" y="5140"/>
                    <a:pt x="1742" y="4989"/>
                  </a:cubicBezTo>
                  <a:cubicBezTo>
                    <a:pt x="1711" y="4957"/>
                    <a:pt x="1671" y="4941"/>
                    <a:pt x="1635" y="4941"/>
                  </a:cubicBezTo>
                  <a:cubicBezTo>
                    <a:pt x="1600" y="4941"/>
                    <a:pt x="1568" y="4957"/>
                    <a:pt x="1552" y="4989"/>
                  </a:cubicBezTo>
                  <a:cubicBezTo>
                    <a:pt x="697" y="4039"/>
                    <a:pt x="349" y="2487"/>
                    <a:pt x="1331" y="1347"/>
                  </a:cubicBezTo>
                  <a:cubicBezTo>
                    <a:pt x="1711" y="935"/>
                    <a:pt x="2122" y="714"/>
                    <a:pt x="2692" y="714"/>
                  </a:cubicBezTo>
                  <a:cubicBezTo>
                    <a:pt x="2757" y="707"/>
                    <a:pt x="2822" y="704"/>
                    <a:pt x="2888" y="704"/>
                  </a:cubicBezTo>
                  <a:close/>
                  <a:moveTo>
                    <a:pt x="2839" y="0"/>
                  </a:moveTo>
                  <a:cubicBezTo>
                    <a:pt x="2185" y="0"/>
                    <a:pt x="1533" y="226"/>
                    <a:pt x="1014" y="745"/>
                  </a:cubicBezTo>
                  <a:cubicBezTo>
                    <a:pt x="349" y="1379"/>
                    <a:pt x="0" y="2392"/>
                    <a:pt x="127" y="3405"/>
                  </a:cubicBezTo>
                  <a:cubicBezTo>
                    <a:pt x="190" y="4229"/>
                    <a:pt x="602" y="4862"/>
                    <a:pt x="1236" y="5242"/>
                  </a:cubicBezTo>
                  <a:cubicBezTo>
                    <a:pt x="1267" y="5242"/>
                    <a:pt x="1267" y="5306"/>
                    <a:pt x="1299" y="5306"/>
                  </a:cubicBezTo>
                  <a:cubicBezTo>
                    <a:pt x="1299" y="5369"/>
                    <a:pt x="1331" y="5496"/>
                    <a:pt x="1426" y="5527"/>
                  </a:cubicBezTo>
                  <a:cubicBezTo>
                    <a:pt x="1457" y="5559"/>
                    <a:pt x="1489" y="5559"/>
                    <a:pt x="1552" y="5622"/>
                  </a:cubicBezTo>
                  <a:cubicBezTo>
                    <a:pt x="1955" y="5839"/>
                    <a:pt x="2389" y="5936"/>
                    <a:pt x="2822" y="5936"/>
                  </a:cubicBezTo>
                  <a:cubicBezTo>
                    <a:pt x="3783" y="5936"/>
                    <a:pt x="4741" y="5456"/>
                    <a:pt x="5352" y="4735"/>
                  </a:cubicBezTo>
                  <a:cubicBezTo>
                    <a:pt x="6303" y="3595"/>
                    <a:pt x="6144" y="1917"/>
                    <a:pt x="4972" y="872"/>
                  </a:cubicBezTo>
                  <a:cubicBezTo>
                    <a:pt x="4814" y="714"/>
                    <a:pt x="4592" y="555"/>
                    <a:pt x="4402" y="429"/>
                  </a:cubicBezTo>
                  <a:cubicBezTo>
                    <a:pt x="3928" y="156"/>
                    <a:pt x="3383" y="0"/>
                    <a:pt x="2839"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8489514" y="1245016"/>
              <a:ext cx="71996" cy="26216"/>
            </a:xfrm>
            <a:custGeom>
              <a:avLst/>
              <a:gdLst/>
              <a:ahLst/>
              <a:cxnLst/>
              <a:rect l="l" t="t" r="r" b="b"/>
              <a:pathLst>
                <a:path w="2186" h="796" extrusionOk="0">
                  <a:moveTo>
                    <a:pt x="286" y="1"/>
                  </a:moveTo>
                  <a:cubicBezTo>
                    <a:pt x="230" y="1"/>
                    <a:pt x="175" y="17"/>
                    <a:pt x="127" y="32"/>
                  </a:cubicBezTo>
                  <a:lnTo>
                    <a:pt x="96" y="64"/>
                  </a:lnTo>
                  <a:cubicBezTo>
                    <a:pt x="1" y="159"/>
                    <a:pt x="1" y="222"/>
                    <a:pt x="96" y="317"/>
                  </a:cubicBezTo>
                  <a:cubicBezTo>
                    <a:pt x="331" y="611"/>
                    <a:pt x="702" y="796"/>
                    <a:pt x="1108" y="796"/>
                  </a:cubicBezTo>
                  <a:cubicBezTo>
                    <a:pt x="1140" y="796"/>
                    <a:pt x="1172" y="795"/>
                    <a:pt x="1204" y="792"/>
                  </a:cubicBezTo>
                  <a:cubicBezTo>
                    <a:pt x="1584" y="761"/>
                    <a:pt x="1901" y="602"/>
                    <a:pt x="2091" y="286"/>
                  </a:cubicBezTo>
                  <a:cubicBezTo>
                    <a:pt x="2186" y="191"/>
                    <a:pt x="2154" y="64"/>
                    <a:pt x="2059" y="32"/>
                  </a:cubicBezTo>
                  <a:lnTo>
                    <a:pt x="2027" y="32"/>
                  </a:lnTo>
                  <a:cubicBezTo>
                    <a:pt x="1988" y="19"/>
                    <a:pt x="1954" y="12"/>
                    <a:pt x="1926" y="12"/>
                  </a:cubicBezTo>
                  <a:cubicBezTo>
                    <a:pt x="1885" y="12"/>
                    <a:pt x="1856" y="27"/>
                    <a:pt x="1837" y="64"/>
                  </a:cubicBezTo>
                  <a:cubicBezTo>
                    <a:pt x="1647" y="286"/>
                    <a:pt x="1362" y="381"/>
                    <a:pt x="1077" y="381"/>
                  </a:cubicBezTo>
                  <a:cubicBezTo>
                    <a:pt x="792" y="381"/>
                    <a:pt x="602" y="286"/>
                    <a:pt x="444" y="64"/>
                  </a:cubicBezTo>
                  <a:cubicBezTo>
                    <a:pt x="396" y="17"/>
                    <a:pt x="341" y="1"/>
                    <a:pt x="286"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5"/>
        <p:cNvGrpSpPr/>
        <p:nvPr/>
      </p:nvGrpSpPr>
      <p:grpSpPr>
        <a:xfrm>
          <a:off x="0" y="0"/>
          <a:ext cx="0" cy="0"/>
          <a:chOff x="0" y="0"/>
          <a:chExt cx="0" cy="0"/>
        </a:xfrm>
      </p:grpSpPr>
      <p:sp>
        <p:nvSpPr>
          <p:cNvPr id="96" name="Google Shape;96;p8"/>
          <p:cNvSpPr txBox="1">
            <a:spLocks noGrp="1"/>
          </p:cNvSpPr>
          <p:nvPr>
            <p:ph type="title"/>
          </p:nvPr>
        </p:nvSpPr>
        <p:spPr>
          <a:xfrm>
            <a:off x="6062750" y="758063"/>
            <a:ext cx="2460300" cy="2475900"/>
          </a:xfrm>
          <a:prstGeom prst="rect">
            <a:avLst/>
          </a:prstGeom>
          <a:noFill/>
        </p:spPr>
        <p:txBody>
          <a:bodyPr spcFirstLastPara="1" wrap="square" lIns="91425" tIns="91425" rIns="91425" bIns="91425" anchor="ctr" anchorCtr="0">
            <a:noAutofit/>
          </a:bodyPr>
          <a:lstStyle>
            <a:lvl1pPr lvl="0" rtl="0">
              <a:lnSpc>
                <a:spcPct val="80000"/>
              </a:lnSpc>
              <a:spcBef>
                <a:spcPts val="0"/>
              </a:spcBef>
              <a:spcAft>
                <a:spcPts val="0"/>
              </a:spcAft>
              <a:buClr>
                <a:srgbClr val="FFFFFF"/>
              </a:buClr>
              <a:buSzPts val="42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7"/>
        <p:cNvGrpSpPr/>
        <p:nvPr/>
      </p:nvGrpSpPr>
      <p:grpSpPr>
        <a:xfrm>
          <a:off x="0" y="0"/>
          <a:ext cx="0" cy="0"/>
          <a:chOff x="0" y="0"/>
          <a:chExt cx="0" cy="0"/>
        </a:xfrm>
      </p:grpSpPr>
      <p:sp>
        <p:nvSpPr>
          <p:cNvPr id="98" name="Google Shape;98;p9"/>
          <p:cNvSpPr txBox="1">
            <a:spLocks noGrp="1"/>
          </p:cNvSpPr>
          <p:nvPr>
            <p:ph type="subTitle" idx="1"/>
          </p:nvPr>
        </p:nvSpPr>
        <p:spPr>
          <a:xfrm>
            <a:off x="1301425" y="2322875"/>
            <a:ext cx="2739900" cy="119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9" name="Google Shape;99;p9"/>
          <p:cNvSpPr txBox="1">
            <a:spLocks noGrp="1"/>
          </p:cNvSpPr>
          <p:nvPr>
            <p:ph type="title"/>
          </p:nvPr>
        </p:nvSpPr>
        <p:spPr>
          <a:xfrm>
            <a:off x="1282975" y="1629775"/>
            <a:ext cx="2776800" cy="747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0" name="Google Shape;100;p9"/>
          <p:cNvGrpSpPr/>
          <p:nvPr/>
        </p:nvGrpSpPr>
        <p:grpSpPr>
          <a:xfrm>
            <a:off x="1152150" y="1094949"/>
            <a:ext cx="3800359" cy="3334533"/>
            <a:chOff x="27828200" y="-2466450"/>
            <a:chExt cx="2888250" cy="2534225"/>
          </a:xfrm>
        </p:grpSpPr>
        <p:sp>
          <p:nvSpPr>
            <p:cNvPr id="101" name="Google Shape;101;p9"/>
            <p:cNvSpPr/>
            <p:nvPr/>
          </p:nvSpPr>
          <p:spPr>
            <a:xfrm>
              <a:off x="30287300" y="-64125"/>
              <a:ext cx="143400" cy="116500"/>
            </a:xfrm>
            <a:custGeom>
              <a:avLst/>
              <a:gdLst/>
              <a:ahLst/>
              <a:cxnLst/>
              <a:rect l="l" t="t" r="r" b="b"/>
              <a:pathLst>
                <a:path w="5736" h="4660" extrusionOk="0">
                  <a:moveTo>
                    <a:pt x="2890" y="1"/>
                  </a:moveTo>
                  <a:cubicBezTo>
                    <a:pt x="2526" y="1"/>
                    <a:pt x="2129" y="104"/>
                    <a:pt x="1711" y="339"/>
                  </a:cubicBezTo>
                  <a:cubicBezTo>
                    <a:pt x="634" y="941"/>
                    <a:pt x="1" y="2271"/>
                    <a:pt x="666" y="3442"/>
                  </a:cubicBezTo>
                  <a:cubicBezTo>
                    <a:pt x="1219" y="4283"/>
                    <a:pt x="2142" y="4660"/>
                    <a:pt x="3070" y="4660"/>
                  </a:cubicBezTo>
                  <a:cubicBezTo>
                    <a:pt x="3471" y="4660"/>
                    <a:pt x="3872" y="4590"/>
                    <a:pt x="4245" y="4456"/>
                  </a:cubicBezTo>
                  <a:lnTo>
                    <a:pt x="4276" y="4456"/>
                  </a:lnTo>
                  <a:cubicBezTo>
                    <a:pt x="4245" y="4392"/>
                    <a:pt x="4276" y="4297"/>
                    <a:pt x="4308" y="4234"/>
                  </a:cubicBezTo>
                  <a:cubicBezTo>
                    <a:pt x="5736" y="2647"/>
                    <a:pt x="4735" y="1"/>
                    <a:pt x="2890" y="1"/>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30273050" y="-78100"/>
              <a:ext cx="162325" cy="145875"/>
            </a:xfrm>
            <a:custGeom>
              <a:avLst/>
              <a:gdLst/>
              <a:ahLst/>
              <a:cxnLst/>
              <a:rect l="l" t="t" r="r" b="b"/>
              <a:pathLst>
                <a:path w="6493" h="5835" extrusionOk="0">
                  <a:moveTo>
                    <a:pt x="3495" y="614"/>
                  </a:moveTo>
                  <a:cubicBezTo>
                    <a:pt x="4070" y="614"/>
                    <a:pt x="4601" y="861"/>
                    <a:pt x="5005" y="1341"/>
                  </a:cubicBezTo>
                  <a:cubicBezTo>
                    <a:pt x="5670" y="2165"/>
                    <a:pt x="5860" y="3621"/>
                    <a:pt x="4910" y="4698"/>
                  </a:cubicBezTo>
                  <a:cubicBezTo>
                    <a:pt x="4878" y="4730"/>
                    <a:pt x="4846" y="4825"/>
                    <a:pt x="4846" y="4888"/>
                  </a:cubicBezTo>
                  <a:cubicBezTo>
                    <a:pt x="4451" y="5053"/>
                    <a:pt x="3995" y="5149"/>
                    <a:pt x="3537" y="5149"/>
                  </a:cubicBezTo>
                  <a:cubicBezTo>
                    <a:pt x="2675" y="5149"/>
                    <a:pt x="1807" y="4807"/>
                    <a:pt x="1331" y="3938"/>
                  </a:cubicBezTo>
                  <a:cubicBezTo>
                    <a:pt x="1046" y="3526"/>
                    <a:pt x="951" y="2988"/>
                    <a:pt x="1109" y="2481"/>
                  </a:cubicBezTo>
                  <a:cubicBezTo>
                    <a:pt x="1268" y="1848"/>
                    <a:pt x="1743" y="1246"/>
                    <a:pt x="2344" y="929"/>
                  </a:cubicBezTo>
                  <a:cubicBezTo>
                    <a:pt x="2731" y="718"/>
                    <a:pt x="3122" y="614"/>
                    <a:pt x="3495" y="614"/>
                  </a:cubicBezTo>
                  <a:close/>
                  <a:moveTo>
                    <a:pt x="3492" y="1"/>
                  </a:moveTo>
                  <a:cubicBezTo>
                    <a:pt x="2981" y="1"/>
                    <a:pt x="2454" y="138"/>
                    <a:pt x="1964" y="423"/>
                  </a:cubicBezTo>
                  <a:cubicBezTo>
                    <a:pt x="1743" y="549"/>
                    <a:pt x="1553" y="708"/>
                    <a:pt x="1363" y="866"/>
                  </a:cubicBezTo>
                  <a:cubicBezTo>
                    <a:pt x="476" y="1658"/>
                    <a:pt x="1" y="2956"/>
                    <a:pt x="603" y="4160"/>
                  </a:cubicBezTo>
                  <a:cubicBezTo>
                    <a:pt x="1046" y="4888"/>
                    <a:pt x="1901" y="5585"/>
                    <a:pt x="2851" y="5775"/>
                  </a:cubicBezTo>
                  <a:cubicBezTo>
                    <a:pt x="3049" y="5814"/>
                    <a:pt x="3245" y="5834"/>
                    <a:pt x="3436" y="5834"/>
                  </a:cubicBezTo>
                  <a:cubicBezTo>
                    <a:pt x="4011" y="5834"/>
                    <a:pt x="4545" y="5656"/>
                    <a:pt x="4973" y="5300"/>
                  </a:cubicBezTo>
                  <a:lnTo>
                    <a:pt x="5005" y="5268"/>
                  </a:lnTo>
                  <a:cubicBezTo>
                    <a:pt x="5023" y="5277"/>
                    <a:pt x="5047" y="5281"/>
                    <a:pt x="5074" y="5281"/>
                  </a:cubicBezTo>
                  <a:cubicBezTo>
                    <a:pt x="5139" y="5281"/>
                    <a:pt x="5222" y="5259"/>
                    <a:pt x="5290" y="5236"/>
                  </a:cubicBezTo>
                  <a:cubicBezTo>
                    <a:pt x="5321" y="5173"/>
                    <a:pt x="5353" y="5141"/>
                    <a:pt x="5385" y="5141"/>
                  </a:cubicBezTo>
                  <a:cubicBezTo>
                    <a:pt x="6493" y="4128"/>
                    <a:pt x="6461" y="2418"/>
                    <a:pt x="5765" y="1246"/>
                  </a:cubicBezTo>
                  <a:cubicBezTo>
                    <a:pt x="5258" y="435"/>
                    <a:pt x="4400" y="1"/>
                    <a:pt x="3492"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30365700" y="-17400"/>
              <a:ext cx="31675" cy="52300"/>
            </a:xfrm>
            <a:custGeom>
              <a:avLst/>
              <a:gdLst/>
              <a:ahLst/>
              <a:cxnLst/>
              <a:rect l="l" t="t" r="r" b="b"/>
              <a:pathLst>
                <a:path w="1267" h="2092" extrusionOk="0">
                  <a:moveTo>
                    <a:pt x="803" y="1"/>
                  </a:moveTo>
                  <a:cubicBezTo>
                    <a:pt x="770" y="1"/>
                    <a:pt x="736" y="8"/>
                    <a:pt x="697" y="22"/>
                  </a:cubicBezTo>
                  <a:lnTo>
                    <a:pt x="665" y="22"/>
                  </a:lnTo>
                  <a:cubicBezTo>
                    <a:pt x="633" y="53"/>
                    <a:pt x="570" y="148"/>
                    <a:pt x="633" y="212"/>
                  </a:cubicBezTo>
                  <a:cubicBezTo>
                    <a:pt x="728" y="465"/>
                    <a:pt x="792" y="782"/>
                    <a:pt x="665" y="1035"/>
                  </a:cubicBezTo>
                  <a:cubicBezTo>
                    <a:pt x="570" y="1288"/>
                    <a:pt x="380" y="1478"/>
                    <a:pt x="158" y="1573"/>
                  </a:cubicBezTo>
                  <a:cubicBezTo>
                    <a:pt x="32" y="1605"/>
                    <a:pt x="0" y="1763"/>
                    <a:pt x="32" y="1827"/>
                  </a:cubicBezTo>
                  <a:cubicBezTo>
                    <a:pt x="32" y="1890"/>
                    <a:pt x="63" y="1890"/>
                    <a:pt x="63" y="1922"/>
                  </a:cubicBezTo>
                  <a:cubicBezTo>
                    <a:pt x="88" y="2044"/>
                    <a:pt x="151" y="2091"/>
                    <a:pt x="237" y="2091"/>
                  </a:cubicBezTo>
                  <a:cubicBezTo>
                    <a:pt x="261" y="2091"/>
                    <a:pt x="288" y="2087"/>
                    <a:pt x="317" y="2080"/>
                  </a:cubicBezTo>
                  <a:cubicBezTo>
                    <a:pt x="697" y="1922"/>
                    <a:pt x="1014" y="1573"/>
                    <a:pt x="1140" y="1130"/>
                  </a:cubicBezTo>
                  <a:cubicBezTo>
                    <a:pt x="1267" y="718"/>
                    <a:pt x="1172" y="370"/>
                    <a:pt x="950" y="53"/>
                  </a:cubicBezTo>
                  <a:cubicBezTo>
                    <a:pt x="895" y="16"/>
                    <a:pt x="850" y="1"/>
                    <a:pt x="803"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27828200" y="-2466450"/>
              <a:ext cx="194800" cy="194475"/>
            </a:xfrm>
            <a:custGeom>
              <a:avLst/>
              <a:gdLst/>
              <a:ahLst/>
              <a:cxnLst/>
              <a:rect l="l" t="t" r="r" b="b"/>
              <a:pathLst>
                <a:path w="7792" h="7779" extrusionOk="0">
                  <a:moveTo>
                    <a:pt x="3520" y="680"/>
                  </a:moveTo>
                  <a:cubicBezTo>
                    <a:pt x="5022" y="680"/>
                    <a:pt x="6643" y="1650"/>
                    <a:pt x="7126" y="3389"/>
                  </a:cubicBezTo>
                  <a:cubicBezTo>
                    <a:pt x="7158" y="3484"/>
                    <a:pt x="7221" y="3579"/>
                    <a:pt x="7348" y="3610"/>
                  </a:cubicBezTo>
                  <a:lnTo>
                    <a:pt x="7316" y="3642"/>
                  </a:lnTo>
                  <a:cubicBezTo>
                    <a:pt x="6971" y="5492"/>
                    <a:pt x="5570" y="7094"/>
                    <a:pt x="3544" y="7094"/>
                  </a:cubicBezTo>
                  <a:cubicBezTo>
                    <a:pt x="3524" y="7094"/>
                    <a:pt x="3504" y="7094"/>
                    <a:pt x="3484" y="7094"/>
                  </a:cubicBezTo>
                  <a:cubicBezTo>
                    <a:pt x="1648" y="7062"/>
                    <a:pt x="539" y="5257"/>
                    <a:pt x="634" y="3579"/>
                  </a:cubicBezTo>
                  <a:cubicBezTo>
                    <a:pt x="728" y="1586"/>
                    <a:pt x="2068" y="680"/>
                    <a:pt x="3520" y="680"/>
                  </a:cubicBezTo>
                  <a:close/>
                  <a:moveTo>
                    <a:pt x="3643" y="0"/>
                  </a:moveTo>
                  <a:cubicBezTo>
                    <a:pt x="1648" y="0"/>
                    <a:pt x="64" y="1552"/>
                    <a:pt x="1" y="3642"/>
                  </a:cubicBezTo>
                  <a:cubicBezTo>
                    <a:pt x="1" y="3959"/>
                    <a:pt x="1" y="4275"/>
                    <a:pt x="64" y="4592"/>
                  </a:cubicBezTo>
                  <a:cubicBezTo>
                    <a:pt x="349" y="6144"/>
                    <a:pt x="1458" y="7569"/>
                    <a:pt x="3199" y="7759"/>
                  </a:cubicBezTo>
                  <a:cubicBezTo>
                    <a:pt x="3318" y="7772"/>
                    <a:pt x="3440" y="7778"/>
                    <a:pt x="3562" y="7778"/>
                  </a:cubicBezTo>
                  <a:cubicBezTo>
                    <a:pt x="4649" y="7778"/>
                    <a:pt x="5858" y="7282"/>
                    <a:pt x="6683" y="6429"/>
                  </a:cubicBezTo>
                  <a:cubicBezTo>
                    <a:pt x="7443" y="5637"/>
                    <a:pt x="7791" y="4687"/>
                    <a:pt x="7633" y="3737"/>
                  </a:cubicBezTo>
                  <a:cubicBezTo>
                    <a:pt x="7633" y="3674"/>
                    <a:pt x="7633" y="3642"/>
                    <a:pt x="7601" y="3642"/>
                  </a:cubicBezTo>
                  <a:cubicBezTo>
                    <a:pt x="7696" y="3579"/>
                    <a:pt x="7760" y="3452"/>
                    <a:pt x="7760" y="3325"/>
                  </a:cubicBezTo>
                  <a:cubicBezTo>
                    <a:pt x="7760" y="3262"/>
                    <a:pt x="7760" y="3199"/>
                    <a:pt x="7696" y="3135"/>
                  </a:cubicBezTo>
                  <a:cubicBezTo>
                    <a:pt x="7348" y="1203"/>
                    <a:pt x="5384" y="0"/>
                    <a:pt x="3643"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27925600" y="-2417075"/>
              <a:ext cx="59400" cy="64775"/>
            </a:xfrm>
            <a:custGeom>
              <a:avLst/>
              <a:gdLst/>
              <a:ahLst/>
              <a:cxnLst/>
              <a:rect l="l" t="t" r="r" b="b"/>
              <a:pathLst>
                <a:path w="2376" h="2591" extrusionOk="0">
                  <a:moveTo>
                    <a:pt x="464" y="0"/>
                  </a:moveTo>
                  <a:cubicBezTo>
                    <a:pt x="383" y="0"/>
                    <a:pt x="303" y="7"/>
                    <a:pt x="222" y="20"/>
                  </a:cubicBezTo>
                  <a:cubicBezTo>
                    <a:pt x="158" y="20"/>
                    <a:pt x="127" y="52"/>
                    <a:pt x="95" y="52"/>
                  </a:cubicBezTo>
                  <a:cubicBezTo>
                    <a:pt x="0" y="179"/>
                    <a:pt x="63" y="369"/>
                    <a:pt x="253" y="400"/>
                  </a:cubicBezTo>
                  <a:cubicBezTo>
                    <a:pt x="1172" y="495"/>
                    <a:pt x="1995" y="1350"/>
                    <a:pt x="1805" y="2269"/>
                  </a:cubicBezTo>
                  <a:cubicBezTo>
                    <a:pt x="1748" y="2468"/>
                    <a:pt x="1947" y="2590"/>
                    <a:pt x="2103" y="2590"/>
                  </a:cubicBezTo>
                  <a:cubicBezTo>
                    <a:pt x="2120" y="2590"/>
                    <a:pt x="2137" y="2589"/>
                    <a:pt x="2154" y="2585"/>
                  </a:cubicBezTo>
                  <a:cubicBezTo>
                    <a:pt x="2217" y="2585"/>
                    <a:pt x="2280" y="2554"/>
                    <a:pt x="2280" y="2427"/>
                  </a:cubicBezTo>
                  <a:cubicBezTo>
                    <a:pt x="2375" y="1794"/>
                    <a:pt x="2185" y="1129"/>
                    <a:pt x="1742" y="590"/>
                  </a:cubicBezTo>
                  <a:cubicBezTo>
                    <a:pt x="1416" y="237"/>
                    <a:pt x="950" y="0"/>
                    <a:pt x="464"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27841675" y="-2449550"/>
              <a:ext cx="170225" cy="160500"/>
            </a:xfrm>
            <a:custGeom>
              <a:avLst/>
              <a:gdLst/>
              <a:ahLst/>
              <a:cxnLst/>
              <a:rect l="l" t="t" r="r" b="b"/>
              <a:pathLst>
                <a:path w="6809" h="6420" extrusionOk="0">
                  <a:moveTo>
                    <a:pt x="3821" y="1306"/>
                  </a:moveTo>
                  <a:cubicBezTo>
                    <a:pt x="5019" y="1306"/>
                    <a:pt x="5940" y="2559"/>
                    <a:pt x="5701" y="3726"/>
                  </a:cubicBezTo>
                  <a:cubicBezTo>
                    <a:pt x="5669" y="3853"/>
                    <a:pt x="5574" y="3884"/>
                    <a:pt x="5511" y="3916"/>
                  </a:cubicBezTo>
                  <a:cubicBezTo>
                    <a:pt x="5497" y="3919"/>
                    <a:pt x="5482" y="3920"/>
                    <a:pt x="5468" y="3920"/>
                  </a:cubicBezTo>
                  <a:cubicBezTo>
                    <a:pt x="5311" y="3920"/>
                    <a:pt x="5104" y="3773"/>
                    <a:pt x="5162" y="3599"/>
                  </a:cubicBezTo>
                  <a:cubicBezTo>
                    <a:pt x="5352" y="2649"/>
                    <a:pt x="4529" y="1794"/>
                    <a:pt x="3610" y="1731"/>
                  </a:cubicBezTo>
                  <a:cubicBezTo>
                    <a:pt x="3420" y="1731"/>
                    <a:pt x="3357" y="1509"/>
                    <a:pt x="3452" y="1383"/>
                  </a:cubicBezTo>
                  <a:cubicBezTo>
                    <a:pt x="3484" y="1351"/>
                    <a:pt x="3515" y="1319"/>
                    <a:pt x="3610" y="1319"/>
                  </a:cubicBezTo>
                  <a:cubicBezTo>
                    <a:pt x="3682" y="1311"/>
                    <a:pt x="3752" y="1306"/>
                    <a:pt x="3821" y="1306"/>
                  </a:cubicBezTo>
                  <a:close/>
                  <a:moveTo>
                    <a:pt x="2990" y="0"/>
                  </a:moveTo>
                  <a:cubicBezTo>
                    <a:pt x="1535" y="0"/>
                    <a:pt x="189" y="906"/>
                    <a:pt x="95" y="2903"/>
                  </a:cubicBezTo>
                  <a:cubicBezTo>
                    <a:pt x="0" y="4581"/>
                    <a:pt x="1109" y="6386"/>
                    <a:pt x="2945" y="6418"/>
                  </a:cubicBezTo>
                  <a:cubicBezTo>
                    <a:pt x="2984" y="6419"/>
                    <a:pt x="3022" y="6420"/>
                    <a:pt x="3060" y="6420"/>
                  </a:cubicBezTo>
                  <a:cubicBezTo>
                    <a:pt x="5057" y="6420"/>
                    <a:pt x="6435" y="4800"/>
                    <a:pt x="6777" y="2966"/>
                  </a:cubicBezTo>
                  <a:cubicBezTo>
                    <a:pt x="6777" y="2934"/>
                    <a:pt x="6809" y="2934"/>
                    <a:pt x="6809" y="2934"/>
                  </a:cubicBezTo>
                  <a:cubicBezTo>
                    <a:pt x="6682" y="2903"/>
                    <a:pt x="6619" y="2808"/>
                    <a:pt x="6587" y="2681"/>
                  </a:cubicBezTo>
                  <a:cubicBezTo>
                    <a:pt x="6105" y="961"/>
                    <a:pt x="4490" y="0"/>
                    <a:pt x="2990" y="0"/>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30506625" y="-260850"/>
              <a:ext cx="209825" cy="195200"/>
            </a:xfrm>
            <a:custGeom>
              <a:avLst/>
              <a:gdLst/>
              <a:ahLst/>
              <a:cxnLst/>
              <a:rect l="l" t="t" r="r" b="b"/>
              <a:pathLst>
                <a:path w="8393" h="7808" extrusionOk="0">
                  <a:moveTo>
                    <a:pt x="4588" y="741"/>
                  </a:moveTo>
                  <a:cubicBezTo>
                    <a:pt x="5351" y="741"/>
                    <a:pt x="6132" y="971"/>
                    <a:pt x="6809" y="1494"/>
                  </a:cubicBezTo>
                  <a:cubicBezTo>
                    <a:pt x="6865" y="1531"/>
                    <a:pt x="6931" y="1546"/>
                    <a:pt x="6996" y="1546"/>
                  </a:cubicBezTo>
                  <a:cubicBezTo>
                    <a:pt x="7042" y="1546"/>
                    <a:pt x="7086" y="1539"/>
                    <a:pt x="7126" y="1526"/>
                  </a:cubicBezTo>
                  <a:lnTo>
                    <a:pt x="7126" y="1589"/>
                  </a:lnTo>
                  <a:cubicBezTo>
                    <a:pt x="7981" y="3299"/>
                    <a:pt x="7822" y="5484"/>
                    <a:pt x="6112" y="6656"/>
                  </a:cubicBezTo>
                  <a:cubicBezTo>
                    <a:pt x="5628" y="6989"/>
                    <a:pt x="5102" y="7136"/>
                    <a:pt x="4579" y="7136"/>
                  </a:cubicBezTo>
                  <a:cubicBezTo>
                    <a:pt x="3461" y="7136"/>
                    <a:pt x="2358" y="6465"/>
                    <a:pt x="1710" y="5516"/>
                  </a:cubicBezTo>
                  <a:cubicBezTo>
                    <a:pt x="8" y="2974"/>
                    <a:pt x="2209" y="741"/>
                    <a:pt x="4588" y="741"/>
                  </a:cubicBezTo>
                  <a:close/>
                  <a:moveTo>
                    <a:pt x="4609" y="1"/>
                  </a:moveTo>
                  <a:cubicBezTo>
                    <a:pt x="3656" y="1"/>
                    <a:pt x="2700" y="321"/>
                    <a:pt x="1964" y="861"/>
                  </a:cubicBezTo>
                  <a:cubicBezTo>
                    <a:pt x="317" y="2032"/>
                    <a:pt x="0" y="4218"/>
                    <a:pt x="1204" y="5959"/>
                  </a:cubicBezTo>
                  <a:cubicBezTo>
                    <a:pt x="1362" y="6244"/>
                    <a:pt x="1584" y="6466"/>
                    <a:pt x="1837" y="6656"/>
                  </a:cubicBezTo>
                  <a:cubicBezTo>
                    <a:pt x="2572" y="7350"/>
                    <a:pt x="3556" y="7807"/>
                    <a:pt x="4571" y="7807"/>
                  </a:cubicBezTo>
                  <a:cubicBezTo>
                    <a:pt x="5130" y="7807"/>
                    <a:pt x="5699" y="7668"/>
                    <a:pt x="6239" y="7353"/>
                  </a:cubicBezTo>
                  <a:cubicBezTo>
                    <a:pt x="7284" y="6719"/>
                    <a:pt x="8076" y="5484"/>
                    <a:pt x="8234" y="4186"/>
                  </a:cubicBezTo>
                  <a:cubicBezTo>
                    <a:pt x="8393" y="3109"/>
                    <a:pt x="8076" y="2127"/>
                    <a:pt x="7411" y="1431"/>
                  </a:cubicBezTo>
                  <a:cubicBezTo>
                    <a:pt x="7379" y="1399"/>
                    <a:pt x="7379" y="1399"/>
                    <a:pt x="7347" y="1399"/>
                  </a:cubicBezTo>
                  <a:cubicBezTo>
                    <a:pt x="7379" y="1272"/>
                    <a:pt x="7347" y="1177"/>
                    <a:pt x="7252" y="1051"/>
                  </a:cubicBezTo>
                  <a:cubicBezTo>
                    <a:pt x="7221" y="1019"/>
                    <a:pt x="7189" y="956"/>
                    <a:pt x="7094" y="924"/>
                  </a:cubicBezTo>
                  <a:cubicBezTo>
                    <a:pt x="6390" y="281"/>
                    <a:pt x="5501" y="1"/>
                    <a:pt x="4609"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30593700" y="-219025"/>
              <a:ext cx="80775" cy="38800"/>
            </a:xfrm>
            <a:custGeom>
              <a:avLst/>
              <a:gdLst/>
              <a:ahLst/>
              <a:cxnLst/>
              <a:rect l="l" t="t" r="r" b="b"/>
              <a:pathLst>
                <a:path w="3231" h="1552" extrusionOk="0">
                  <a:moveTo>
                    <a:pt x="1283" y="0"/>
                  </a:moveTo>
                  <a:cubicBezTo>
                    <a:pt x="840" y="0"/>
                    <a:pt x="439" y="167"/>
                    <a:pt x="96" y="486"/>
                  </a:cubicBezTo>
                  <a:cubicBezTo>
                    <a:pt x="64" y="518"/>
                    <a:pt x="1" y="549"/>
                    <a:pt x="1" y="613"/>
                  </a:cubicBezTo>
                  <a:cubicBezTo>
                    <a:pt x="1" y="737"/>
                    <a:pt x="99" y="823"/>
                    <a:pt x="218" y="823"/>
                  </a:cubicBezTo>
                  <a:cubicBezTo>
                    <a:pt x="250" y="823"/>
                    <a:pt x="284" y="816"/>
                    <a:pt x="317" y="803"/>
                  </a:cubicBezTo>
                  <a:cubicBezTo>
                    <a:pt x="597" y="624"/>
                    <a:pt x="924" y="536"/>
                    <a:pt x="1247" y="536"/>
                  </a:cubicBezTo>
                  <a:cubicBezTo>
                    <a:pt x="1838" y="536"/>
                    <a:pt x="2415" y="831"/>
                    <a:pt x="2661" y="1404"/>
                  </a:cubicBezTo>
                  <a:cubicBezTo>
                    <a:pt x="2727" y="1504"/>
                    <a:pt x="2819" y="1551"/>
                    <a:pt x="2910" y="1551"/>
                  </a:cubicBezTo>
                  <a:cubicBezTo>
                    <a:pt x="2993" y="1551"/>
                    <a:pt x="3076" y="1512"/>
                    <a:pt x="3136" y="1436"/>
                  </a:cubicBezTo>
                  <a:cubicBezTo>
                    <a:pt x="3231" y="1341"/>
                    <a:pt x="3231" y="1278"/>
                    <a:pt x="3168" y="1183"/>
                  </a:cubicBezTo>
                  <a:cubicBezTo>
                    <a:pt x="2914" y="613"/>
                    <a:pt x="2313" y="169"/>
                    <a:pt x="1679" y="43"/>
                  </a:cubicBezTo>
                  <a:cubicBezTo>
                    <a:pt x="1544" y="14"/>
                    <a:pt x="1412" y="0"/>
                    <a:pt x="1283"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a:off x="30507400" y="-242325"/>
              <a:ext cx="198750" cy="159800"/>
            </a:xfrm>
            <a:custGeom>
              <a:avLst/>
              <a:gdLst/>
              <a:ahLst/>
              <a:cxnLst/>
              <a:rect l="l" t="t" r="r" b="b"/>
              <a:pathLst>
                <a:path w="7950" h="6392" extrusionOk="0">
                  <a:moveTo>
                    <a:pt x="4781" y="910"/>
                  </a:moveTo>
                  <a:cubicBezTo>
                    <a:pt x="5552" y="910"/>
                    <a:pt x="6338" y="1373"/>
                    <a:pt x="6683" y="2083"/>
                  </a:cubicBezTo>
                  <a:cubicBezTo>
                    <a:pt x="6715" y="2210"/>
                    <a:pt x="6715" y="2273"/>
                    <a:pt x="6620" y="2368"/>
                  </a:cubicBezTo>
                  <a:cubicBezTo>
                    <a:pt x="6572" y="2431"/>
                    <a:pt x="6477" y="2471"/>
                    <a:pt x="6382" y="2471"/>
                  </a:cubicBezTo>
                  <a:cubicBezTo>
                    <a:pt x="6287" y="2471"/>
                    <a:pt x="6192" y="2431"/>
                    <a:pt x="6145" y="2336"/>
                  </a:cubicBezTo>
                  <a:cubicBezTo>
                    <a:pt x="5899" y="1763"/>
                    <a:pt x="5309" y="1468"/>
                    <a:pt x="4725" y="1468"/>
                  </a:cubicBezTo>
                  <a:cubicBezTo>
                    <a:pt x="4407" y="1468"/>
                    <a:pt x="4090" y="1556"/>
                    <a:pt x="3833" y="1735"/>
                  </a:cubicBezTo>
                  <a:cubicBezTo>
                    <a:pt x="3793" y="1767"/>
                    <a:pt x="3748" y="1781"/>
                    <a:pt x="3705" y="1781"/>
                  </a:cubicBezTo>
                  <a:cubicBezTo>
                    <a:pt x="3580" y="1781"/>
                    <a:pt x="3469" y="1663"/>
                    <a:pt x="3516" y="1545"/>
                  </a:cubicBezTo>
                  <a:cubicBezTo>
                    <a:pt x="3516" y="1481"/>
                    <a:pt x="3548" y="1418"/>
                    <a:pt x="3579" y="1386"/>
                  </a:cubicBezTo>
                  <a:cubicBezTo>
                    <a:pt x="3921" y="1056"/>
                    <a:pt x="4349" y="910"/>
                    <a:pt x="4781" y="910"/>
                  </a:cubicBezTo>
                  <a:close/>
                  <a:moveTo>
                    <a:pt x="4574" y="0"/>
                  </a:moveTo>
                  <a:cubicBezTo>
                    <a:pt x="2208" y="0"/>
                    <a:pt x="1" y="2233"/>
                    <a:pt x="1679" y="4775"/>
                  </a:cubicBezTo>
                  <a:cubicBezTo>
                    <a:pt x="2318" y="5734"/>
                    <a:pt x="3402" y="6391"/>
                    <a:pt x="4505" y="6391"/>
                  </a:cubicBezTo>
                  <a:cubicBezTo>
                    <a:pt x="5042" y="6391"/>
                    <a:pt x="5584" y="6236"/>
                    <a:pt x="6081" y="5883"/>
                  </a:cubicBezTo>
                  <a:cubicBezTo>
                    <a:pt x="7791" y="4712"/>
                    <a:pt x="7950" y="2558"/>
                    <a:pt x="7095" y="848"/>
                  </a:cubicBezTo>
                  <a:lnTo>
                    <a:pt x="7095" y="785"/>
                  </a:lnTo>
                  <a:cubicBezTo>
                    <a:pt x="7055" y="798"/>
                    <a:pt x="7011" y="805"/>
                    <a:pt x="6965" y="805"/>
                  </a:cubicBezTo>
                  <a:cubicBezTo>
                    <a:pt x="6900" y="805"/>
                    <a:pt x="6834" y="790"/>
                    <a:pt x="6778" y="753"/>
                  </a:cubicBezTo>
                  <a:cubicBezTo>
                    <a:pt x="6109" y="230"/>
                    <a:pt x="5333" y="0"/>
                    <a:pt x="4574" y="0"/>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0"/>
        <p:cNvGrpSpPr/>
        <p:nvPr/>
      </p:nvGrpSpPr>
      <p:grpSpPr>
        <a:xfrm>
          <a:off x="0" y="0"/>
          <a:ext cx="0" cy="0"/>
          <a:chOff x="0" y="0"/>
          <a:chExt cx="0" cy="0"/>
        </a:xfrm>
      </p:grpSpPr>
      <p:sp>
        <p:nvSpPr>
          <p:cNvPr id="111" name="Google Shape;111;p10"/>
          <p:cNvSpPr txBox="1">
            <a:spLocks noGrp="1"/>
          </p:cNvSpPr>
          <p:nvPr>
            <p:ph type="body" idx="1"/>
          </p:nvPr>
        </p:nvSpPr>
        <p:spPr>
          <a:xfrm>
            <a:off x="1571200" y="2248025"/>
            <a:ext cx="6001500" cy="6474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Clr>
                <a:schemeClr val="accent2"/>
              </a:buClr>
              <a:buSzPts val="4000"/>
              <a:buFont typeface="Montserrat"/>
              <a:buNone/>
              <a:defRPr sz="4000" b="1">
                <a:solidFill>
                  <a:schemeClr val="lt2"/>
                </a:solidFill>
                <a:latin typeface="Indie Flower"/>
                <a:ea typeface="Indie Flower"/>
                <a:cs typeface="Indie Flower"/>
                <a:sym typeface="Indie Flower"/>
              </a:defRPr>
            </a:lvl1pPr>
          </a:lstStyle>
          <a:p>
            <a:endParaRPr/>
          </a:p>
        </p:txBody>
      </p:sp>
      <p:sp>
        <p:nvSpPr>
          <p:cNvPr id="112" name="Google Shape;112;p10"/>
          <p:cNvSpPr txBox="1">
            <a:spLocks noGrp="1"/>
          </p:cNvSpPr>
          <p:nvPr>
            <p:ph type="title"/>
          </p:nvPr>
        </p:nvSpPr>
        <p:spPr>
          <a:xfrm>
            <a:off x="1551975" y="2255102"/>
            <a:ext cx="6036300" cy="631800"/>
          </a:xfrm>
          <a:prstGeom prst="rect">
            <a:avLst/>
          </a:prstGeom>
        </p:spPr>
        <p:txBody>
          <a:bodyPr spcFirstLastPara="1" wrap="square" lIns="91425" tIns="91425" rIns="91425" bIns="91425" anchor="ctr" anchorCtr="0">
            <a:noAutofit/>
          </a:bodyPr>
          <a:lstStyle>
            <a:lvl1pPr lvl="0">
              <a:spcBef>
                <a:spcPts val="0"/>
              </a:spcBef>
              <a:spcAft>
                <a:spcPts val="0"/>
              </a:spcAft>
              <a:buNone/>
              <a:defRPr sz="4000"/>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3"/>
        <p:cNvGrpSpPr/>
        <p:nvPr/>
      </p:nvGrpSpPr>
      <p:grpSpPr>
        <a:xfrm>
          <a:off x="0" y="0"/>
          <a:ext cx="0" cy="0"/>
          <a:chOff x="0" y="0"/>
          <a:chExt cx="0" cy="0"/>
        </a:xfrm>
      </p:grpSpPr>
      <p:sp>
        <p:nvSpPr>
          <p:cNvPr id="114" name="Google Shape;114;p11"/>
          <p:cNvSpPr txBox="1">
            <a:spLocks noGrp="1"/>
          </p:cNvSpPr>
          <p:nvPr>
            <p:ph type="title" hasCustomPrompt="1"/>
          </p:nvPr>
        </p:nvSpPr>
        <p:spPr>
          <a:xfrm>
            <a:off x="613850" y="1906125"/>
            <a:ext cx="7916100" cy="13008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7200"/>
              <a:buNone/>
              <a:defRPr sz="14000">
                <a:solidFill>
                  <a:schemeClr val="lt2"/>
                </a:solidFill>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115" name="Google Shape;115;p11"/>
          <p:cNvSpPr txBox="1">
            <a:spLocks noGrp="1"/>
          </p:cNvSpPr>
          <p:nvPr>
            <p:ph type="subTitle" idx="1"/>
          </p:nvPr>
        </p:nvSpPr>
        <p:spPr>
          <a:xfrm>
            <a:off x="1084750" y="3624775"/>
            <a:ext cx="6708000" cy="44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grpSp>
        <p:nvGrpSpPr>
          <p:cNvPr id="116" name="Google Shape;116;p11"/>
          <p:cNvGrpSpPr/>
          <p:nvPr/>
        </p:nvGrpSpPr>
        <p:grpSpPr>
          <a:xfrm>
            <a:off x="718575" y="723656"/>
            <a:ext cx="7811374" cy="3696958"/>
            <a:chOff x="718575" y="723656"/>
            <a:chExt cx="7811374" cy="3696958"/>
          </a:xfrm>
        </p:grpSpPr>
        <p:sp>
          <p:nvSpPr>
            <p:cNvPr id="117" name="Google Shape;117;p11"/>
            <p:cNvSpPr/>
            <p:nvPr/>
          </p:nvSpPr>
          <p:spPr>
            <a:xfrm>
              <a:off x="1062563" y="743634"/>
              <a:ext cx="172969" cy="152438"/>
            </a:xfrm>
            <a:custGeom>
              <a:avLst/>
              <a:gdLst/>
              <a:ahLst/>
              <a:cxnLst/>
              <a:rect l="l" t="t" r="r" b="b"/>
              <a:pathLst>
                <a:path w="5316" h="4685" extrusionOk="0">
                  <a:moveTo>
                    <a:pt x="2480" y="0"/>
                  </a:moveTo>
                  <a:cubicBezTo>
                    <a:pt x="1893" y="0"/>
                    <a:pt x="1290" y="279"/>
                    <a:pt x="792" y="950"/>
                  </a:cubicBezTo>
                  <a:cubicBezTo>
                    <a:pt x="32" y="1932"/>
                    <a:pt x="0" y="3452"/>
                    <a:pt x="1045" y="4212"/>
                  </a:cubicBezTo>
                  <a:cubicBezTo>
                    <a:pt x="1504" y="4538"/>
                    <a:pt x="2010" y="4685"/>
                    <a:pt x="2514" y="4685"/>
                  </a:cubicBezTo>
                  <a:cubicBezTo>
                    <a:pt x="3330" y="4685"/>
                    <a:pt x="4143" y="4300"/>
                    <a:pt x="4750" y="3674"/>
                  </a:cubicBezTo>
                  <a:lnTo>
                    <a:pt x="4782" y="3674"/>
                  </a:lnTo>
                  <a:cubicBezTo>
                    <a:pt x="4750" y="3610"/>
                    <a:pt x="4687" y="3515"/>
                    <a:pt x="4750" y="3452"/>
                  </a:cubicBezTo>
                  <a:cubicBezTo>
                    <a:pt x="5316" y="1734"/>
                    <a:pt x="3945" y="0"/>
                    <a:pt x="2480" y="0"/>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1045025" y="723656"/>
              <a:ext cx="210257" cy="191548"/>
            </a:xfrm>
            <a:custGeom>
              <a:avLst/>
              <a:gdLst/>
              <a:ahLst/>
              <a:cxnLst/>
              <a:rect l="l" t="t" r="r" b="b"/>
              <a:pathLst>
                <a:path w="6462" h="5887" extrusionOk="0">
                  <a:moveTo>
                    <a:pt x="3009" y="633"/>
                  </a:moveTo>
                  <a:cubicBezTo>
                    <a:pt x="3313" y="633"/>
                    <a:pt x="3624" y="710"/>
                    <a:pt x="3928" y="867"/>
                  </a:cubicBezTo>
                  <a:cubicBezTo>
                    <a:pt x="4878" y="1374"/>
                    <a:pt x="5669" y="2641"/>
                    <a:pt x="5226" y="3971"/>
                  </a:cubicBezTo>
                  <a:cubicBezTo>
                    <a:pt x="5194" y="4066"/>
                    <a:pt x="5226" y="4129"/>
                    <a:pt x="5226" y="4193"/>
                  </a:cubicBezTo>
                  <a:cubicBezTo>
                    <a:pt x="4681" y="4798"/>
                    <a:pt x="3865" y="5237"/>
                    <a:pt x="3034" y="5237"/>
                  </a:cubicBezTo>
                  <a:cubicBezTo>
                    <a:pt x="2561" y="5237"/>
                    <a:pt x="2083" y="5095"/>
                    <a:pt x="1647" y="4763"/>
                  </a:cubicBezTo>
                  <a:cubicBezTo>
                    <a:pt x="1204" y="4446"/>
                    <a:pt x="919" y="4034"/>
                    <a:pt x="856" y="3496"/>
                  </a:cubicBezTo>
                  <a:cubicBezTo>
                    <a:pt x="729" y="2863"/>
                    <a:pt x="919" y="2166"/>
                    <a:pt x="1362" y="1564"/>
                  </a:cubicBezTo>
                  <a:cubicBezTo>
                    <a:pt x="1807" y="950"/>
                    <a:pt x="2394" y="633"/>
                    <a:pt x="3009" y="633"/>
                  </a:cubicBezTo>
                  <a:close/>
                  <a:moveTo>
                    <a:pt x="3154" y="0"/>
                  </a:moveTo>
                  <a:cubicBezTo>
                    <a:pt x="2280" y="0"/>
                    <a:pt x="1412" y="421"/>
                    <a:pt x="856" y="1216"/>
                  </a:cubicBezTo>
                  <a:cubicBezTo>
                    <a:pt x="697" y="1406"/>
                    <a:pt x="571" y="1596"/>
                    <a:pt x="476" y="1849"/>
                  </a:cubicBezTo>
                  <a:cubicBezTo>
                    <a:pt x="1" y="2926"/>
                    <a:pt x="96" y="4288"/>
                    <a:pt x="1109" y="5174"/>
                  </a:cubicBezTo>
                  <a:cubicBezTo>
                    <a:pt x="1590" y="5631"/>
                    <a:pt x="2326" y="5887"/>
                    <a:pt x="3082" y="5887"/>
                  </a:cubicBezTo>
                  <a:cubicBezTo>
                    <a:pt x="3322" y="5887"/>
                    <a:pt x="3564" y="5861"/>
                    <a:pt x="3801" y="5808"/>
                  </a:cubicBezTo>
                  <a:cubicBezTo>
                    <a:pt x="4593" y="5649"/>
                    <a:pt x="5226" y="5174"/>
                    <a:pt x="5543" y="4509"/>
                  </a:cubicBezTo>
                  <a:lnTo>
                    <a:pt x="5543" y="4414"/>
                  </a:lnTo>
                  <a:cubicBezTo>
                    <a:pt x="5638" y="4414"/>
                    <a:pt x="5701" y="4383"/>
                    <a:pt x="5796" y="4256"/>
                  </a:cubicBezTo>
                  <a:cubicBezTo>
                    <a:pt x="5828" y="4224"/>
                    <a:pt x="5828" y="4161"/>
                    <a:pt x="5859" y="4129"/>
                  </a:cubicBezTo>
                  <a:cubicBezTo>
                    <a:pt x="6461" y="2767"/>
                    <a:pt x="5701" y="1216"/>
                    <a:pt x="4656" y="456"/>
                  </a:cubicBezTo>
                  <a:cubicBezTo>
                    <a:pt x="4196" y="149"/>
                    <a:pt x="3674" y="0"/>
                    <a:pt x="3154"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a:off x="1161477" y="792213"/>
              <a:ext cx="31952" cy="68914"/>
            </a:xfrm>
            <a:custGeom>
              <a:avLst/>
              <a:gdLst/>
              <a:ahLst/>
              <a:cxnLst/>
              <a:rect l="l" t="t" r="r" b="b"/>
              <a:pathLst>
                <a:path w="982" h="2118" extrusionOk="0">
                  <a:moveTo>
                    <a:pt x="178" y="0"/>
                  </a:moveTo>
                  <a:cubicBezTo>
                    <a:pt x="106" y="0"/>
                    <a:pt x="54" y="37"/>
                    <a:pt x="32" y="59"/>
                  </a:cubicBezTo>
                  <a:lnTo>
                    <a:pt x="32" y="90"/>
                  </a:lnTo>
                  <a:cubicBezTo>
                    <a:pt x="0" y="154"/>
                    <a:pt x="0" y="249"/>
                    <a:pt x="64" y="280"/>
                  </a:cubicBezTo>
                  <a:cubicBezTo>
                    <a:pt x="317" y="439"/>
                    <a:pt x="444" y="756"/>
                    <a:pt x="475" y="1041"/>
                  </a:cubicBezTo>
                  <a:cubicBezTo>
                    <a:pt x="475" y="1326"/>
                    <a:pt x="380" y="1547"/>
                    <a:pt x="222" y="1706"/>
                  </a:cubicBezTo>
                  <a:cubicBezTo>
                    <a:pt x="127" y="1832"/>
                    <a:pt x="159" y="1959"/>
                    <a:pt x="222" y="2022"/>
                  </a:cubicBezTo>
                  <a:cubicBezTo>
                    <a:pt x="222" y="2022"/>
                    <a:pt x="285" y="2054"/>
                    <a:pt x="317" y="2054"/>
                  </a:cubicBezTo>
                  <a:cubicBezTo>
                    <a:pt x="349" y="2101"/>
                    <a:pt x="388" y="2117"/>
                    <a:pt x="428" y="2117"/>
                  </a:cubicBezTo>
                  <a:cubicBezTo>
                    <a:pt x="467" y="2117"/>
                    <a:pt x="507" y="2101"/>
                    <a:pt x="539" y="2086"/>
                  </a:cubicBezTo>
                  <a:cubicBezTo>
                    <a:pt x="824" y="1801"/>
                    <a:pt x="982" y="1326"/>
                    <a:pt x="919" y="882"/>
                  </a:cubicBezTo>
                  <a:cubicBezTo>
                    <a:pt x="824" y="502"/>
                    <a:pt x="634" y="185"/>
                    <a:pt x="285" y="27"/>
                  </a:cubicBezTo>
                  <a:cubicBezTo>
                    <a:pt x="246" y="7"/>
                    <a:pt x="210" y="0"/>
                    <a:pt x="178"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a:off x="720039" y="932450"/>
              <a:ext cx="288966" cy="253500"/>
            </a:xfrm>
            <a:custGeom>
              <a:avLst/>
              <a:gdLst/>
              <a:ahLst/>
              <a:cxnLst/>
              <a:rect l="l" t="t" r="r" b="b"/>
              <a:pathLst>
                <a:path w="8881" h="7791" extrusionOk="0">
                  <a:moveTo>
                    <a:pt x="5226" y="700"/>
                  </a:moveTo>
                  <a:cubicBezTo>
                    <a:pt x="5520" y="700"/>
                    <a:pt x="5821" y="737"/>
                    <a:pt x="6125" y="816"/>
                  </a:cubicBezTo>
                  <a:cubicBezTo>
                    <a:pt x="6157" y="824"/>
                    <a:pt x="6188" y="828"/>
                    <a:pt x="6219" y="828"/>
                  </a:cubicBezTo>
                  <a:cubicBezTo>
                    <a:pt x="6311" y="828"/>
                    <a:pt x="6394" y="792"/>
                    <a:pt x="6442" y="721"/>
                  </a:cubicBezTo>
                  <a:cubicBezTo>
                    <a:pt x="6442" y="721"/>
                    <a:pt x="6442" y="752"/>
                    <a:pt x="6473" y="752"/>
                  </a:cubicBezTo>
                  <a:cubicBezTo>
                    <a:pt x="7962" y="1988"/>
                    <a:pt x="8659" y="4046"/>
                    <a:pt x="7582" y="5788"/>
                  </a:cubicBezTo>
                  <a:cubicBezTo>
                    <a:pt x="7024" y="6717"/>
                    <a:pt x="6074" y="7134"/>
                    <a:pt x="5096" y="7134"/>
                  </a:cubicBezTo>
                  <a:cubicBezTo>
                    <a:pt x="4408" y="7134"/>
                    <a:pt x="3705" y="6927"/>
                    <a:pt x="3117" y="6548"/>
                  </a:cubicBezTo>
                  <a:cubicBezTo>
                    <a:pt x="1" y="4557"/>
                    <a:pt x="2220" y="700"/>
                    <a:pt x="5226" y="700"/>
                  </a:cubicBezTo>
                  <a:close/>
                  <a:moveTo>
                    <a:pt x="5062" y="1"/>
                  </a:moveTo>
                  <a:cubicBezTo>
                    <a:pt x="3567" y="1"/>
                    <a:pt x="2119" y="956"/>
                    <a:pt x="1406" y="2178"/>
                  </a:cubicBezTo>
                  <a:cubicBezTo>
                    <a:pt x="425" y="3951"/>
                    <a:pt x="1026" y="6041"/>
                    <a:pt x="2800" y="7150"/>
                  </a:cubicBezTo>
                  <a:cubicBezTo>
                    <a:pt x="3085" y="7308"/>
                    <a:pt x="3338" y="7466"/>
                    <a:pt x="3655" y="7530"/>
                  </a:cubicBezTo>
                  <a:cubicBezTo>
                    <a:pt x="4125" y="7700"/>
                    <a:pt x="4627" y="7791"/>
                    <a:pt x="5127" y="7791"/>
                  </a:cubicBezTo>
                  <a:cubicBezTo>
                    <a:pt x="6208" y="7791"/>
                    <a:pt x="7279" y="7364"/>
                    <a:pt x="7994" y="6390"/>
                  </a:cubicBezTo>
                  <a:cubicBezTo>
                    <a:pt x="8690" y="5408"/>
                    <a:pt x="8880" y="3951"/>
                    <a:pt x="8532" y="2716"/>
                  </a:cubicBezTo>
                  <a:cubicBezTo>
                    <a:pt x="8215" y="1671"/>
                    <a:pt x="7550" y="879"/>
                    <a:pt x="6695" y="531"/>
                  </a:cubicBezTo>
                  <a:lnTo>
                    <a:pt x="6600" y="531"/>
                  </a:lnTo>
                  <a:cubicBezTo>
                    <a:pt x="6600" y="404"/>
                    <a:pt x="6537" y="309"/>
                    <a:pt x="6378" y="246"/>
                  </a:cubicBezTo>
                  <a:cubicBezTo>
                    <a:pt x="6283" y="214"/>
                    <a:pt x="6252" y="214"/>
                    <a:pt x="6157" y="182"/>
                  </a:cubicBezTo>
                  <a:cubicBezTo>
                    <a:pt x="5796" y="58"/>
                    <a:pt x="5427" y="1"/>
                    <a:pt x="5062"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a:off x="830700" y="984835"/>
              <a:ext cx="106170" cy="45585"/>
            </a:xfrm>
            <a:custGeom>
              <a:avLst/>
              <a:gdLst/>
              <a:ahLst/>
              <a:cxnLst/>
              <a:rect l="l" t="t" r="r" b="b"/>
              <a:pathLst>
                <a:path w="3263" h="1401" extrusionOk="0">
                  <a:moveTo>
                    <a:pt x="1811" y="1"/>
                  </a:moveTo>
                  <a:cubicBezTo>
                    <a:pt x="1640" y="1"/>
                    <a:pt x="1467" y="21"/>
                    <a:pt x="1299" y="61"/>
                  </a:cubicBezTo>
                  <a:cubicBezTo>
                    <a:pt x="697" y="188"/>
                    <a:pt x="254" y="599"/>
                    <a:pt x="32" y="1106"/>
                  </a:cubicBezTo>
                  <a:cubicBezTo>
                    <a:pt x="1" y="1138"/>
                    <a:pt x="1" y="1169"/>
                    <a:pt x="1" y="1264"/>
                  </a:cubicBezTo>
                  <a:cubicBezTo>
                    <a:pt x="18" y="1351"/>
                    <a:pt x="93" y="1400"/>
                    <a:pt x="178" y="1400"/>
                  </a:cubicBezTo>
                  <a:cubicBezTo>
                    <a:pt x="247" y="1400"/>
                    <a:pt x="323" y="1367"/>
                    <a:pt x="381" y="1296"/>
                  </a:cubicBezTo>
                  <a:cubicBezTo>
                    <a:pt x="709" y="832"/>
                    <a:pt x="1262" y="557"/>
                    <a:pt x="1801" y="557"/>
                  </a:cubicBezTo>
                  <a:cubicBezTo>
                    <a:pt x="2145" y="557"/>
                    <a:pt x="2484" y="669"/>
                    <a:pt x="2756" y="916"/>
                  </a:cubicBezTo>
                  <a:cubicBezTo>
                    <a:pt x="2826" y="966"/>
                    <a:pt x="2893" y="988"/>
                    <a:pt x="2954" y="988"/>
                  </a:cubicBezTo>
                  <a:cubicBezTo>
                    <a:pt x="3085" y="988"/>
                    <a:pt x="3188" y="887"/>
                    <a:pt x="3231" y="758"/>
                  </a:cubicBezTo>
                  <a:cubicBezTo>
                    <a:pt x="3262" y="663"/>
                    <a:pt x="3231" y="568"/>
                    <a:pt x="3167" y="504"/>
                  </a:cubicBezTo>
                  <a:cubicBezTo>
                    <a:pt x="2813" y="173"/>
                    <a:pt x="2317" y="1"/>
                    <a:pt x="1811"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718575" y="955649"/>
              <a:ext cx="282165" cy="208923"/>
            </a:xfrm>
            <a:custGeom>
              <a:avLst/>
              <a:gdLst/>
              <a:ahLst/>
              <a:cxnLst/>
              <a:rect l="l" t="t" r="r" b="b"/>
              <a:pathLst>
                <a:path w="8672" h="6421" extrusionOk="0">
                  <a:moveTo>
                    <a:pt x="5273" y="895"/>
                  </a:moveTo>
                  <a:cubicBezTo>
                    <a:pt x="5768" y="895"/>
                    <a:pt x="6267" y="1054"/>
                    <a:pt x="6645" y="1370"/>
                  </a:cubicBezTo>
                  <a:cubicBezTo>
                    <a:pt x="6708" y="1433"/>
                    <a:pt x="6772" y="1528"/>
                    <a:pt x="6708" y="1655"/>
                  </a:cubicBezTo>
                  <a:cubicBezTo>
                    <a:pt x="6686" y="1767"/>
                    <a:pt x="6569" y="1879"/>
                    <a:pt x="6423" y="1879"/>
                  </a:cubicBezTo>
                  <a:cubicBezTo>
                    <a:pt x="6363" y="1879"/>
                    <a:pt x="6298" y="1859"/>
                    <a:pt x="6233" y="1813"/>
                  </a:cubicBezTo>
                  <a:cubicBezTo>
                    <a:pt x="5962" y="1566"/>
                    <a:pt x="5623" y="1454"/>
                    <a:pt x="5279" y="1454"/>
                  </a:cubicBezTo>
                  <a:cubicBezTo>
                    <a:pt x="4740" y="1454"/>
                    <a:pt x="4187" y="1729"/>
                    <a:pt x="3858" y="2193"/>
                  </a:cubicBezTo>
                  <a:cubicBezTo>
                    <a:pt x="3815" y="2264"/>
                    <a:pt x="3747" y="2297"/>
                    <a:pt x="3679" y="2297"/>
                  </a:cubicBezTo>
                  <a:cubicBezTo>
                    <a:pt x="3596" y="2297"/>
                    <a:pt x="3513" y="2248"/>
                    <a:pt x="3478" y="2161"/>
                  </a:cubicBezTo>
                  <a:cubicBezTo>
                    <a:pt x="3447" y="2130"/>
                    <a:pt x="3447" y="2035"/>
                    <a:pt x="3478" y="2003"/>
                  </a:cubicBezTo>
                  <a:cubicBezTo>
                    <a:pt x="3783" y="1260"/>
                    <a:pt x="4524" y="895"/>
                    <a:pt x="5273" y="895"/>
                  </a:cubicBezTo>
                  <a:close/>
                  <a:moveTo>
                    <a:pt x="5317" y="1"/>
                  </a:moveTo>
                  <a:cubicBezTo>
                    <a:pt x="2283" y="1"/>
                    <a:pt x="1" y="3834"/>
                    <a:pt x="3162" y="5835"/>
                  </a:cubicBezTo>
                  <a:cubicBezTo>
                    <a:pt x="3750" y="6214"/>
                    <a:pt x="4453" y="6421"/>
                    <a:pt x="5141" y="6421"/>
                  </a:cubicBezTo>
                  <a:cubicBezTo>
                    <a:pt x="6119" y="6421"/>
                    <a:pt x="7069" y="6004"/>
                    <a:pt x="7627" y="5075"/>
                  </a:cubicBezTo>
                  <a:cubicBezTo>
                    <a:pt x="8672" y="3333"/>
                    <a:pt x="7944" y="1275"/>
                    <a:pt x="6518" y="71"/>
                  </a:cubicBezTo>
                  <a:lnTo>
                    <a:pt x="6487" y="8"/>
                  </a:lnTo>
                  <a:cubicBezTo>
                    <a:pt x="6416" y="79"/>
                    <a:pt x="6344" y="115"/>
                    <a:pt x="6260" y="115"/>
                  </a:cubicBezTo>
                  <a:cubicBezTo>
                    <a:pt x="6231" y="115"/>
                    <a:pt x="6202" y="111"/>
                    <a:pt x="6170" y="103"/>
                  </a:cubicBezTo>
                  <a:cubicBezTo>
                    <a:pt x="5882" y="33"/>
                    <a:pt x="5596" y="1"/>
                    <a:pt x="5317" y="1"/>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8012992" y="4248132"/>
              <a:ext cx="173002" cy="152048"/>
            </a:xfrm>
            <a:custGeom>
              <a:avLst/>
              <a:gdLst/>
              <a:ahLst/>
              <a:cxnLst/>
              <a:rect l="l" t="t" r="r" b="b"/>
              <a:pathLst>
                <a:path w="5317" h="4673" extrusionOk="0">
                  <a:moveTo>
                    <a:pt x="2802" y="0"/>
                  </a:moveTo>
                  <a:cubicBezTo>
                    <a:pt x="1995" y="0"/>
                    <a:pt x="1190" y="377"/>
                    <a:pt x="566" y="982"/>
                  </a:cubicBezTo>
                  <a:lnTo>
                    <a:pt x="534" y="982"/>
                  </a:lnTo>
                  <a:cubicBezTo>
                    <a:pt x="566" y="1077"/>
                    <a:pt x="629" y="1172"/>
                    <a:pt x="566" y="1235"/>
                  </a:cubicBezTo>
                  <a:cubicBezTo>
                    <a:pt x="1" y="2954"/>
                    <a:pt x="1373" y="4673"/>
                    <a:pt x="2839" y="4673"/>
                  </a:cubicBezTo>
                  <a:cubicBezTo>
                    <a:pt x="3425" y="4673"/>
                    <a:pt x="4027" y="4398"/>
                    <a:pt x="4525" y="3737"/>
                  </a:cubicBezTo>
                  <a:cubicBezTo>
                    <a:pt x="5285" y="2755"/>
                    <a:pt x="5316" y="1235"/>
                    <a:pt x="4271" y="475"/>
                  </a:cubicBezTo>
                  <a:cubicBezTo>
                    <a:pt x="3809" y="147"/>
                    <a:pt x="3305" y="0"/>
                    <a:pt x="2802" y="0"/>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7993274" y="4229033"/>
              <a:ext cx="210225" cy="191581"/>
            </a:xfrm>
            <a:custGeom>
              <a:avLst/>
              <a:gdLst/>
              <a:ahLst/>
              <a:cxnLst/>
              <a:rect l="l" t="t" r="r" b="b"/>
              <a:pathLst>
                <a:path w="6461" h="5888" extrusionOk="0">
                  <a:moveTo>
                    <a:pt x="3428" y="651"/>
                  </a:moveTo>
                  <a:cubicBezTo>
                    <a:pt x="3900" y="651"/>
                    <a:pt x="4378" y="793"/>
                    <a:pt x="4814" y="1125"/>
                  </a:cubicBezTo>
                  <a:cubicBezTo>
                    <a:pt x="5257" y="1442"/>
                    <a:pt x="5542" y="1854"/>
                    <a:pt x="5606" y="2392"/>
                  </a:cubicBezTo>
                  <a:cubicBezTo>
                    <a:pt x="5732" y="3025"/>
                    <a:pt x="5542" y="3722"/>
                    <a:pt x="5099" y="4324"/>
                  </a:cubicBezTo>
                  <a:cubicBezTo>
                    <a:pt x="4654" y="4938"/>
                    <a:pt x="4067" y="5255"/>
                    <a:pt x="3452" y="5255"/>
                  </a:cubicBezTo>
                  <a:cubicBezTo>
                    <a:pt x="3148" y="5255"/>
                    <a:pt x="2838" y="5178"/>
                    <a:pt x="2534" y="5021"/>
                  </a:cubicBezTo>
                  <a:cubicBezTo>
                    <a:pt x="1584" y="4514"/>
                    <a:pt x="792" y="3247"/>
                    <a:pt x="1235" y="1917"/>
                  </a:cubicBezTo>
                  <a:cubicBezTo>
                    <a:pt x="1267" y="1822"/>
                    <a:pt x="1235" y="1759"/>
                    <a:pt x="1235" y="1695"/>
                  </a:cubicBezTo>
                  <a:cubicBezTo>
                    <a:pt x="1781" y="1089"/>
                    <a:pt x="2596" y="651"/>
                    <a:pt x="3428" y="651"/>
                  </a:cubicBezTo>
                  <a:close/>
                  <a:moveTo>
                    <a:pt x="3379" y="1"/>
                  </a:moveTo>
                  <a:cubicBezTo>
                    <a:pt x="3139" y="1"/>
                    <a:pt x="2897" y="27"/>
                    <a:pt x="2660" y="80"/>
                  </a:cubicBezTo>
                  <a:cubicBezTo>
                    <a:pt x="1869" y="239"/>
                    <a:pt x="1235" y="714"/>
                    <a:pt x="919" y="1379"/>
                  </a:cubicBezTo>
                  <a:lnTo>
                    <a:pt x="919" y="1474"/>
                  </a:lnTo>
                  <a:cubicBezTo>
                    <a:pt x="824" y="1474"/>
                    <a:pt x="760" y="1505"/>
                    <a:pt x="665" y="1632"/>
                  </a:cubicBezTo>
                  <a:cubicBezTo>
                    <a:pt x="634" y="1664"/>
                    <a:pt x="634" y="1695"/>
                    <a:pt x="602" y="1759"/>
                  </a:cubicBezTo>
                  <a:cubicBezTo>
                    <a:pt x="0" y="3120"/>
                    <a:pt x="760" y="4672"/>
                    <a:pt x="1805" y="5432"/>
                  </a:cubicBezTo>
                  <a:cubicBezTo>
                    <a:pt x="2266" y="5739"/>
                    <a:pt x="2788" y="5888"/>
                    <a:pt x="3309" y="5888"/>
                  </a:cubicBezTo>
                  <a:cubicBezTo>
                    <a:pt x="4186" y="5888"/>
                    <a:pt x="5061" y="5467"/>
                    <a:pt x="5637" y="4672"/>
                  </a:cubicBezTo>
                  <a:cubicBezTo>
                    <a:pt x="5764" y="4482"/>
                    <a:pt x="5891" y="4292"/>
                    <a:pt x="5986" y="4039"/>
                  </a:cubicBezTo>
                  <a:cubicBezTo>
                    <a:pt x="6461" y="2962"/>
                    <a:pt x="6366" y="1600"/>
                    <a:pt x="5352" y="714"/>
                  </a:cubicBezTo>
                  <a:cubicBezTo>
                    <a:pt x="4872" y="257"/>
                    <a:pt x="4136" y="1"/>
                    <a:pt x="3379"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8055096" y="4283403"/>
              <a:ext cx="31952" cy="68654"/>
            </a:xfrm>
            <a:custGeom>
              <a:avLst/>
              <a:gdLst/>
              <a:ahLst/>
              <a:cxnLst/>
              <a:rect l="l" t="t" r="r" b="b"/>
              <a:pathLst>
                <a:path w="982" h="2110" extrusionOk="0">
                  <a:moveTo>
                    <a:pt x="555" y="1"/>
                  </a:moveTo>
                  <a:cubicBezTo>
                    <a:pt x="515" y="1"/>
                    <a:pt x="475" y="8"/>
                    <a:pt x="444" y="24"/>
                  </a:cubicBezTo>
                  <a:cubicBezTo>
                    <a:pt x="159" y="309"/>
                    <a:pt x="0" y="784"/>
                    <a:pt x="95" y="1228"/>
                  </a:cubicBezTo>
                  <a:cubicBezTo>
                    <a:pt x="159" y="1608"/>
                    <a:pt x="349" y="1924"/>
                    <a:pt x="729" y="2083"/>
                  </a:cubicBezTo>
                  <a:cubicBezTo>
                    <a:pt x="758" y="2102"/>
                    <a:pt x="788" y="2110"/>
                    <a:pt x="815" y="2110"/>
                  </a:cubicBezTo>
                  <a:cubicBezTo>
                    <a:pt x="877" y="2110"/>
                    <a:pt x="929" y="2073"/>
                    <a:pt x="950" y="2051"/>
                  </a:cubicBezTo>
                  <a:lnTo>
                    <a:pt x="950" y="2019"/>
                  </a:lnTo>
                  <a:cubicBezTo>
                    <a:pt x="982" y="1924"/>
                    <a:pt x="982" y="1861"/>
                    <a:pt x="919" y="1798"/>
                  </a:cubicBezTo>
                  <a:cubicBezTo>
                    <a:pt x="665" y="1671"/>
                    <a:pt x="570" y="1354"/>
                    <a:pt x="507" y="1069"/>
                  </a:cubicBezTo>
                  <a:cubicBezTo>
                    <a:pt x="507" y="784"/>
                    <a:pt x="602" y="563"/>
                    <a:pt x="760" y="404"/>
                  </a:cubicBezTo>
                  <a:cubicBezTo>
                    <a:pt x="887" y="278"/>
                    <a:pt x="824" y="151"/>
                    <a:pt x="760" y="88"/>
                  </a:cubicBezTo>
                  <a:cubicBezTo>
                    <a:pt x="760" y="88"/>
                    <a:pt x="729" y="24"/>
                    <a:pt x="665" y="24"/>
                  </a:cubicBezTo>
                  <a:cubicBezTo>
                    <a:pt x="634" y="8"/>
                    <a:pt x="594" y="1"/>
                    <a:pt x="555"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p:nvPr/>
          </p:nvSpPr>
          <p:spPr>
            <a:xfrm>
              <a:off x="8237469" y="3957962"/>
              <a:ext cx="291015" cy="253825"/>
            </a:xfrm>
            <a:custGeom>
              <a:avLst/>
              <a:gdLst/>
              <a:ahLst/>
              <a:cxnLst/>
              <a:rect l="l" t="t" r="r" b="b"/>
              <a:pathLst>
                <a:path w="8944" h="7801" extrusionOk="0">
                  <a:moveTo>
                    <a:pt x="3848" y="668"/>
                  </a:moveTo>
                  <a:cubicBezTo>
                    <a:pt x="4537" y="668"/>
                    <a:pt x="5239" y="875"/>
                    <a:pt x="5828" y="1254"/>
                  </a:cubicBezTo>
                  <a:cubicBezTo>
                    <a:pt x="8944" y="3245"/>
                    <a:pt x="6724" y="7102"/>
                    <a:pt x="3718" y="7102"/>
                  </a:cubicBezTo>
                  <a:cubicBezTo>
                    <a:pt x="3425" y="7102"/>
                    <a:pt x="3124" y="7065"/>
                    <a:pt x="2819" y="6986"/>
                  </a:cubicBezTo>
                  <a:cubicBezTo>
                    <a:pt x="2788" y="6978"/>
                    <a:pt x="2758" y="6974"/>
                    <a:pt x="2730" y="6974"/>
                  </a:cubicBezTo>
                  <a:cubicBezTo>
                    <a:pt x="2645" y="6974"/>
                    <a:pt x="2574" y="7010"/>
                    <a:pt x="2503" y="7081"/>
                  </a:cubicBezTo>
                  <a:cubicBezTo>
                    <a:pt x="2503" y="7081"/>
                    <a:pt x="2503" y="7018"/>
                    <a:pt x="2471" y="7018"/>
                  </a:cubicBezTo>
                  <a:cubicBezTo>
                    <a:pt x="1014" y="5783"/>
                    <a:pt x="286" y="3724"/>
                    <a:pt x="1363" y="2014"/>
                  </a:cubicBezTo>
                  <a:cubicBezTo>
                    <a:pt x="1920" y="1085"/>
                    <a:pt x="2870" y="668"/>
                    <a:pt x="3848" y="668"/>
                  </a:cubicBezTo>
                  <a:close/>
                  <a:moveTo>
                    <a:pt x="3858" y="1"/>
                  </a:moveTo>
                  <a:cubicBezTo>
                    <a:pt x="2765" y="1"/>
                    <a:pt x="1684" y="426"/>
                    <a:pt x="983" y="1412"/>
                  </a:cubicBezTo>
                  <a:cubicBezTo>
                    <a:pt x="254" y="2394"/>
                    <a:pt x="1" y="3851"/>
                    <a:pt x="412" y="5086"/>
                  </a:cubicBezTo>
                  <a:cubicBezTo>
                    <a:pt x="729" y="6131"/>
                    <a:pt x="1394" y="6923"/>
                    <a:pt x="2281" y="7271"/>
                  </a:cubicBezTo>
                  <a:lnTo>
                    <a:pt x="2344" y="7271"/>
                  </a:lnTo>
                  <a:cubicBezTo>
                    <a:pt x="2344" y="7398"/>
                    <a:pt x="2439" y="7493"/>
                    <a:pt x="2598" y="7556"/>
                  </a:cubicBezTo>
                  <a:cubicBezTo>
                    <a:pt x="2661" y="7588"/>
                    <a:pt x="2693" y="7588"/>
                    <a:pt x="2788" y="7619"/>
                  </a:cubicBezTo>
                  <a:cubicBezTo>
                    <a:pt x="3154" y="7744"/>
                    <a:pt x="3526" y="7801"/>
                    <a:pt x="3893" y="7801"/>
                  </a:cubicBezTo>
                  <a:cubicBezTo>
                    <a:pt x="5396" y="7801"/>
                    <a:pt x="6825" y="6840"/>
                    <a:pt x="7538" y="5593"/>
                  </a:cubicBezTo>
                  <a:cubicBezTo>
                    <a:pt x="8520" y="3851"/>
                    <a:pt x="7918" y="1761"/>
                    <a:pt x="6145" y="652"/>
                  </a:cubicBezTo>
                  <a:cubicBezTo>
                    <a:pt x="5860" y="494"/>
                    <a:pt x="5606" y="336"/>
                    <a:pt x="5290" y="241"/>
                  </a:cubicBezTo>
                  <a:cubicBezTo>
                    <a:pt x="4832" y="85"/>
                    <a:pt x="4344" y="1"/>
                    <a:pt x="3858"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1"/>
            <p:cNvSpPr/>
            <p:nvPr/>
          </p:nvSpPr>
          <p:spPr>
            <a:xfrm>
              <a:off x="8311655" y="4113850"/>
              <a:ext cx="106170" cy="45553"/>
            </a:xfrm>
            <a:custGeom>
              <a:avLst/>
              <a:gdLst/>
              <a:ahLst/>
              <a:cxnLst/>
              <a:rect l="l" t="t" r="r" b="b"/>
              <a:pathLst>
                <a:path w="3263" h="1400" extrusionOk="0">
                  <a:moveTo>
                    <a:pt x="3086" y="1"/>
                  </a:moveTo>
                  <a:cubicBezTo>
                    <a:pt x="3016" y="1"/>
                    <a:pt x="2940" y="34"/>
                    <a:pt x="2883" y="105"/>
                  </a:cubicBezTo>
                  <a:cubicBezTo>
                    <a:pt x="2574" y="569"/>
                    <a:pt x="2017" y="844"/>
                    <a:pt x="1471" y="844"/>
                  </a:cubicBezTo>
                  <a:cubicBezTo>
                    <a:pt x="1123" y="844"/>
                    <a:pt x="779" y="732"/>
                    <a:pt x="508" y="485"/>
                  </a:cubicBezTo>
                  <a:cubicBezTo>
                    <a:pt x="447" y="435"/>
                    <a:pt x="384" y="413"/>
                    <a:pt x="324" y="413"/>
                  </a:cubicBezTo>
                  <a:cubicBezTo>
                    <a:pt x="193" y="413"/>
                    <a:pt x="76" y="514"/>
                    <a:pt x="33" y="643"/>
                  </a:cubicBezTo>
                  <a:cubicBezTo>
                    <a:pt x="1" y="738"/>
                    <a:pt x="33" y="802"/>
                    <a:pt x="96" y="897"/>
                  </a:cubicBezTo>
                  <a:cubicBezTo>
                    <a:pt x="451" y="1228"/>
                    <a:pt x="947" y="1400"/>
                    <a:pt x="1452" y="1400"/>
                  </a:cubicBezTo>
                  <a:cubicBezTo>
                    <a:pt x="1624" y="1400"/>
                    <a:pt x="1796" y="1380"/>
                    <a:pt x="1964" y="1340"/>
                  </a:cubicBezTo>
                  <a:cubicBezTo>
                    <a:pt x="2566" y="1213"/>
                    <a:pt x="3010" y="802"/>
                    <a:pt x="3231" y="295"/>
                  </a:cubicBezTo>
                  <a:cubicBezTo>
                    <a:pt x="3263" y="263"/>
                    <a:pt x="3263" y="232"/>
                    <a:pt x="3263" y="137"/>
                  </a:cubicBezTo>
                  <a:cubicBezTo>
                    <a:pt x="3245" y="50"/>
                    <a:pt x="3171" y="1"/>
                    <a:pt x="3086"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1"/>
            <p:cNvSpPr/>
            <p:nvPr/>
          </p:nvSpPr>
          <p:spPr>
            <a:xfrm>
              <a:off x="8247784" y="3979697"/>
              <a:ext cx="282165" cy="208923"/>
            </a:xfrm>
            <a:custGeom>
              <a:avLst/>
              <a:gdLst/>
              <a:ahLst/>
              <a:cxnLst/>
              <a:rect l="l" t="t" r="r" b="b"/>
              <a:pathLst>
                <a:path w="8672" h="6421" extrusionOk="0">
                  <a:moveTo>
                    <a:pt x="5007" y="4124"/>
                  </a:moveTo>
                  <a:cubicBezTo>
                    <a:pt x="5086" y="4124"/>
                    <a:pt x="5159" y="4173"/>
                    <a:pt x="5194" y="4260"/>
                  </a:cubicBezTo>
                  <a:cubicBezTo>
                    <a:pt x="5258" y="4291"/>
                    <a:pt x="5258" y="4386"/>
                    <a:pt x="5194" y="4418"/>
                  </a:cubicBezTo>
                  <a:cubicBezTo>
                    <a:pt x="4891" y="5176"/>
                    <a:pt x="4156" y="5549"/>
                    <a:pt x="3411" y="5549"/>
                  </a:cubicBezTo>
                  <a:cubicBezTo>
                    <a:pt x="2912" y="5549"/>
                    <a:pt x="2408" y="5382"/>
                    <a:pt x="2027" y="5051"/>
                  </a:cubicBezTo>
                  <a:cubicBezTo>
                    <a:pt x="1964" y="4988"/>
                    <a:pt x="1901" y="4893"/>
                    <a:pt x="1964" y="4766"/>
                  </a:cubicBezTo>
                  <a:cubicBezTo>
                    <a:pt x="1986" y="4654"/>
                    <a:pt x="2120" y="4542"/>
                    <a:pt x="2263" y="4542"/>
                  </a:cubicBezTo>
                  <a:cubicBezTo>
                    <a:pt x="2322" y="4542"/>
                    <a:pt x="2383" y="4562"/>
                    <a:pt x="2439" y="4608"/>
                  </a:cubicBezTo>
                  <a:cubicBezTo>
                    <a:pt x="2711" y="4855"/>
                    <a:pt x="3049" y="4967"/>
                    <a:pt x="3394" y="4967"/>
                  </a:cubicBezTo>
                  <a:cubicBezTo>
                    <a:pt x="3933" y="4967"/>
                    <a:pt x="4486" y="4692"/>
                    <a:pt x="4814" y="4228"/>
                  </a:cubicBezTo>
                  <a:cubicBezTo>
                    <a:pt x="4871" y="4157"/>
                    <a:pt x="4941" y="4124"/>
                    <a:pt x="5007" y="4124"/>
                  </a:cubicBezTo>
                  <a:close/>
                  <a:moveTo>
                    <a:pt x="3531" y="0"/>
                  </a:moveTo>
                  <a:cubicBezTo>
                    <a:pt x="2553" y="0"/>
                    <a:pt x="1603" y="417"/>
                    <a:pt x="1046" y="1346"/>
                  </a:cubicBezTo>
                  <a:cubicBezTo>
                    <a:pt x="0" y="3056"/>
                    <a:pt x="729" y="5146"/>
                    <a:pt x="2154" y="6350"/>
                  </a:cubicBezTo>
                  <a:cubicBezTo>
                    <a:pt x="2154" y="6350"/>
                    <a:pt x="2154" y="6413"/>
                    <a:pt x="2186" y="6413"/>
                  </a:cubicBezTo>
                  <a:cubicBezTo>
                    <a:pt x="2257" y="6342"/>
                    <a:pt x="2328" y="6306"/>
                    <a:pt x="2413" y="6306"/>
                  </a:cubicBezTo>
                  <a:cubicBezTo>
                    <a:pt x="2441" y="6306"/>
                    <a:pt x="2471" y="6310"/>
                    <a:pt x="2502" y="6318"/>
                  </a:cubicBezTo>
                  <a:cubicBezTo>
                    <a:pt x="2791" y="6388"/>
                    <a:pt x="3076" y="6420"/>
                    <a:pt x="3356" y="6420"/>
                  </a:cubicBezTo>
                  <a:cubicBezTo>
                    <a:pt x="6389" y="6420"/>
                    <a:pt x="8672" y="2587"/>
                    <a:pt x="5511" y="586"/>
                  </a:cubicBezTo>
                  <a:cubicBezTo>
                    <a:pt x="4922" y="207"/>
                    <a:pt x="4220" y="0"/>
                    <a:pt x="3531" y="0"/>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25">
            <a:alphaModFix/>
          </a:blip>
          <a:stretch>
            <a:fillRect/>
          </a:stretch>
        </p:blipFill>
        <p:spPr>
          <a:xfrm>
            <a:off x="0" y="572"/>
            <a:ext cx="9144001" cy="5142357"/>
          </a:xfrm>
          <a:prstGeom prst="rect">
            <a:avLst/>
          </a:prstGeom>
          <a:noFill/>
          <a:ln>
            <a:noFill/>
          </a:ln>
        </p:spPr>
      </p:pic>
      <p:sp>
        <p:nvSpPr>
          <p:cNvPr id="7" name="Google Shape;7;p1"/>
          <p:cNvSpPr txBox="1">
            <a:spLocks noGrp="1"/>
          </p:cNvSpPr>
          <p:nvPr>
            <p:ph type="title"/>
          </p:nvPr>
        </p:nvSpPr>
        <p:spPr>
          <a:xfrm>
            <a:off x="718575" y="349525"/>
            <a:ext cx="7721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4200"/>
              <a:buFont typeface="Indie Flower"/>
              <a:buNone/>
              <a:defRPr sz="4200" b="1">
                <a:solidFill>
                  <a:schemeClr val="lt1"/>
                </a:solidFill>
                <a:latin typeface="Indie Flower"/>
                <a:ea typeface="Indie Flower"/>
                <a:cs typeface="Indie Flower"/>
                <a:sym typeface="Indie Flower"/>
              </a:defRPr>
            </a:lvl1pPr>
            <a:lvl2pPr lvl="1">
              <a:lnSpc>
                <a:spcPct val="100000"/>
              </a:lnSpc>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9pPr>
          </a:lstStyle>
          <a:p>
            <a:endParaRPr/>
          </a:p>
        </p:txBody>
      </p:sp>
      <p:sp>
        <p:nvSpPr>
          <p:cNvPr id="8" name="Google Shape;8;p1"/>
          <p:cNvSpPr txBox="1">
            <a:spLocks noGrp="1"/>
          </p:cNvSpPr>
          <p:nvPr>
            <p:ph type="body" idx="1"/>
          </p:nvPr>
        </p:nvSpPr>
        <p:spPr>
          <a:xfrm>
            <a:off x="718575" y="1202925"/>
            <a:ext cx="7711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79"/>
        <p:cNvGrpSpPr/>
        <p:nvPr/>
      </p:nvGrpSpPr>
      <p:grpSpPr>
        <a:xfrm>
          <a:off x="0" y="0"/>
          <a:ext cx="0" cy="0"/>
          <a:chOff x="0" y="0"/>
          <a:chExt cx="0" cy="0"/>
        </a:xfrm>
      </p:grpSpPr>
      <p:sp>
        <p:nvSpPr>
          <p:cNvPr id="380" name="Google Shape;380;p2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81" name="Google Shape;381;p2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vfDvrit75GGrjvWRbW7gy9Jthzcks2TOo0OBgbp4HdY/copy" TargetMode="External"/><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29.jpg"/><Relationship Id="rId4" Type="http://schemas.openxmlformats.org/officeDocument/2006/relationships/image" Target="../media/image28.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hyperlink" Target="https://www.freepik.com/free-vector/vintage-science-education-background_7354296.htm/?utm_source=slidesgo_template&amp;utm_medium=referral-link&amp;utm_campaign=sg_resources&amp;utm_content=freepik" TargetMode="External"/><Relationship Id="rId13" Type="http://schemas.openxmlformats.org/officeDocument/2006/relationships/hyperlink" Target="https://www.freepik.com/free-vector/marketing-background-with-hand-drawn-icons_985955.htm/?utm_source=slidesgo_template&amp;utm_medium=referral-link&amp;utm_campaign=sg_resources&amp;utm_content=freepik" TargetMode="External"/><Relationship Id="rId3" Type="http://schemas.openxmlformats.org/officeDocument/2006/relationships/hyperlink" Target="https://www.freepik.com/free-photo/side-view-female-scientist-holding-lab-glassware-with-substance_7437065.htm/?utm_source=slidesgo_template&amp;utm_medium=referral-link&amp;utm_campaign=sg_resources&amp;utm_content=freepik" TargetMode="External"/><Relationship Id="rId7" Type="http://schemas.openxmlformats.org/officeDocument/2006/relationships/hyperlink" Target="https://www.freepik.com/free-photo/front-view-scientist-looking-through-microscope_7436934.htm/?utm_source=slidesgo_template&amp;utm_medium=referral-link&amp;utm_campaign=sg_resources&amp;utm_content=freepik" TargetMode="External"/><Relationship Id="rId12" Type="http://schemas.openxmlformats.org/officeDocument/2006/relationships/hyperlink" Target="https://www.freepik.com/free-vector/hand-drawn-marketing-background-with-yellow-details_985954.htm/?utm_source=slidesgo_template&amp;utm_medium=referral-link&amp;utm_campaign=sg_resources&amp;utm_content=freepik"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https://www.freepik.com/free-photo/front-view-female-scientist-with-microscope_7436966.htm/?utm_source=slidesgo_template&amp;utm_medium=referral-link&amp;utm_campaign=sg_resources&amp;utm_content=freepik" TargetMode="External"/><Relationship Id="rId11" Type="http://schemas.openxmlformats.org/officeDocument/2006/relationships/hyperlink" Target="https://www.freepik.com/free-vector/vintage-science-education-background_7264534.htm/?utm_source=slidesgo_template&amp;utm_medium=referral-link&amp;utm_campaign=sg_resources&amp;utm_content=freepik" TargetMode="External"/><Relationship Id="rId5" Type="http://schemas.openxmlformats.org/officeDocument/2006/relationships/hyperlink" Target="https://www.freepik.com/free-photo/top-view-skeleton_3622229.htm/?utm_source=slidesgo_template&amp;utm_medium=referral-link&amp;utm_campaign=sg_resources&amp;utm_content=freepik" TargetMode="External"/><Relationship Id="rId10" Type="http://schemas.openxmlformats.org/officeDocument/2006/relationships/hyperlink" Target="https://www.freepik.com/free-vector/hand-drawn-different-viruses-collection_7353785.htm/?utm_source=slidesgo_template&amp;utm_medium=referral-link&amp;utm_campaign=sg_resources&amp;utm_content=freepik" TargetMode="External"/><Relationship Id="rId4" Type="http://schemas.openxmlformats.org/officeDocument/2006/relationships/hyperlink" Target="https://www.freepik.com/free-photo/young-female-chemist-chemistry-tubes_7436910.htm/?utm_source=slidesgo_template&amp;utm_medium=referral-link&amp;utm_campaign=sg_resources&amp;utm_content=freepik" TargetMode="External"/><Relationship Id="rId9" Type="http://schemas.openxmlformats.org/officeDocument/2006/relationships/hyperlink" Target="https://www.freepik.com/free-vector/vintage-science-education-wallpaper_7354297.htm/?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8.xml"/></Relationships>
</file>

<file path=ppt/slides/_rels/slide32.xml.rels><?xml version="1.0" encoding="UTF-8" standalone="yes"?>
<Relationships xmlns="http://schemas.openxmlformats.org/package/2006/relationships"><Relationship Id="rId3" Type="http://schemas.openxmlformats.org/officeDocument/2006/relationships/hyperlink" Target="https://fonts.google.com/specimen/Indie+Flower" TargetMode="External"/><Relationship Id="rId2" Type="http://schemas.openxmlformats.org/officeDocument/2006/relationships/notesSlide" Target="../notesSlides/notesSlide32.xml"/><Relationship Id="rId1" Type="http://schemas.openxmlformats.org/officeDocument/2006/relationships/slideLayout" Target="../slideLayouts/slideLayout24.xml"/><Relationship Id="rId4" Type="http://schemas.openxmlformats.org/officeDocument/2006/relationships/hyperlink" Target="https://fonts.google.com/specimen/Roboto"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3" Type="http://schemas.openxmlformats.org/officeDocument/2006/relationships/image" Target="../media/image30.gif"/><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2" Type="http://schemas.openxmlformats.org/officeDocument/2006/relationships/notesSlide" Target="../notesSlides/notesSlide33.xml"/><Relationship Id="rId1" Type="http://schemas.openxmlformats.org/officeDocument/2006/relationships/slideLayout" Target="../slideLayouts/slideLayout24.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33.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32.gif"/><Relationship Id="rId4"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9" Type="http://schemas.openxmlformats.org/officeDocument/2006/relationships/image" Target="../media/image31.gi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7.xml"/><Relationship Id="rId1" Type="http://schemas.openxmlformats.org/officeDocument/2006/relationships/slideLayout" Target="../slideLayouts/slideLayout24.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86"/>
        <p:cNvGrpSpPr/>
        <p:nvPr/>
      </p:nvGrpSpPr>
      <p:grpSpPr>
        <a:xfrm>
          <a:off x="0" y="0"/>
          <a:ext cx="0" cy="0"/>
          <a:chOff x="0" y="0"/>
          <a:chExt cx="0" cy="0"/>
        </a:xfrm>
      </p:grpSpPr>
      <p:sp>
        <p:nvSpPr>
          <p:cNvPr id="387" name="Google Shape;387;p28"/>
          <p:cNvSpPr txBox="1">
            <a:spLocks noGrp="1"/>
          </p:cNvSpPr>
          <p:nvPr>
            <p:ph type="ctrTitle"/>
          </p:nvPr>
        </p:nvSpPr>
        <p:spPr>
          <a:xfrm>
            <a:off x="1604000" y="566753"/>
            <a:ext cx="5935800" cy="1507800"/>
          </a:xfrm>
          <a:prstGeom prst="rect">
            <a:avLst/>
          </a:prstGeom>
        </p:spPr>
        <p:txBody>
          <a:bodyPr spcFirstLastPara="1" wrap="square" lIns="91425" tIns="91425" rIns="91425" bIns="91425" anchor="ctr" anchorCtr="0">
            <a:noAutofit/>
          </a:bodyPr>
          <a:lstStyle/>
          <a:p>
            <a:pPr marL="0" lvl="0" indent="9144" algn="ctr" rtl="0">
              <a:spcBef>
                <a:spcPts val="0"/>
              </a:spcBef>
              <a:spcAft>
                <a:spcPts val="0"/>
              </a:spcAft>
              <a:buNone/>
            </a:pPr>
            <a:r>
              <a:rPr lang="en-US" sz="7200" dirty="0">
                <a:latin typeface="Montserrat" panose="020B0604020202020204" charset="0"/>
              </a:rPr>
              <a:t>ITB News</a:t>
            </a:r>
            <a:endParaRPr sz="5000" dirty="0">
              <a:latin typeface="Montserrat" panose="020B0604020202020204" charset="0"/>
            </a:endParaRPr>
          </a:p>
        </p:txBody>
      </p:sp>
      <p:sp>
        <p:nvSpPr>
          <p:cNvPr id="388" name="Google Shape;388;p28"/>
          <p:cNvSpPr txBox="1">
            <a:spLocks noGrp="1"/>
          </p:cNvSpPr>
          <p:nvPr>
            <p:ph type="subTitle" idx="1"/>
          </p:nvPr>
        </p:nvSpPr>
        <p:spPr>
          <a:xfrm>
            <a:off x="2842400" y="2100233"/>
            <a:ext cx="3459300" cy="420900"/>
          </a:xfrm>
          <a:prstGeom prst="rect">
            <a:avLst/>
          </a:prstGeom>
        </p:spPr>
        <p:txBody>
          <a:bodyPr spcFirstLastPara="1" wrap="square" lIns="91425" tIns="91425" rIns="91425" bIns="91425" anchor="t" anchorCtr="0">
            <a:noAutofit/>
          </a:bodyPr>
          <a:lstStyle/>
          <a:p>
            <a:r>
              <a:rPr lang="en-US" sz="1400" dirty="0">
                <a:latin typeface="+mn-lt"/>
              </a:rPr>
              <a:t>Web Board News API (technology)</a:t>
            </a:r>
          </a:p>
        </p:txBody>
      </p:sp>
      <p:grpSp>
        <p:nvGrpSpPr>
          <p:cNvPr id="159" name="Google Shape;1519;p51">
            <a:extLst>
              <a:ext uri="{FF2B5EF4-FFF2-40B4-BE49-F238E27FC236}">
                <a16:creationId xmlns:a16="http://schemas.microsoft.com/office/drawing/2014/main" id="{0A2FE6F1-44BB-4FA8-ADB3-A1128E6B183D}"/>
              </a:ext>
            </a:extLst>
          </p:cNvPr>
          <p:cNvGrpSpPr/>
          <p:nvPr/>
        </p:nvGrpSpPr>
        <p:grpSpPr>
          <a:xfrm>
            <a:off x="6933687" y="3068948"/>
            <a:ext cx="1784051" cy="1668450"/>
            <a:chOff x="733788" y="3316095"/>
            <a:chExt cx="1301128" cy="1234162"/>
          </a:xfrm>
        </p:grpSpPr>
        <p:sp>
          <p:nvSpPr>
            <p:cNvPr id="160" name="Google Shape;1520;p51">
              <a:extLst>
                <a:ext uri="{FF2B5EF4-FFF2-40B4-BE49-F238E27FC236}">
                  <a16:creationId xmlns:a16="http://schemas.microsoft.com/office/drawing/2014/main" id="{23F91930-E3FF-457E-BED9-623A0B172363}"/>
                </a:ext>
              </a:extLst>
            </p:cNvPr>
            <p:cNvSpPr/>
            <p:nvPr/>
          </p:nvSpPr>
          <p:spPr>
            <a:xfrm>
              <a:off x="856161" y="3702690"/>
              <a:ext cx="616735" cy="241731"/>
            </a:xfrm>
            <a:custGeom>
              <a:avLst/>
              <a:gdLst/>
              <a:ahLst/>
              <a:cxnLst/>
              <a:rect l="l" t="t" r="r" b="b"/>
              <a:pathLst>
                <a:path w="19635" h="7696" extrusionOk="0">
                  <a:moveTo>
                    <a:pt x="285" y="0"/>
                  </a:moveTo>
                  <a:cubicBezTo>
                    <a:pt x="127" y="95"/>
                    <a:pt x="0" y="254"/>
                    <a:pt x="0" y="444"/>
                  </a:cubicBezTo>
                  <a:cubicBezTo>
                    <a:pt x="6334" y="3484"/>
                    <a:pt x="12858" y="5796"/>
                    <a:pt x="19603" y="7696"/>
                  </a:cubicBezTo>
                  <a:lnTo>
                    <a:pt x="19603" y="6778"/>
                  </a:lnTo>
                  <a:cubicBezTo>
                    <a:pt x="19603" y="6746"/>
                    <a:pt x="19603" y="6714"/>
                    <a:pt x="19635" y="6714"/>
                  </a:cubicBezTo>
                  <a:cubicBezTo>
                    <a:pt x="12858" y="5986"/>
                    <a:pt x="6366" y="2756"/>
                    <a:pt x="285" y="0"/>
                  </a:cubicBezTo>
                  <a:close/>
                </a:path>
              </a:pathLst>
            </a:custGeom>
            <a:solidFill>
              <a:srgbClr val="F19D26"/>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521;p51">
              <a:extLst>
                <a:ext uri="{FF2B5EF4-FFF2-40B4-BE49-F238E27FC236}">
                  <a16:creationId xmlns:a16="http://schemas.microsoft.com/office/drawing/2014/main" id="{25E0A8ED-62CD-4780-A7E7-E435BF7C1446}"/>
                </a:ext>
              </a:extLst>
            </p:cNvPr>
            <p:cNvSpPr/>
            <p:nvPr/>
          </p:nvSpPr>
          <p:spPr>
            <a:xfrm>
              <a:off x="1566372" y="3828015"/>
              <a:ext cx="397933" cy="414832"/>
            </a:xfrm>
            <a:custGeom>
              <a:avLst/>
              <a:gdLst/>
              <a:ahLst/>
              <a:cxnLst/>
              <a:rect l="l" t="t" r="r" b="b"/>
              <a:pathLst>
                <a:path w="12669" h="13207" extrusionOk="0">
                  <a:moveTo>
                    <a:pt x="11813" y="1"/>
                  </a:moveTo>
                  <a:cubicBezTo>
                    <a:pt x="9280" y="1774"/>
                    <a:pt x="6651" y="3358"/>
                    <a:pt x="4023" y="5004"/>
                  </a:cubicBezTo>
                  <a:cubicBezTo>
                    <a:pt x="2693" y="6651"/>
                    <a:pt x="1331" y="8298"/>
                    <a:pt x="1" y="9976"/>
                  </a:cubicBezTo>
                  <a:lnTo>
                    <a:pt x="32" y="10008"/>
                  </a:lnTo>
                  <a:cubicBezTo>
                    <a:pt x="55" y="9986"/>
                    <a:pt x="109" y="9963"/>
                    <a:pt x="150" y="9963"/>
                  </a:cubicBezTo>
                  <a:cubicBezTo>
                    <a:pt x="167" y="9963"/>
                    <a:pt x="181" y="9967"/>
                    <a:pt x="191" y="9976"/>
                  </a:cubicBezTo>
                  <a:cubicBezTo>
                    <a:pt x="1489" y="10578"/>
                    <a:pt x="2629" y="11782"/>
                    <a:pt x="3009" y="13207"/>
                  </a:cubicBezTo>
                  <a:cubicBezTo>
                    <a:pt x="6208" y="9375"/>
                    <a:pt x="9375" y="5511"/>
                    <a:pt x="12447" y="1553"/>
                  </a:cubicBezTo>
                  <a:cubicBezTo>
                    <a:pt x="12447" y="1489"/>
                    <a:pt x="12510" y="1489"/>
                    <a:pt x="12510" y="1489"/>
                  </a:cubicBezTo>
                  <a:cubicBezTo>
                    <a:pt x="12668" y="856"/>
                    <a:pt x="12383" y="317"/>
                    <a:pt x="11813" y="1"/>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522;p51">
              <a:extLst>
                <a:ext uri="{FF2B5EF4-FFF2-40B4-BE49-F238E27FC236}">
                  <a16:creationId xmlns:a16="http://schemas.microsoft.com/office/drawing/2014/main" id="{71E996D7-B96F-4B88-9B96-CD6D5FD2E8BB}"/>
                </a:ext>
              </a:extLst>
            </p:cNvPr>
            <p:cNvSpPr/>
            <p:nvPr/>
          </p:nvSpPr>
          <p:spPr>
            <a:xfrm>
              <a:off x="1549474" y="4141362"/>
              <a:ext cx="107454" cy="136319"/>
            </a:xfrm>
            <a:custGeom>
              <a:avLst/>
              <a:gdLst/>
              <a:ahLst/>
              <a:cxnLst/>
              <a:rect l="l" t="t" r="r" b="b"/>
              <a:pathLst>
                <a:path w="3421" h="4340" extrusionOk="0">
                  <a:moveTo>
                    <a:pt x="539" y="0"/>
                  </a:moveTo>
                  <a:cubicBezTo>
                    <a:pt x="380" y="190"/>
                    <a:pt x="159" y="444"/>
                    <a:pt x="0" y="634"/>
                  </a:cubicBezTo>
                  <a:cubicBezTo>
                    <a:pt x="32" y="618"/>
                    <a:pt x="56" y="610"/>
                    <a:pt x="80" y="610"/>
                  </a:cubicBezTo>
                  <a:cubicBezTo>
                    <a:pt x="103" y="610"/>
                    <a:pt x="127" y="618"/>
                    <a:pt x="159" y="634"/>
                  </a:cubicBezTo>
                  <a:cubicBezTo>
                    <a:pt x="1520" y="1331"/>
                    <a:pt x="2534" y="2819"/>
                    <a:pt x="2661" y="4339"/>
                  </a:cubicBezTo>
                  <a:cubicBezTo>
                    <a:pt x="2914" y="4022"/>
                    <a:pt x="3167" y="3706"/>
                    <a:pt x="3421" y="3452"/>
                  </a:cubicBezTo>
                  <a:cubicBezTo>
                    <a:pt x="2819" y="2059"/>
                    <a:pt x="1996" y="982"/>
                    <a:pt x="602" y="285"/>
                  </a:cubicBezTo>
                  <a:cubicBezTo>
                    <a:pt x="475" y="222"/>
                    <a:pt x="507" y="127"/>
                    <a:pt x="570" y="64"/>
                  </a:cubicBezTo>
                  <a:lnTo>
                    <a:pt x="539" y="0"/>
                  </a:ln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523;p51">
              <a:extLst>
                <a:ext uri="{FF2B5EF4-FFF2-40B4-BE49-F238E27FC236}">
                  <a16:creationId xmlns:a16="http://schemas.microsoft.com/office/drawing/2014/main" id="{C1AA6AFF-D926-460C-92A7-0D5E435A265D}"/>
                </a:ext>
              </a:extLst>
            </p:cNvPr>
            <p:cNvSpPr/>
            <p:nvPr/>
          </p:nvSpPr>
          <p:spPr>
            <a:xfrm>
              <a:off x="1448993" y="4163254"/>
              <a:ext cx="180074" cy="245720"/>
            </a:xfrm>
            <a:custGeom>
              <a:avLst/>
              <a:gdLst/>
              <a:ahLst/>
              <a:cxnLst/>
              <a:rect l="l" t="t" r="r" b="b"/>
              <a:pathLst>
                <a:path w="5733" h="7823" extrusionOk="0">
                  <a:moveTo>
                    <a:pt x="3168" y="0"/>
                  </a:moveTo>
                  <a:lnTo>
                    <a:pt x="3168" y="0"/>
                  </a:lnTo>
                  <a:cubicBezTo>
                    <a:pt x="2091" y="1330"/>
                    <a:pt x="1046" y="2629"/>
                    <a:pt x="1" y="3927"/>
                  </a:cubicBezTo>
                  <a:lnTo>
                    <a:pt x="96" y="3927"/>
                  </a:lnTo>
                  <a:cubicBezTo>
                    <a:pt x="1394" y="4814"/>
                    <a:pt x="2218" y="6239"/>
                    <a:pt x="2376" y="7822"/>
                  </a:cubicBezTo>
                  <a:cubicBezTo>
                    <a:pt x="3484" y="6461"/>
                    <a:pt x="4624" y="5131"/>
                    <a:pt x="5733" y="3769"/>
                  </a:cubicBezTo>
                  <a:cubicBezTo>
                    <a:pt x="5353" y="2217"/>
                    <a:pt x="4561" y="1077"/>
                    <a:pt x="3199" y="158"/>
                  </a:cubicBezTo>
                  <a:cubicBezTo>
                    <a:pt x="3136" y="127"/>
                    <a:pt x="3136" y="63"/>
                    <a:pt x="3168" y="0"/>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524;p51">
              <a:extLst>
                <a:ext uri="{FF2B5EF4-FFF2-40B4-BE49-F238E27FC236}">
                  <a16:creationId xmlns:a16="http://schemas.microsoft.com/office/drawing/2014/main" id="{9E3CC330-A69D-4ABE-971A-27098D8B61FA}"/>
                </a:ext>
              </a:extLst>
            </p:cNvPr>
            <p:cNvSpPr/>
            <p:nvPr/>
          </p:nvSpPr>
          <p:spPr>
            <a:xfrm>
              <a:off x="1429111" y="4291564"/>
              <a:ext cx="90555" cy="147250"/>
            </a:xfrm>
            <a:custGeom>
              <a:avLst/>
              <a:gdLst/>
              <a:ahLst/>
              <a:cxnLst/>
              <a:rect l="l" t="t" r="r" b="b"/>
              <a:pathLst>
                <a:path w="2883" h="4688" extrusionOk="0">
                  <a:moveTo>
                    <a:pt x="507" y="0"/>
                  </a:moveTo>
                  <a:cubicBezTo>
                    <a:pt x="349" y="254"/>
                    <a:pt x="159" y="444"/>
                    <a:pt x="0" y="665"/>
                  </a:cubicBezTo>
                  <a:cubicBezTo>
                    <a:pt x="1362" y="1552"/>
                    <a:pt x="2217" y="3104"/>
                    <a:pt x="2249" y="4687"/>
                  </a:cubicBezTo>
                  <a:cubicBezTo>
                    <a:pt x="2471" y="4434"/>
                    <a:pt x="2661" y="4149"/>
                    <a:pt x="2882" y="3927"/>
                  </a:cubicBezTo>
                  <a:cubicBezTo>
                    <a:pt x="2661" y="2344"/>
                    <a:pt x="1869" y="1077"/>
                    <a:pt x="602" y="95"/>
                  </a:cubicBezTo>
                  <a:cubicBezTo>
                    <a:pt x="507" y="32"/>
                    <a:pt x="507" y="0"/>
                    <a:pt x="507" y="0"/>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525;p51">
              <a:extLst>
                <a:ext uri="{FF2B5EF4-FFF2-40B4-BE49-F238E27FC236}">
                  <a16:creationId xmlns:a16="http://schemas.microsoft.com/office/drawing/2014/main" id="{79CBEE1A-D250-4A67-9A8A-C7FA011909DB}"/>
                </a:ext>
              </a:extLst>
            </p:cNvPr>
            <p:cNvSpPr/>
            <p:nvPr/>
          </p:nvSpPr>
          <p:spPr>
            <a:xfrm>
              <a:off x="1384351" y="4318420"/>
              <a:ext cx="109432" cy="219870"/>
            </a:xfrm>
            <a:custGeom>
              <a:avLst/>
              <a:gdLst/>
              <a:ahLst/>
              <a:cxnLst/>
              <a:rect l="l" t="t" r="r" b="b"/>
              <a:pathLst>
                <a:path w="3484" h="7000" extrusionOk="0">
                  <a:moveTo>
                    <a:pt x="1235" y="0"/>
                  </a:moveTo>
                  <a:cubicBezTo>
                    <a:pt x="919" y="444"/>
                    <a:pt x="507" y="919"/>
                    <a:pt x="159" y="1457"/>
                  </a:cubicBezTo>
                  <a:cubicBezTo>
                    <a:pt x="159" y="1521"/>
                    <a:pt x="64" y="1552"/>
                    <a:pt x="0" y="1552"/>
                  </a:cubicBezTo>
                  <a:cubicBezTo>
                    <a:pt x="982" y="3041"/>
                    <a:pt x="1900" y="5289"/>
                    <a:pt x="1045" y="6999"/>
                  </a:cubicBezTo>
                  <a:cubicBezTo>
                    <a:pt x="1869" y="5986"/>
                    <a:pt x="2661" y="5004"/>
                    <a:pt x="3484" y="4022"/>
                  </a:cubicBezTo>
                  <a:cubicBezTo>
                    <a:pt x="3262" y="2344"/>
                    <a:pt x="2534" y="1046"/>
                    <a:pt x="1235" y="0"/>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526;p51">
              <a:extLst>
                <a:ext uri="{FF2B5EF4-FFF2-40B4-BE49-F238E27FC236}">
                  <a16:creationId xmlns:a16="http://schemas.microsoft.com/office/drawing/2014/main" id="{74D86462-2905-431F-B961-6BF3F903D296}"/>
                </a:ext>
              </a:extLst>
            </p:cNvPr>
            <p:cNvSpPr/>
            <p:nvPr/>
          </p:nvSpPr>
          <p:spPr>
            <a:xfrm>
              <a:off x="741766" y="4205030"/>
              <a:ext cx="695323" cy="339228"/>
            </a:xfrm>
            <a:custGeom>
              <a:avLst/>
              <a:gdLst/>
              <a:ahLst/>
              <a:cxnLst/>
              <a:rect l="l" t="t" r="r" b="b"/>
              <a:pathLst>
                <a:path w="22137" h="10800" extrusionOk="0">
                  <a:moveTo>
                    <a:pt x="127" y="0"/>
                  </a:moveTo>
                  <a:cubicBezTo>
                    <a:pt x="32" y="190"/>
                    <a:pt x="0" y="475"/>
                    <a:pt x="63" y="665"/>
                  </a:cubicBezTo>
                  <a:lnTo>
                    <a:pt x="63" y="792"/>
                  </a:lnTo>
                  <a:lnTo>
                    <a:pt x="127" y="792"/>
                  </a:lnTo>
                  <a:cubicBezTo>
                    <a:pt x="6239" y="2565"/>
                    <a:pt x="12478" y="3991"/>
                    <a:pt x="18590" y="5701"/>
                  </a:cubicBezTo>
                  <a:cubicBezTo>
                    <a:pt x="18590" y="5701"/>
                    <a:pt x="18590" y="5637"/>
                    <a:pt x="18653" y="5637"/>
                  </a:cubicBezTo>
                  <a:cubicBezTo>
                    <a:pt x="18685" y="5621"/>
                    <a:pt x="18709" y="5614"/>
                    <a:pt x="18736" y="5614"/>
                  </a:cubicBezTo>
                  <a:cubicBezTo>
                    <a:pt x="18764" y="5614"/>
                    <a:pt x="18796" y="5621"/>
                    <a:pt x="18843" y="5637"/>
                  </a:cubicBezTo>
                  <a:lnTo>
                    <a:pt x="19002" y="5637"/>
                  </a:lnTo>
                  <a:cubicBezTo>
                    <a:pt x="19033" y="5637"/>
                    <a:pt x="19065" y="5701"/>
                    <a:pt x="19033" y="5732"/>
                  </a:cubicBezTo>
                  <a:cubicBezTo>
                    <a:pt x="19192" y="5764"/>
                    <a:pt x="19350" y="5764"/>
                    <a:pt x="19508" y="5796"/>
                  </a:cubicBezTo>
                  <a:cubicBezTo>
                    <a:pt x="19508" y="5716"/>
                    <a:pt x="19583" y="5649"/>
                    <a:pt x="19662" y="5649"/>
                  </a:cubicBezTo>
                  <a:cubicBezTo>
                    <a:pt x="19709" y="5649"/>
                    <a:pt x="19758" y="5673"/>
                    <a:pt x="19793" y="5732"/>
                  </a:cubicBezTo>
                  <a:cubicBezTo>
                    <a:pt x="20490" y="6904"/>
                    <a:pt x="20490" y="8488"/>
                    <a:pt x="19857" y="9723"/>
                  </a:cubicBezTo>
                  <a:cubicBezTo>
                    <a:pt x="19845" y="9758"/>
                    <a:pt x="19816" y="9771"/>
                    <a:pt x="19784" y="9771"/>
                  </a:cubicBezTo>
                  <a:cubicBezTo>
                    <a:pt x="19730" y="9771"/>
                    <a:pt x="19667" y="9731"/>
                    <a:pt x="19667" y="9691"/>
                  </a:cubicBezTo>
                  <a:cubicBezTo>
                    <a:pt x="19635" y="9723"/>
                    <a:pt x="19603" y="9723"/>
                    <a:pt x="19540" y="9723"/>
                  </a:cubicBezTo>
                  <a:cubicBezTo>
                    <a:pt x="13111" y="8076"/>
                    <a:pt x="6651" y="6334"/>
                    <a:pt x="158" y="4814"/>
                  </a:cubicBezTo>
                  <a:lnTo>
                    <a:pt x="158" y="4846"/>
                  </a:lnTo>
                  <a:lnTo>
                    <a:pt x="285" y="5226"/>
                  </a:lnTo>
                  <a:cubicBezTo>
                    <a:pt x="3705" y="6176"/>
                    <a:pt x="7126" y="7189"/>
                    <a:pt x="10514" y="8107"/>
                  </a:cubicBezTo>
                  <a:cubicBezTo>
                    <a:pt x="13966" y="9026"/>
                    <a:pt x="17450" y="9754"/>
                    <a:pt x="20870" y="10768"/>
                  </a:cubicBezTo>
                  <a:cubicBezTo>
                    <a:pt x="20902" y="10768"/>
                    <a:pt x="20902" y="10799"/>
                    <a:pt x="20933" y="10799"/>
                  </a:cubicBezTo>
                  <a:lnTo>
                    <a:pt x="20933" y="10768"/>
                  </a:lnTo>
                  <a:cubicBezTo>
                    <a:pt x="22137" y="8773"/>
                    <a:pt x="20648" y="7126"/>
                    <a:pt x="20237" y="5162"/>
                  </a:cubicBezTo>
                  <a:cubicBezTo>
                    <a:pt x="16816" y="4592"/>
                    <a:pt x="13428" y="3801"/>
                    <a:pt x="10103" y="2914"/>
                  </a:cubicBezTo>
                  <a:cubicBezTo>
                    <a:pt x="6809" y="1995"/>
                    <a:pt x="3357" y="1172"/>
                    <a:pt x="127" y="0"/>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527;p51">
              <a:extLst>
                <a:ext uri="{FF2B5EF4-FFF2-40B4-BE49-F238E27FC236}">
                  <a16:creationId xmlns:a16="http://schemas.microsoft.com/office/drawing/2014/main" id="{9ADC7F0A-E896-4A93-9346-C4E3B564B08C}"/>
                </a:ext>
              </a:extLst>
            </p:cNvPr>
            <p:cNvSpPr/>
            <p:nvPr/>
          </p:nvSpPr>
          <p:spPr>
            <a:xfrm>
              <a:off x="743745" y="3997127"/>
              <a:ext cx="925119" cy="358137"/>
            </a:xfrm>
            <a:custGeom>
              <a:avLst/>
              <a:gdLst/>
              <a:ahLst/>
              <a:cxnLst/>
              <a:rect l="l" t="t" r="r" b="b"/>
              <a:pathLst>
                <a:path w="29453" h="11402" extrusionOk="0">
                  <a:moveTo>
                    <a:pt x="21269" y="7964"/>
                  </a:moveTo>
                  <a:cubicBezTo>
                    <a:pt x="21334" y="7964"/>
                    <a:pt x="21371" y="8056"/>
                    <a:pt x="21345" y="8108"/>
                  </a:cubicBezTo>
                  <a:cubicBezTo>
                    <a:pt x="20902" y="8709"/>
                    <a:pt x="20395" y="9343"/>
                    <a:pt x="19857" y="9849"/>
                  </a:cubicBezTo>
                  <a:cubicBezTo>
                    <a:pt x="19828" y="9861"/>
                    <a:pt x="19799" y="9866"/>
                    <a:pt x="19771" y="9866"/>
                  </a:cubicBezTo>
                  <a:cubicBezTo>
                    <a:pt x="19649" y="9866"/>
                    <a:pt x="19558" y="9763"/>
                    <a:pt x="19635" y="9659"/>
                  </a:cubicBezTo>
                  <a:cubicBezTo>
                    <a:pt x="20174" y="9089"/>
                    <a:pt x="20712" y="8551"/>
                    <a:pt x="21219" y="7981"/>
                  </a:cubicBezTo>
                  <a:cubicBezTo>
                    <a:pt x="21237" y="7969"/>
                    <a:pt x="21254" y="7964"/>
                    <a:pt x="21269" y="7964"/>
                  </a:cubicBezTo>
                  <a:close/>
                  <a:moveTo>
                    <a:pt x="29453" y="0"/>
                  </a:moveTo>
                  <a:lnTo>
                    <a:pt x="29453" y="0"/>
                  </a:lnTo>
                  <a:cubicBezTo>
                    <a:pt x="29421" y="32"/>
                    <a:pt x="29389" y="32"/>
                    <a:pt x="29358" y="64"/>
                  </a:cubicBezTo>
                  <a:cubicBezTo>
                    <a:pt x="25652" y="2407"/>
                    <a:pt x="21915" y="4656"/>
                    <a:pt x="18147" y="6873"/>
                  </a:cubicBezTo>
                  <a:cubicBezTo>
                    <a:pt x="18110" y="6900"/>
                    <a:pt x="18073" y="6912"/>
                    <a:pt x="18038" y="6912"/>
                  </a:cubicBezTo>
                  <a:cubicBezTo>
                    <a:pt x="17954" y="6912"/>
                    <a:pt x="17884" y="6845"/>
                    <a:pt x="17862" y="6778"/>
                  </a:cubicBezTo>
                  <a:cubicBezTo>
                    <a:pt x="17590" y="6934"/>
                    <a:pt x="17304" y="6995"/>
                    <a:pt x="17012" y="6995"/>
                  </a:cubicBezTo>
                  <a:cubicBezTo>
                    <a:pt x="16418" y="6995"/>
                    <a:pt x="15796" y="6747"/>
                    <a:pt x="15202" y="6556"/>
                  </a:cubicBezTo>
                  <a:cubicBezTo>
                    <a:pt x="13681" y="6081"/>
                    <a:pt x="12098" y="5511"/>
                    <a:pt x="10578" y="4877"/>
                  </a:cubicBezTo>
                  <a:cubicBezTo>
                    <a:pt x="8393" y="3959"/>
                    <a:pt x="6334" y="2977"/>
                    <a:pt x="4244" y="1932"/>
                  </a:cubicBezTo>
                  <a:cubicBezTo>
                    <a:pt x="2851" y="3357"/>
                    <a:pt x="1394" y="4719"/>
                    <a:pt x="0" y="6144"/>
                  </a:cubicBezTo>
                  <a:cubicBezTo>
                    <a:pt x="3421" y="6999"/>
                    <a:pt x="6746" y="8139"/>
                    <a:pt x="10135" y="9026"/>
                  </a:cubicBezTo>
                  <a:cubicBezTo>
                    <a:pt x="13460" y="9881"/>
                    <a:pt x="16848" y="10610"/>
                    <a:pt x="20174" y="11401"/>
                  </a:cubicBezTo>
                  <a:cubicBezTo>
                    <a:pt x="23119" y="7474"/>
                    <a:pt x="26127" y="3547"/>
                    <a:pt x="29453" y="0"/>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528;p51">
              <a:extLst>
                <a:ext uri="{FF2B5EF4-FFF2-40B4-BE49-F238E27FC236}">
                  <a16:creationId xmlns:a16="http://schemas.microsoft.com/office/drawing/2014/main" id="{8C9334E6-0DF1-44B6-8EBB-C41BD9B6325B}"/>
                </a:ext>
              </a:extLst>
            </p:cNvPr>
            <p:cNvSpPr/>
            <p:nvPr/>
          </p:nvSpPr>
          <p:spPr>
            <a:xfrm>
              <a:off x="733788" y="3316095"/>
              <a:ext cx="1301128" cy="1234162"/>
            </a:xfrm>
            <a:custGeom>
              <a:avLst/>
              <a:gdLst/>
              <a:ahLst/>
              <a:cxnLst/>
              <a:rect l="l" t="t" r="r" b="b"/>
              <a:pathLst>
                <a:path w="41424" h="39292" extrusionOk="0">
                  <a:moveTo>
                    <a:pt x="37117" y="7463"/>
                  </a:moveTo>
                  <a:lnTo>
                    <a:pt x="37117" y="7463"/>
                  </a:lnTo>
                  <a:cubicBezTo>
                    <a:pt x="37339" y="7495"/>
                    <a:pt x="37624" y="7526"/>
                    <a:pt x="37845" y="7621"/>
                  </a:cubicBezTo>
                  <a:cubicBezTo>
                    <a:pt x="38225" y="7685"/>
                    <a:pt x="38542" y="7906"/>
                    <a:pt x="38890" y="7938"/>
                  </a:cubicBezTo>
                  <a:lnTo>
                    <a:pt x="38890" y="7970"/>
                  </a:lnTo>
                  <a:lnTo>
                    <a:pt x="38890" y="8001"/>
                  </a:lnTo>
                  <a:cubicBezTo>
                    <a:pt x="38384" y="8382"/>
                    <a:pt x="37909" y="8730"/>
                    <a:pt x="37434" y="9142"/>
                  </a:cubicBezTo>
                  <a:cubicBezTo>
                    <a:pt x="37434" y="8572"/>
                    <a:pt x="37307" y="8065"/>
                    <a:pt x="37149" y="7590"/>
                  </a:cubicBezTo>
                  <a:cubicBezTo>
                    <a:pt x="37149" y="7526"/>
                    <a:pt x="37117" y="7495"/>
                    <a:pt x="37117" y="7463"/>
                  </a:cubicBezTo>
                  <a:close/>
                  <a:moveTo>
                    <a:pt x="18622" y="433"/>
                  </a:moveTo>
                  <a:cubicBezTo>
                    <a:pt x="22422" y="1636"/>
                    <a:pt x="26318" y="2523"/>
                    <a:pt x="30086" y="3948"/>
                  </a:cubicBezTo>
                  <a:cubicBezTo>
                    <a:pt x="31733" y="4550"/>
                    <a:pt x="33823" y="5056"/>
                    <a:pt x="35280" y="6133"/>
                  </a:cubicBezTo>
                  <a:cubicBezTo>
                    <a:pt x="31321" y="8096"/>
                    <a:pt x="27489" y="10503"/>
                    <a:pt x="23848" y="13037"/>
                  </a:cubicBezTo>
                  <a:cubicBezTo>
                    <a:pt x="17704" y="11580"/>
                    <a:pt x="11845" y="8920"/>
                    <a:pt x="5986" y="6766"/>
                  </a:cubicBezTo>
                  <a:cubicBezTo>
                    <a:pt x="7823" y="5975"/>
                    <a:pt x="9565" y="4930"/>
                    <a:pt x="11338" y="4075"/>
                  </a:cubicBezTo>
                  <a:cubicBezTo>
                    <a:pt x="13745" y="2871"/>
                    <a:pt x="16184" y="1636"/>
                    <a:pt x="18622" y="433"/>
                  </a:cubicBezTo>
                  <a:close/>
                  <a:moveTo>
                    <a:pt x="5543" y="6893"/>
                  </a:moveTo>
                  <a:cubicBezTo>
                    <a:pt x="5606" y="6956"/>
                    <a:pt x="5606" y="6988"/>
                    <a:pt x="5638" y="6988"/>
                  </a:cubicBezTo>
                  <a:cubicBezTo>
                    <a:pt x="8646" y="8128"/>
                    <a:pt x="11687" y="9237"/>
                    <a:pt x="14727" y="10377"/>
                  </a:cubicBezTo>
                  <a:cubicBezTo>
                    <a:pt x="17672" y="11453"/>
                    <a:pt x="20649" y="12752"/>
                    <a:pt x="23753" y="13227"/>
                  </a:cubicBezTo>
                  <a:lnTo>
                    <a:pt x="23816" y="13227"/>
                  </a:lnTo>
                  <a:cubicBezTo>
                    <a:pt x="23839" y="13273"/>
                    <a:pt x="23862" y="13303"/>
                    <a:pt x="23910" y="13303"/>
                  </a:cubicBezTo>
                  <a:cubicBezTo>
                    <a:pt x="23928" y="13303"/>
                    <a:pt x="23949" y="13299"/>
                    <a:pt x="23974" y="13290"/>
                  </a:cubicBezTo>
                  <a:lnTo>
                    <a:pt x="23974" y="13290"/>
                  </a:lnTo>
                  <a:cubicBezTo>
                    <a:pt x="23911" y="13512"/>
                    <a:pt x="23911" y="13765"/>
                    <a:pt x="23879" y="13987"/>
                  </a:cubicBezTo>
                  <a:cubicBezTo>
                    <a:pt x="23879" y="14050"/>
                    <a:pt x="23848" y="14050"/>
                    <a:pt x="23848" y="14050"/>
                  </a:cubicBezTo>
                  <a:cubicBezTo>
                    <a:pt x="23816" y="14082"/>
                    <a:pt x="23753" y="14082"/>
                    <a:pt x="23753" y="14114"/>
                  </a:cubicBezTo>
                  <a:cubicBezTo>
                    <a:pt x="20839" y="12847"/>
                    <a:pt x="17735" y="11833"/>
                    <a:pt x="14695" y="10757"/>
                  </a:cubicBezTo>
                  <a:cubicBezTo>
                    <a:pt x="11370" y="9585"/>
                    <a:pt x="8076" y="8255"/>
                    <a:pt x="4719" y="7210"/>
                  </a:cubicBezTo>
                  <a:cubicBezTo>
                    <a:pt x="5004" y="7146"/>
                    <a:pt x="5289" y="7020"/>
                    <a:pt x="5543" y="6893"/>
                  </a:cubicBezTo>
                  <a:close/>
                  <a:moveTo>
                    <a:pt x="39017" y="8160"/>
                  </a:moveTo>
                  <a:cubicBezTo>
                    <a:pt x="40379" y="10060"/>
                    <a:pt x="40917" y="12023"/>
                    <a:pt x="40442" y="14335"/>
                  </a:cubicBezTo>
                  <a:lnTo>
                    <a:pt x="40442" y="14430"/>
                  </a:lnTo>
                  <a:cubicBezTo>
                    <a:pt x="39809" y="14779"/>
                    <a:pt x="39175" y="15127"/>
                    <a:pt x="38574" y="15539"/>
                  </a:cubicBezTo>
                  <a:cubicBezTo>
                    <a:pt x="39334" y="13544"/>
                    <a:pt x="39714" y="10630"/>
                    <a:pt x="37497" y="9395"/>
                  </a:cubicBezTo>
                  <a:cubicBezTo>
                    <a:pt x="38004" y="9015"/>
                    <a:pt x="38542" y="8603"/>
                    <a:pt x="39017" y="8160"/>
                  </a:cubicBezTo>
                  <a:close/>
                  <a:moveTo>
                    <a:pt x="37402" y="9712"/>
                  </a:moveTo>
                  <a:cubicBezTo>
                    <a:pt x="39492" y="11042"/>
                    <a:pt x="38859" y="13512"/>
                    <a:pt x="38447" y="15539"/>
                  </a:cubicBezTo>
                  <a:cubicBezTo>
                    <a:pt x="38447" y="15570"/>
                    <a:pt x="38447" y="15634"/>
                    <a:pt x="38479" y="15634"/>
                  </a:cubicBezTo>
                  <a:cubicBezTo>
                    <a:pt x="38289" y="15729"/>
                    <a:pt x="38130" y="15855"/>
                    <a:pt x="37940" y="15982"/>
                  </a:cubicBezTo>
                  <a:cubicBezTo>
                    <a:pt x="38542" y="14399"/>
                    <a:pt x="38289" y="12530"/>
                    <a:pt x="37244" y="11137"/>
                  </a:cubicBezTo>
                  <a:cubicBezTo>
                    <a:pt x="37212" y="11137"/>
                    <a:pt x="37180" y="11105"/>
                    <a:pt x="37149" y="11105"/>
                  </a:cubicBezTo>
                  <a:cubicBezTo>
                    <a:pt x="37307" y="10662"/>
                    <a:pt x="37370" y="10187"/>
                    <a:pt x="37402" y="9712"/>
                  </a:cubicBezTo>
                  <a:close/>
                  <a:moveTo>
                    <a:pt x="35470" y="7431"/>
                  </a:moveTo>
                  <a:cubicBezTo>
                    <a:pt x="35565" y="7970"/>
                    <a:pt x="35628" y="8508"/>
                    <a:pt x="35660" y="9015"/>
                  </a:cubicBezTo>
                  <a:cubicBezTo>
                    <a:pt x="35755" y="9933"/>
                    <a:pt x="35755" y="10820"/>
                    <a:pt x="35755" y="11770"/>
                  </a:cubicBezTo>
                  <a:cubicBezTo>
                    <a:pt x="35755" y="11833"/>
                    <a:pt x="35787" y="11865"/>
                    <a:pt x="35818" y="11897"/>
                  </a:cubicBezTo>
                  <a:cubicBezTo>
                    <a:pt x="31923" y="14145"/>
                    <a:pt x="28123" y="16584"/>
                    <a:pt x="24228" y="18801"/>
                  </a:cubicBezTo>
                  <a:cubicBezTo>
                    <a:pt x="24354" y="18262"/>
                    <a:pt x="24449" y="17756"/>
                    <a:pt x="24481" y="17249"/>
                  </a:cubicBezTo>
                  <a:lnTo>
                    <a:pt x="24544" y="17249"/>
                  </a:lnTo>
                  <a:cubicBezTo>
                    <a:pt x="24544" y="17249"/>
                    <a:pt x="24608" y="17217"/>
                    <a:pt x="24544" y="17217"/>
                  </a:cubicBezTo>
                  <a:cubicBezTo>
                    <a:pt x="24513" y="17154"/>
                    <a:pt x="24513" y="17154"/>
                    <a:pt x="24481" y="17154"/>
                  </a:cubicBezTo>
                  <a:cubicBezTo>
                    <a:pt x="24513" y="16742"/>
                    <a:pt x="24513" y="16330"/>
                    <a:pt x="24481" y="15887"/>
                  </a:cubicBezTo>
                  <a:cubicBezTo>
                    <a:pt x="24449" y="15412"/>
                    <a:pt x="24386" y="14937"/>
                    <a:pt x="24323" y="14462"/>
                  </a:cubicBezTo>
                  <a:cubicBezTo>
                    <a:pt x="24323" y="14385"/>
                    <a:pt x="24288" y="14343"/>
                    <a:pt x="24253" y="14343"/>
                  </a:cubicBezTo>
                  <a:cubicBezTo>
                    <a:pt x="24231" y="14343"/>
                    <a:pt x="24208" y="14361"/>
                    <a:pt x="24196" y="14399"/>
                  </a:cubicBezTo>
                  <a:lnTo>
                    <a:pt x="24196" y="14367"/>
                  </a:lnTo>
                  <a:cubicBezTo>
                    <a:pt x="24671" y="14114"/>
                    <a:pt x="25178" y="13892"/>
                    <a:pt x="25684" y="13607"/>
                  </a:cubicBezTo>
                  <a:cubicBezTo>
                    <a:pt x="29105" y="11865"/>
                    <a:pt x="32493" y="9775"/>
                    <a:pt x="35470" y="7431"/>
                  </a:cubicBezTo>
                  <a:close/>
                  <a:moveTo>
                    <a:pt x="4814" y="7716"/>
                  </a:moveTo>
                  <a:cubicBezTo>
                    <a:pt x="7886" y="8920"/>
                    <a:pt x="11085" y="9965"/>
                    <a:pt x="14220" y="11073"/>
                  </a:cubicBezTo>
                  <a:cubicBezTo>
                    <a:pt x="17419" y="12213"/>
                    <a:pt x="20649" y="13480"/>
                    <a:pt x="23911" y="14399"/>
                  </a:cubicBezTo>
                  <a:cubicBezTo>
                    <a:pt x="23879" y="14430"/>
                    <a:pt x="23879" y="14494"/>
                    <a:pt x="23879" y="14557"/>
                  </a:cubicBezTo>
                  <a:cubicBezTo>
                    <a:pt x="24006" y="15380"/>
                    <a:pt x="24038" y="16204"/>
                    <a:pt x="24006" y="17059"/>
                  </a:cubicBezTo>
                  <a:cubicBezTo>
                    <a:pt x="19477" y="15665"/>
                    <a:pt x="15012" y="14304"/>
                    <a:pt x="10673" y="12372"/>
                  </a:cubicBezTo>
                  <a:cubicBezTo>
                    <a:pt x="10665" y="12369"/>
                    <a:pt x="10656" y="12368"/>
                    <a:pt x="10647" y="12368"/>
                  </a:cubicBezTo>
                  <a:cubicBezTo>
                    <a:pt x="10557" y="12368"/>
                    <a:pt x="10463" y="12501"/>
                    <a:pt x="10578" y="12530"/>
                  </a:cubicBezTo>
                  <a:cubicBezTo>
                    <a:pt x="13555" y="13829"/>
                    <a:pt x="16595" y="15064"/>
                    <a:pt x="19731" y="16014"/>
                  </a:cubicBezTo>
                  <a:cubicBezTo>
                    <a:pt x="21156" y="16457"/>
                    <a:pt x="22581" y="16805"/>
                    <a:pt x="24038" y="17122"/>
                  </a:cubicBezTo>
                  <a:cubicBezTo>
                    <a:pt x="24038" y="17692"/>
                    <a:pt x="23974" y="18262"/>
                    <a:pt x="23879" y="18832"/>
                  </a:cubicBezTo>
                  <a:cubicBezTo>
                    <a:pt x="23879" y="18769"/>
                    <a:pt x="23848" y="18769"/>
                    <a:pt x="23848" y="18769"/>
                  </a:cubicBezTo>
                  <a:cubicBezTo>
                    <a:pt x="20522" y="18072"/>
                    <a:pt x="17324" y="17280"/>
                    <a:pt x="14093" y="16077"/>
                  </a:cubicBezTo>
                  <a:cubicBezTo>
                    <a:pt x="11465" y="15095"/>
                    <a:pt x="8836" y="13955"/>
                    <a:pt x="6271" y="12752"/>
                  </a:cubicBezTo>
                  <a:cubicBezTo>
                    <a:pt x="5669" y="12498"/>
                    <a:pt x="5131" y="12245"/>
                    <a:pt x="4498" y="11928"/>
                  </a:cubicBezTo>
                  <a:cubicBezTo>
                    <a:pt x="5448" y="10757"/>
                    <a:pt x="5479" y="9047"/>
                    <a:pt x="4814" y="7716"/>
                  </a:cubicBezTo>
                  <a:close/>
                  <a:moveTo>
                    <a:pt x="37054" y="11422"/>
                  </a:moveTo>
                  <a:cubicBezTo>
                    <a:pt x="37972" y="12878"/>
                    <a:pt x="38225" y="14462"/>
                    <a:pt x="37687" y="16140"/>
                  </a:cubicBezTo>
                  <a:cubicBezTo>
                    <a:pt x="36483" y="16900"/>
                    <a:pt x="35280" y="17724"/>
                    <a:pt x="34045" y="18516"/>
                  </a:cubicBezTo>
                  <a:lnTo>
                    <a:pt x="33348" y="18991"/>
                  </a:lnTo>
                  <a:cubicBezTo>
                    <a:pt x="33570" y="17724"/>
                    <a:pt x="33190" y="16457"/>
                    <a:pt x="32272" y="15507"/>
                  </a:cubicBezTo>
                  <a:cubicBezTo>
                    <a:pt x="32588" y="15254"/>
                    <a:pt x="32905" y="15064"/>
                    <a:pt x="33190" y="14905"/>
                  </a:cubicBezTo>
                  <a:cubicBezTo>
                    <a:pt x="33728" y="16014"/>
                    <a:pt x="33982" y="17090"/>
                    <a:pt x="33823" y="18357"/>
                  </a:cubicBezTo>
                  <a:cubicBezTo>
                    <a:pt x="33823" y="18402"/>
                    <a:pt x="33855" y="18447"/>
                    <a:pt x="33896" y="18447"/>
                  </a:cubicBezTo>
                  <a:cubicBezTo>
                    <a:pt x="33913" y="18447"/>
                    <a:pt x="33931" y="18439"/>
                    <a:pt x="33950" y="18421"/>
                  </a:cubicBezTo>
                  <a:cubicBezTo>
                    <a:pt x="33982" y="18421"/>
                    <a:pt x="33982" y="18421"/>
                    <a:pt x="33982" y="18389"/>
                  </a:cubicBezTo>
                  <a:cubicBezTo>
                    <a:pt x="34330" y="17154"/>
                    <a:pt x="34172" y="15792"/>
                    <a:pt x="33412" y="14747"/>
                  </a:cubicBezTo>
                  <a:cubicBezTo>
                    <a:pt x="34362" y="14114"/>
                    <a:pt x="35375" y="13480"/>
                    <a:pt x="36325" y="12847"/>
                  </a:cubicBezTo>
                  <a:cubicBezTo>
                    <a:pt x="36388" y="12847"/>
                    <a:pt x="36483" y="12847"/>
                    <a:pt x="36515" y="12783"/>
                  </a:cubicBezTo>
                  <a:cubicBezTo>
                    <a:pt x="36705" y="12372"/>
                    <a:pt x="36895" y="11897"/>
                    <a:pt x="37054" y="11422"/>
                  </a:cubicBezTo>
                  <a:close/>
                  <a:moveTo>
                    <a:pt x="35438" y="6196"/>
                  </a:moveTo>
                  <a:cubicBezTo>
                    <a:pt x="35628" y="6355"/>
                    <a:pt x="35850" y="6545"/>
                    <a:pt x="36008" y="6703"/>
                  </a:cubicBezTo>
                  <a:cubicBezTo>
                    <a:pt x="37624" y="8318"/>
                    <a:pt x="36864" y="10693"/>
                    <a:pt x="36198" y="12593"/>
                  </a:cubicBezTo>
                  <a:lnTo>
                    <a:pt x="36198" y="12657"/>
                  </a:lnTo>
                  <a:cubicBezTo>
                    <a:pt x="33950" y="13924"/>
                    <a:pt x="31733" y="15317"/>
                    <a:pt x="29516" y="16647"/>
                  </a:cubicBezTo>
                  <a:cubicBezTo>
                    <a:pt x="28471" y="17280"/>
                    <a:pt x="27489" y="17882"/>
                    <a:pt x="26444" y="18484"/>
                  </a:cubicBezTo>
                  <a:cubicBezTo>
                    <a:pt x="25969" y="18737"/>
                    <a:pt x="25494" y="18991"/>
                    <a:pt x="25019" y="19276"/>
                  </a:cubicBezTo>
                  <a:cubicBezTo>
                    <a:pt x="24614" y="19488"/>
                    <a:pt x="24291" y="19759"/>
                    <a:pt x="24079" y="19759"/>
                  </a:cubicBezTo>
                  <a:cubicBezTo>
                    <a:pt x="23943" y="19759"/>
                    <a:pt x="23853" y="19648"/>
                    <a:pt x="23816" y="19339"/>
                  </a:cubicBezTo>
                  <a:lnTo>
                    <a:pt x="23816" y="19339"/>
                  </a:lnTo>
                  <a:cubicBezTo>
                    <a:pt x="23832" y="19355"/>
                    <a:pt x="23855" y="19363"/>
                    <a:pt x="23887" y="19363"/>
                  </a:cubicBezTo>
                  <a:cubicBezTo>
                    <a:pt x="23919" y="19363"/>
                    <a:pt x="23958" y="19355"/>
                    <a:pt x="24006" y="19339"/>
                  </a:cubicBezTo>
                  <a:cubicBezTo>
                    <a:pt x="27996" y="17059"/>
                    <a:pt x="32050" y="14715"/>
                    <a:pt x="35882" y="12150"/>
                  </a:cubicBezTo>
                  <a:cubicBezTo>
                    <a:pt x="35945" y="12055"/>
                    <a:pt x="35913" y="11992"/>
                    <a:pt x="35882" y="11928"/>
                  </a:cubicBezTo>
                  <a:cubicBezTo>
                    <a:pt x="35913" y="11897"/>
                    <a:pt x="35945" y="11865"/>
                    <a:pt x="35945" y="11833"/>
                  </a:cubicBezTo>
                  <a:cubicBezTo>
                    <a:pt x="36167" y="10282"/>
                    <a:pt x="36040" y="8698"/>
                    <a:pt x="35723" y="7146"/>
                  </a:cubicBezTo>
                  <a:cubicBezTo>
                    <a:pt x="35723" y="7042"/>
                    <a:pt x="35647" y="6995"/>
                    <a:pt x="35567" y="6995"/>
                  </a:cubicBezTo>
                  <a:cubicBezTo>
                    <a:pt x="35502" y="6995"/>
                    <a:pt x="35435" y="7026"/>
                    <a:pt x="35407" y="7083"/>
                  </a:cubicBezTo>
                  <a:lnTo>
                    <a:pt x="35375" y="7083"/>
                  </a:lnTo>
                  <a:cubicBezTo>
                    <a:pt x="31606" y="9395"/>
                    <a:pt x="27870" y="11643"/>
                    <a:pt x="24069" y="13892"/>
                  </a:cubicBezTo>
                  <a:cubicBezTo>
                    <a:pt x="24164" y="13670"/>
                    <a:pt x="24196" y="13449"/>
                    <a:pt x="24228" y="13227"/>
                  </a:cubicBezTo>
                  <a:cubicBezTo>
                    <a:pt x="24291" y="13195"/>
                    <a:pt x="24228" y="13164"/>
                    <a:pt x="24228" y="13132"/>
                  </a:cubicBezTo>
                  <a:cubicBezTo>
                    <a:pt x="27933" y="10693"/>
                    <a:pt x="31670" y="8445"/>
                    <a:pt x="35438" y="6196"/>
                  </a:cubicBezTo>
                  <a:close/>
                  <a:moveTo>
                    <a:pt x="4213" y="12308"/>
                  </a:moveTo>
                  <a:cubicBezTo>
                    <a:pt x="10293" y="15095"/>
                    <a:pt x="16785" y="18294"/>
                    <a:pt x="23531" y="19022"/>
                  </a:cubicBezTo>
                  <a:cubicBezTo>
                    <a:pt x="23499" y="19022"/>
                    <a:pt x="23499" y="19054"/>
                    <a:pt x="23499" y="19086"/>
                  </a:cubicBezTo>
                  <a:lnTo>
                    <a:pt x="23499" y="20004"/>
                  </a:lnTo>
                  <a:cubicBezTo>
                    <a:pt x="16754" y="18072"/>
                    <a:pt x="10230" y="15792"/>
                    <a:pt x="3928" y="12752"/>
                  </a:cubicBezTo>
                  <a:cubicBezTo>
                    <a:pt x="3928" y="12562"/>
                    <a:pt x="4054" y="12403"/>
                    <a:pt x="4213" y="12308"/>
                  </a:cubicBezTo>
                  <a:close/>
                  <a:moveTo>
                    <a:pt x="4434" y="13449"/>
                  </a:moveTo>
                  <a:cubicBezTo>
                    <a:pt x="9660" y="16014"/>
                    <a:pt x="15202" y="18167"/>
                    <a:pt x="20839" y="19624"/>
                  </a:cubicBezTo>
                  <a:cubicBezTo>
                    <a:pt x="19952" y="20067"/>
                    <a:pt x="19129" y="20542"/>
                    <a:pt x="18274" y="21017"/>
                  </a:cubicBezTo>
                  <a:cubicBezTo>
                    <a:pt x="18210" y="21049"/>
                    <a:pt x="18179" y="21081"/>
                    <a:pt x="18179" y="21112"/>
                  </a:cubicBezTo>
                  <a:cubicBezTo>
                    <a:pt x="13048" y="18516"/>
                    <a:pt x="7380" y="16679"/>
                    <a:pt x="1838" y="15032"/>
                  </a:cubicBezTo>
                  <a:cubicBezTo>
                    <a:pt x="2756" y="14557"/>
                    <a:pt x="3611" y="13987"/>
                    <a:pt x="4434" y="13449"/>
                  </a:cubicBezTo>
                  <a:close/>
                  <a:moveTo>
                    <a:pt x="32081" y="15570"/>
                  </a:moveTo>
                  <a:cubicBezTo>
                    <a:pt x="32081" y="15602"/>
                    <a:pt x="32081" y="15602"/>
                    <a:pt x="32113" y="15665"/>
                  </a:cubicBezTo>
                  <a:cubicBezTo>
                    <a:pt x="32937" y="16520"/>
                    <a:pt x="33317" y="17660"/>
                    <a:pt x="33158" y="18896"/>
                  </a:cubicBezTo>
                  <a:cubicBezTo>
                    <a:pt x="33158" y="18991"/>
                    <a:pt x="33190" y="19022"/>
                    <a:pt x="33222" y="19022"/>
                  </a:cubicBezTo>
                  <a:cubicBezTo>
                    <a:pt x="31986" y="19846"/>
                    <a:pt x="30783" y="20637"/>
                    <a:pt x="29516" y="21429"/>
                  </a:cubicBezTo>
                  <a:cubicBezTo>
                    <a:pt x="25906" y="23709"/>
                    <a:pt x="22296" y="25926"/>
                    <a:pt x="18622" y="28016"/>
                  </a:cubicBezTo>
                  <a:cubicBezTo>
                    <a:pt x="19857" y="25958"/>
                    <a:pt x="19857" y="23266"/>
                    <a:pt x="18559" y="21207"/>
                  </a:cubicBezTo>
                  <a:cubicBezTo>
                    <a:pt x="19477" y="20701"/>
                    <a:pt x="20364" y="20162"/>
                    <a:pt x="21219" y="19656"/>
                  </a:cubicBezTo>
                  <a:cubicBezTo>
                    <a:pt x="22011" y="19846"/>
                    <a:pt x="22771" y="20067"/>
                    <a:pt x="23531" y="20226"/>
                  </a:cubicBezTo>
                  <a:cubicBezTo>
                    <a:pt x="23554" y="20294"/>
                    <a:pt x="23626" y="20346"/>
                    <a:pt x="23712" y="20346"/>
                  </a:cubicBezTo>
                  <a:cubicBezTo>
                    <a:pt x="23745" y="20346"/>
                    <a:pt x="23780" y="20338"/>
                    <a:pt x="23816" y="20321"/>
                  </a:cubicBezTo>
                  <a:cubicBezTo>
                    <a:pt x="26603" y="18864"/>
                    <a:pt x="29390" y="17280"/>
                    <a:pt x="32081" y="15570"/>
                  </a:cubicBezTo>
                  <a:close/>
                  <a:moveTo>
                    <a:pt x="1711" y="15380"/>
                  </a:moveTo>
                  <a:lnTo>
                    <a:pt x="1711" y="15380"/>
                  </a:lnTo>
                  <a:cubicBezTo>
                    <a:pt x="1711" y="15380"/>
                    <a:pt x="1743" y="15412"/>
                    <a:pt x="1806" y="15412"/>
                  </a:cubicBezTo>
                  <a:cubicBezTo>
                    <a:pt x="7411" y="17154"/>
                    <a:pt x="12763" y="19371"/>
                    <a:pt x="18274" y="21366"/>
                  </a:cubicBezTo>
                  <a:lnTo>
                    <a:pt x="18274" y="21397"/>
                  </a:lnTo>
                  <a:cubicBezTo>
                    <a:pt x="19382" y="23709"/>
                    <a:pt x="19382" y="25958"/>
                    <a:pt x="18210" y="28238"/>
                  </a:cubicBezTo>
                  <a:lnTo>
                    <a:pt x="18210" y="28365"/>
                  </a:lnTo>
                  <a:cubicBezTo>
                    <a:pt x="17984" y="28430"/>
                    <a:pt x="17745" y="28459"/>
                    <a:pt x="17497" y="28459"/>
                  </a:cubicBezTo>
                  <a:cubicBezTo>
                    <a:pt x="16188" y="28459"/>
                    <a:pt x="14647" y="27656"/>
                    <a:pt x="13555" y="27256"/>
                  </a:cubicBezTo>
                  <a:cubicBezTo>
                    <a:pt x="12193" y="26749"/>
                    <a:pt x="10863" y="26179"/>
                    <a:pt x="9565" y="25609"/>
                  </a:cubicBezTo>
                  <a:cubicBezTo>
                    <a:pt x="7063" y="24501"/>
                    <a:pt x="4593" y="23234"/>
                    <a:pt x="2154" y="21999"/>
                  </a:cubicBezTo>
                  <a:cubicBezTo>
                    <a:pt x="2107" y="21983"/>
                    <a:pt x="2067" y="21975"/>
                    <a:pt x="2035" y="21975"/>
                  </a:cubicBezTo>
                  <a:cubicBezTo>
                    <a:pt x="2004" y="21975"/>
                    <a:pt x="1980" y="21983"/>
                    <a:pt x="1964" y="21999"/>
                  </a:cubicBezTo>
                  <a:lnTo>
                    <a:pt x="1996" y="21967"/>
                  </a:lnTo>
                  <a:cubicBezTo>
                    <a:pt x="2123" y="21746"/>
                    <a:pt x="2154" y="21492"/>
                    <a:pt x="2154" y="21239"/>
                  </a:cubicBezTo>
                  <a:cubicBezTo>
                    <a:pt x="6936" y="23963"/>
                    <a:pt x="12320" y="26306"/>
                    <a:pt x="17577" y="27890"/>
                  </a:cubicBezTo>
                  <a:cubicBezTo>
                    <a:pt x="17586" y="27899"/>
                    <a:pt x="17598" y="27903"/>
                    <a:pt x="17611" y="27903"/>
                  </a:cubicBezTo>
                  <a:cubicBezTo>
                    <a:pt x="17643" y="27903"/>
                    <a:pt x="17681" y="27880"/>
                    <a:pt x="17704" y="27858"/>
                  </a:cubicBezTo>
                  <a:cubicBezTo>
                    <a:pt x="17735" y="27858"/>
                    <a:pt x="17830" y="27858"/>
                    <a:pt x="17862" y="27763"/>
                  </a:cubicBezTo>
                  <a:cubicBezTo>
                    <a:pt x="18749" y="26084"/>
                    <a:pt x="18907" y="23963"/>
                    <a:pt x="17957" y="22221"/>
                  </a:cubicBezTo>
                  <a:cubicBezTo>
                    <a:pt x="18020" y="22189"/>
                    <a:pt x="18020" y="22126"/>
                    <a:pt x="17957" y="22062"/>
                  </a:cubicBezTo>
                  <a:cubicBezTo>
                    <a:pt x="12795" y="19466"/>
                    <a:pt x="7348" y="17534"/>
                    <a:pt x="1806" y="16014"/>
                  </a:cubicBezTo>
                  <a:cubicBezTo>
                    <a:pt x="1806" y="15982"/>
                    <a:pt x="1806" y="15982"/>
                    <a:pt x="1838" y="15982"/>
                  </a:cubicBezTo>
                  <a:cubicBezTo>
                    <a:pt x="1743" y="15792"/>
                    <a:pt x="1711" y="15570"/>
                    <a:pt x="1711" y="15380"/>
                  </a:cubicBezTo>
                  <a:close/>
                  <a:moveTo>
                    <a:pt x="38289" y="16330"/>
                  </a:moveTo>
                  <a:cubicBezTo>
                    <a:pt x="38859" y="16647"/>
                    <a:pt x="39112" y="17185"/>
                    <a:pt x="38954" y="17819"/>
                  </a:cubicBezTo>
                  <a:cubicBezTo>
                    <a:pt x="38954" y="17819"/>
                    <a:pt x="38922" y="17819"/>
                    <a:pt x="38922" y="17882"/>
                  </a:cubicBezTo>
                  <a:cubicBezTo>
                    <a:pt x="35818" y="21841"/>
                    <a:pt x="32652" y="25704"/>
                    <a:pt x="29453" y="29536"/>
                  </a:cubicBezTo>
                  <a:cubicBezTo>
                    <a:pt x="29105" y="28143"/>
                    <a:pt x="27965" y="26908"/>
                    <a:pt x="26634" y="26306"/>
                  </a:cubicBezTo>
                  <a:cubicBezTo>
                    <a:pt x="26625" y="26297"/>
                    <a:pt x="26613" y="26293"/>
                    <a:pt x="26599" y="26293"/>
                  </a:cubicBezTo>
                  <a:cubicBezTo>
                    <a:pt x="26566" y="26293"/>
                    <a:pt x="26521" y="26315"/>
                    <a:pt x="26476" y="26338"/>
                  </a:cubicBezTo>
                  <a:cubicBezTo>
                    <a:pt x="26444" y="26401"/>
                    <a:pt x="26413" y="26496"/>
                    <a:pt x="26539" y="26559"/>
                  </a:cubicBezTo>
                  <a:cubicBezTo>
                    <a:pt x="27901" y="27256"/>
                    <a:pt x="28756" y="28333"/>
                    <a:pt x="29358" y="29726"/>
                  </a:cubicBezTo>
                  <a:cubicBezTo>
                    <a:pt x="29105" y="29980"/>
                    <a:pt x="28820" y="30296"/>
                    <a:pt x="28598" y="30613"/>
                  </a:cubicBezTo>
                  <a:cubicBezTo>
                    <a:pt x="28471" y="29093"/>
                    <a:pt x="27458" y="27605"/>
                    <a:pt x="26096" y="26908"/>
                  </a:cubicBezTo>
                  <a:cubicBezTo>
                    <a:pt x="26088" y="26899"/>
                    <a:pt x="26079" y="26895"/>
                    <a:pt x="26069" y="26895"/>
                  </a:cubicBezTo>
                  <a:cubicBezTo>
                    <a:pt x="26043" y="26895"/>
                    <a:pt x="26007" y="26925"/>
                    <a:pt x="25938" y="26971"/>
                  </a:cubicBezTo>
                  <a:cubicBezTo>
                    <a:pt x="26096" y="26781"/>
                    <a:pt x="26286" y="26528"/>
                    <a:pt x="26444" y="26338"/>
                  </a:cubicBezTo>
                  <a:lnTo>
                    <a:pt x="30498" y="21366"/>
                  </a:lnTo>
                  <a:cubicBezTo>
                    <a:pt x="33095" y="19687"/>
                    <a:pt x="35755" y="18104"/>
                    <a:pt x="38289" y="16330"/>
                  </a:cubicBezTo>
                  <a:close/>
                  <a:moveTo>
                    <a:pt x="29833" y="21746"/>
                  </a:moveTo>
                  <a:lnTo>
                    <a:pt x="29833" y="21746"/>
                  </a:lnTo>
                  <a:cubicBezTo>
                    <a:pt x="26444" y="25356"/>
                    <a:pt x="23436" y="29283"/>
                    <a:pt x="20522" y="33147"/>
                  </a:cubicBezTo>
                  <a:cubicBezTo>
                    <a:pt x="17165" y="32355"/>
                    <a:pt x="13840" y="31658"/>
                    <a:pt x="10515" y="30771"/>
                  </a:cubicBezTo>
                  <a:cubicBezTo>
                    <a:pt x="7095" y="29885"/>
                    <a:pt x="3769" y="28713"/>
                    <a:pt x="412" y="27953"/>
                  </a:cubicBezTo>
                  <a:cubicBezTo>
                    <a:pt x="1743" y="26464"/>
                    <a:pt x="3231" y="25103"/>
                    <a:pt x="4593" y="23678"/>
                  </a:cubicBezTo>
                  <a:cubicBezTo>
                    <a:pt x="6683" y="24723"/>
                    <a:pt x="8805" y="25704"/>
                    <a:pt x="10927" y="26623"/>
                  </a:cubicBezTo>
                  <a:cubicBezTo>
                    <a:pt x="12447" y="27256"/>
                    <a:pt x="13998" y="27858"/>
                    <a:pt x="15582" y="28333"/>
                  </a:cubicBezTo>
                  <a:cubicBezTo>
                    <a:pt x="16152" y="28502"/>
                    <a:pt x="16764" y="28741"/>
                    <a:pt x="17353" y="28741"/>
                  </a:cubicBezTo>
                  <a:cubicBezTo>
                    <a:pt x="17647" y="28741"/>
                    <a:pt x="17936" y="28681"/>
                    <a:pt x="18210" y="28523"/>
                  </a:cubicBezTo>
                  <a:cubicBezTo>
                    <a:pt x="18210" y="28616"/>
                    <a:pt x="18278" y="28674"/>
                    <a:pt x="18377" y="28674"/>
                  </a:cubicBezTo>
                  <a:cubicBezTo>
                    <a:pt x="18413" y="28674"/>
                    <a:pt x="18453" y="28667"/>
                    <a:pt x="18495" y="28650"/>
                  </a:cubicBezTo>
                  <a:cubicBezTo>
                    <a:pt x="22264" y="26433"/>
                    <a:pt x="25969" y="24153"/>
                    <a:pt x="29706" y="21841"/>
                  </a:cubicBezTo>
                  <a:cubicBezTo>
                    <a:pt x="29738" y="21809"/>
                    <a:pt x="29770" y="21809"/>
                    <a:pt x="29833" y="21746"/>
                  </a:cubicBezTo>
                  <a:close/>
                  <a:moveTo>
                    <a:pt x="25938" y="26971"/>
                  </a:moveTo>
                  <a:cubicBezTo>
                    <a:pt x="25906" y="27034"/>
                    <a:pt x="25906" y="27098"/>
                    <a:pt x="25969" y="27129"/>
                  </a:cubicBezTo>
                  <a:cubicBezTo>
                    <a:pt x="27331" y="28048"/>
                    <a:pt x="28123" y="29188"/>
                    <a:pt x="28503" y="30740"/>
                  </a:cubicBezTo>
                  <a:cubicBezTo>
                    <a:pt x="27394" y="32102"/>
                    <a:pt x="26254" y="33432"/>
                    <a:pt x="25146" y="34793"/>
                  </a:cubicBezTo>
                  <a:cubicBezTo>
                    <a:pt x="24988" y="33242"/>
                    <a:pt x="24164" y="31816"/>
                    <a:pt x="22866" y="30930"/>
                  </a:cubicBezTo>
                  <a:lnTo>
                    <a:pt x="22771" y="30930"/>
                  </a:lnTo>
                  <a:cubicBezTo>
                    <a:pt x="23816" y="29600"/>
                    <a:pt x="24861" y="28301"/>
                    <a:pt x="25938" y="26971"/>
                  </a:cubicBezTo>
                  <a:close/>
                  <a:moveTo>
                    <a:pt x="22644" y="31056"/>
                  </a:moveTo>
                  <a:cubicBezTo>
                    <a:pt x="22644" y="31088"/>
                    <a:pt x="22644" y="31088"/>
                    <a:pt x="22707" y="31151"/>
                  </a:cubicBezTo>
                  <a:cubicBezTo>
                    <a:pt x="23974" y="32133"/>
                    <a:pt x="24766" y="33400"/>
                    <a:pt x="24988" y="34983"/>
                  </a:cubicBezTo>
                  <a:cubicBezTo>
                    <a:pt x="24766" y="35205"/>
                    <a:pt x="24544" y="35490"/>
                    <a:pt x="24354" y="35743"/>
                  </a:cubicBezTo>
                  <a:cubicBezTo>
                    <a:pt x="24323" y="34160"/>
                    <a:pt x="23436" y="32577"/>
                    <a:pt x="22137" y="31721"/>
                  </a:cubicBezTo>
                  <a:cubicBezTo>
                    <a:pt x="22296" y="31500"/>
                    <a:pt x="22486" y="31310"/>
                    <a:pt x="22644" y="31056"/>
                  </a:cubicBezTo>
                  <a:close/>
                  <a:moveTo>
                    <a:pt x="1838" y="29821"/>
                  </a:moveTo>
                  <a:lnTo>
                    <a:pt x="1838" y="29821"/>
                  </a:lnTo>
                  <a:cubicBezTo>
                    <a:pt x="7696" y="31531"/>
                    <a:pt x="13618" y="33273"/>
                    <a:pt x="19636" y="34350"/>
                  </a:cubicBezTo>
                  <a:cubicBezTo>
                    <a:pt x="19731" y="34350"/>
                    <a:pt x="19762" y="34223"/>
                    <a:pt x="19699" y="34192"/>
                  </a:cubicBezTo>
                  <a:lnTo>
                    <a:pt x="19794" y="34192"/>
                  </a:lnTo>
                  <a:cubicBezTo>
                    <a:pt x="20364" y="35458"/>
                    <a:pt x="20427" y="36598"/>
                    <a:pt x="19952" y="37865"/>
                  </a:cubicBezTo>
                  <a:cubicBezTo>
                    <a:pt x="19952" y="37834"/>
                    <a:pt x="19921" y="37802"/>
                    <a:pt x="19889" y="37802"/>
                  </a:cubicBezTo>
                  <a:cubicBezTo>
                    <a:pt x="13555" y="35807"/>
                    <a:pt x="7095" y="34192"/>
                    <a:pt x="634" y="32767"/>
                  </a:cubicBezTo>
                  <a:cubicBezTo>
                    <a:pt x="1679" y="32323"/>
                    <a:pt x="2376" y="30898"/>
                    <a:pt x="1838" y="29821"/>
                  </a:cubicBezTo>
                  <a:close/>
                  <a:moveTo>
                    <a:pt x="21979" y="31911"/>
                  </a:moveTo>
                  <a:cubicBezTo>
                    <a:pt x="23277" y="32957"/>
                    <a:pt x="24006" y="34255"/>
                    <a:pt x="24228" y="35933"/>
                  </a:cubicBezTo>
                  <a:cubicBezTo>
                    <a:pt x="23404" y="36915"/>
                    <a:pt x="22612" y="37897"/>
                    <a:pt x="21789" y="38910"/>
                  </a:cubicBezTo>
                  <a:cubicBezTo>
                    <a:pt x="22612" y="37200"/>
                    <a:pt x="21694" y="34952"/>
                    <a:pt x="20712" y="33463"/>
                  </a:cubicBezTo>
                  <a:cubicBezTo>
                    <a:pt x="20807" y="33463"/>
                    <a:pt x="20871" y="33432"/>
                    <a:pt x="20871" y="33368"/>
                  </a:cubicBezTo>
                  <a:cubicBezTo>
                    <a:pt x="21219" y="32862"/>
                    <a:pt x="21631" y="32387"/>
                    <a:pt x="21979" y="31911"/>
                  </a:cubicBezTo>
                  <a:close/>
                  <a:moveTo>
                    <a:pt x="381" y="28238"/>
                  </a:moveTo>
                  <a:cubicBezTo>
                    <a:pt x="3611" y="29473"/>
                    <a:pt x="7063" y="30296"/>
                    <a:pt x="10388" y="31183"/>
                  </a:cubicBezTo>
                  <a:cubicBezTo>
                    <a:pt x="13713" y="32038"/>
                    <a:pt x="17102" y="32830"/>
                    <a:pt x="20522" y="33432"/>
                  </a:cubicBezTo>
                  <a:cubicBezTo>
                    <a:pt x="20966" y="35363"/>
                    <a:pt x="22422" y="37042"/>
                    <a:pt x="21219" y="39005"/>
                  </a:cubicBezTo>
                  <a:lnTo>
                    <a:pt x="21219" y="39069"/>
                  </a:lnTo>
                  <a:cubicBezTo>
                    <a:pt x="21187" y="39069"/>
                    <a:pt x="21187" y="39005"/>
                    <a:pt x="21156" y="39005"/>
                  </a:cubicBezTo>
                  <a:cubicBezTo>
                    <a:pt x="17735" y="38024"/>
                    <a:pt x="14252" y="37264"/>
                    <a:pt x="10832" y="36377"/>
                  </a:cubicBezTo>
                  <a:cubicBezTo>
                    <a:pt x="7411" y="35458"/>
                    <a:pt x="4023" y="34413"/>
                    <a:pt x="571" y="33463"/>
                  </a:cubicBezTo>
                  <a:lnTo>
                    <a:pt x="444" y="33115"/>
                  </a:lnTo>
                  <a:lnTo>
                    <a:pt x="444" y="33083"/>
                  </a:lnTo>
                  <a:cubicBezTo>
                    <a:pt x="6936" y="34572"/>
                    <a:pt x="13397" y="36313"/>
                    <a:pt x="19857" y="37992"/>
                  </a:cubicBezTo>
                  <a:cubicBezTo>
                    <a:pt x="19889" y="37992"/>
                    <a:pt x="19921" y="37992"/>
                    <a:pt x="19952" y="37929"/>
                  </a:cubicBezTo>
                  <a:cubicBezTo>
                    <a:pt x="19952" y="37990"/>
                    <a:pt x="20018" y="38025"/>
                    <a:pt x="20082" y="38025"/>
                  </a:cubicBezTo>
                  <a:cubicBezTo>
                    <a:pt x="20117" y="38025"/>
                    <a:pt x="20151" y="38014"/>
                    <a:pt x="20174" y="37992"/>
                  </a:cubicBezTo>
                  <a:cubicBezTo>
                    <a:pt x="20807" y="36757"/>
                    <a:pt x="20807" y="35173"/>
                    <a:pt x="20079" y="33970"/>
                  </a:cubicBezTo>
                  <a:cubicBezTo>
                    <a:pt x="20058" y="33917"/>
                    <a:pt x="20019" y="33896"/>
                    <a:pt x="19977" y="33896"/>
                  </a:cubicBezTo>
                  <a:cubicBezTo>
                    <a:pt x="19892" y="33896"/>
                    <a:pt x="19794" y="33981"/>
                    <a:pt x="19794" y="34065"/>
                  </a:cubicBezTo>
                  <a:cubicBezTo>
                    <a:pt x="19636" y="34033"/>
                    <a:pt x="19477" y="34033"/>
                    <a:pt x="19319" y="33970"/>
                  </a:cubicBezTo>
                  <a:cubicBezTo>
                    <a:pt x="19382" y="33938"/>
                    <a:pt x="19319" y="33907"/>
                    <a:pt x="19287" y="33907"/>
                  </a:cubicBezTo>
                  <a:lnTo>
                    <a:pt x="19129" y="33907"/>
                  </a:lnTo>
                  <a:cubicBezTo>
                    <a:pt x="19097" y="33891"/>
                    <a:pt x="19066" y="33883"/>
                    <a:pt x="19034" y="33883"/>
                  </a:cubicBezTo>
                  <a:cubicBezTo>
                    <a:pt x="19002" y="33883"/>
                    <a:pt x="18971" y="33891"/>
                    <a:pt x="18939" y="33907"/>
                  </a:cubicBezTo>
                  <a:cubicBezTo>
                    <a:pt x="18907" y="33907"/>
                    <a:pt x="18907" y="33938"/>
                    <a:pt x="18907" y="33938"/>
                  </a:cubicBezTo>
                  <a:cubicBezTo>
                    <a:pt x="12732" y="32260"/>
                    <a:pt x="6493" y="30866"/>
                    <a:pt x="381" y="29030"/>
                  </a:cubicBezTo>
                  <a:cubicBezTo>
                    <a:pt x="381" y="29030"/>
                    <a:pt x="381" y="28998"/>
                    <a:pt x="317" y="28935"/>
                  </a:cubicBezTo>
                  <a:cubicBezTo>
                    <a:pt x="254" y="28713"/>
                    <a:pt x="286" y="28460"/>
                    <a:pt x="381" y="28238"/>
                  </a:cubicBezTo>
                  <a:close/>
                  <a:moveTo>
                    <a:pt x="18472" y="1"/>
                  </a:moveTo>
                  <a:cubicBezTo>
                    <a:pt x="18438" y="1"/>
                    <a:pt x="18404" y="7"/>
                    <a:pt x="18369" y="21"/>
                  </a:cubicBezTo>
                  <a:cubicBezTo>
                    <a:pt x="16025" y="1161"/>
                    <a:pt x="13650" y="2364"/>
                    <a:pt x="11338" y="3536"/>
                  </a:cubicBezTo>
                  <a:cubicBezTo>
                    <a:pt x="9058" y="4740"/>
                    <a:pt x="6588" y="5721"/>
                    <a:pt x="4434" y="7146"/>
                  </a:cubicBezTo>
                  <a:cubicBezTo>
                    <a:pt x="4413" y="7138"/>
                    <a:pt x="4391" y="7134"/>
                    <a:pt x="4369" y="7134"/>
                  </a:cubicBezTo>
                  <a:cubicBezTo>
                    <a:pt x="4230" y="7134"/>
                    <a:pt x="4103" y="7295"/>
                    <a:pt x="4213" y="7431"/>
                  </a:cubicBezTo>
                  <a:cubicBezTo>
                    <a:pt x="5194" y="8857"/>
                    <a:pt x="5068" y="10472"/>
                    <a:pt x="4244" y="11897"/>
                  </a:cubicBezTo>
                  <a:cubicBezTo>
                    <a:pt x="4086" y="11897"/>
                    <a:pt x="3959" y="12087"/>
                    <a:pt x="4054" y="12213"/>
                  </a:cubicBezTo>
                  <a:cubicBezTo>
                    <a:pt x="3801" y="12340"/>
                    <a:pt x="3674" y="12562"/>
                    <a:pt x="3643" y="12815"/>
                  </a:cubicBezTo>
                  <a:cubicBezTo>
                    <a:pt x="3579" y="12878"/>
                    <a:pt x="3579" y="13037"/>
                    <a:pt x="3674" y="13100"/>
                  </a:cubicBezTo>
                  <a:cubicBezTo>
                    <a:pt x="3896" y="13164"/>
                    <a:pt x="4054" y="13259"/>
                    <a:pt x="4213" y="13322"/>
                  </a:cubicBezTo>
                  <a:cubicBezTo>
                    <a:pt x="3326" y="13797"/>
                    <a:pt x="2471" y="14272"/>
                    <a:pt x="1616" y="14842"/>
                  </a:cubicBezTo>
                  <a:cubicBezTo>
                    <a:pt x="1553" y="14905"/>
                    <a:pt x="1521" y="14937"/>
                    <a:pt x="1553" y="15032"/>
                  </a:cubicBezTo>
                  <a:cubicBezTo>
                    <a:pt x="1458" y="15064"/>
                    <a:pt x="1426" y="15064"/>
                    <a:pt x="1426" y="15159"/>
                  </a:cubicBezTo>
                  <a:cubicBezTo>
                    <a:pt x="1363" y="15507"/>
                    <a:pt x="1426" y="15824"/>
                    <a:pt x="1584" y="16109"/>
                  </a:cubicBezTo>
                  <a:cubicBezTo>
                    <a:pt x="1458" y="16172"/>
                    <a:pt x="1458" y="16362"/>
                    <a:pt x="1616" y="16425"/>
                  </a:cubicBezTo>
                  <a:cubicBezTo>
                    <a:pt x="1901" y="16489"/>
                    <a:pt x="2186" y="16584"/>
                    <a:pt x="2408" y="16647"/>
                  </a:cubicBezTo>
                  <a:cubicBezTo>
                    <a:pt x="7696" y="18167"/>
                    <a:pt x="12700" y="20099"/>
                    <a:pt x="17735" y="22284"/>
                  </a:cubicBezTo>
                  <a:cubicBezTo>
                    <a:pt x="18369" y="24121"/>
                    <a:pt x="18464" y="25926"/>
                    <a:pt x="17577" y="27700"/>
                  </a:cubicBezTo>
                  <a:lnTo>
                    <a:pt x="17577" y="27731"/>
                  </a:lnTo>
                  <a:cubicBezTo>
                    <a:pt x="14885" y="26654"/>
                    <a:pt x="12162" y="25641"/>
                    <a:pt x="9501" y="24501"/>
                  </a:cubicBezTo>
                  <a:cubicBezTo>
                    <a:pt x="7095" y="23424"/>
                    <a:pt x="4751" y="22221"/>
                    <a:pt x="2376" y="21081"/>
                  </a:cubicBezTo>
                  <a:cubicBezTo>
                    <a:pt x="3294" y="19846"/>
                    <a:pt x="3326" y="18104"/>
                    <a:pt x="2503" y="16837"/>
                  </a:cubicBezTo>
                  <a:cubicBezTo>
                    <a:pt x="2471" y="16805"/>
                    <a:pt x="2439" y="16774"/>
                    <a:pt x="2376" y="16774"/>
                  </a:cubicBezTo>
                  <a:cubicBezTo>
                    <a:pt x="2362" y="16771"/>
                    <a:pt x="2348" y="16770"/>
                    <a:pt x="2335" y="16770"/>
                  </a:cubicBezTo>
                  <a:cubicBezTo>
                    <a:pt x="2192" y="16770"/>
                    <a:pt x="2067" y="16914"/>
                    <a:pt x="2154" y="17059"/>
                  </a:cubicBezTo>
                  <a:cubicBezTo>
                    <a:pt x="2851" y="18326"/>
                    <a:pt x="2819" y="19687"/>
                    <a:pt x="2154" y="20954"/>
                  </a:cubicBezTo>
                  <a:cubicBezTo>
                    <a:pt x="2091" y="20954"/>
                    <a:pt x="2091" y="20922"/>
                    <a:pt x="2059" y="20922"/>
                  </a:cubicBezTo>
                  <a:cubicBezTo>
                    <a:pt x="2038" y="20914"/>
                    <a:pt x="2016" y="20910"/>
                    <a:pt x="1995" y="20910"/>
                  </a:cubicBezTo>
                  <a:cubicBezTo>
                    <a:pt x="1863" y="20910"/>
                    <a:pt x="1760" y="21066"/>
                    <a:pt x="1869" y="21176"/>
                  </a:cubicBezTo>
                  <a:cubicBezTo>
                    <a:pt x="1869" y="21429"/>
                    <a:pt x="1838" y="21682"/>
                    <a:pt x="1711" y="21904"/>
                  </a:cubicBezTo>
                  <a:cubicBezTo>
                    <a:pt x="1687" y="22000"/>
                    <a:pt x="1772" y="22096"/>
                    <a:pt x="1842" y="22096"/>
                  </a:cubicBezTo>
                  <a:cubicBezTo>
                    <a:pt x="1850" y="22096"/>
                    <a:pt x="1859" y="22094"/>
                    <a:pt x="1866" y="22091"/>
                  </a:cubicBezTo>
                  <a:lnTo>
                    <a:pt x="1866" y="22091"/>
                  </a:lnTo>
                  <a:cubicBezTo>
                    <a:pt x="1775" y="22177"/>
                    <a:pt x="1787" y="22262"/>
                    <a:pt x="1901" y="22347"/>
                  </a:cubicBezTo>
                  <a:cubicBezTo>
                    <a:pt x="2661" y="22728"/>
                    <a:pt x="3421" y="23108"/>
                    <a:pt x="4149" y="23488"/>
                  </a:cubicBezTo>
                  <a:cubicBezTo>
                    <a:pt x="2661" y="24691"/>
                    <a:pt x="1267" y="26211"/>
                    <a:pt x="96" y="27731"/>
                  </a:cubicBezTo>
                  <a:cubicBezTo>
                    <a:pt x="1" y="27858"/>
                    <a:pt x="96" y="27953"/>
                    <a:pt x="159" y="28016"/>
                  </a:cubicBezTo>
                  <a:cubicBezTo>
                    <a:pt x="127" y="28080"/>
                    <a:pt x="127" y="28175"/>
                    <a:pt x="222" y="28238"/>
                  </a:cubicBezTo>
                  <a:cubicBezTo>
                    <a:pt x="96" y="28523"/>
                    <a:pt x="64" y="28745"/>
                    <a:pt x="64" y="29030"/>
                  </a:cubicBezTo>
                  <a:cubicBezTo>
                    <a:pt x="64" y="29125"/>
                    <a:pt x="127" y="29156"/>
                    <a:pt x="222" y="29156"/>
                  </a:cubicBezTo>
                  <a:cubicBezTo>
                    <a:pt x="127" y="29251"/>
                    <a:pt x="159" y="29346"/>
                    <a:pt x="286" y="29410"/>
                  </a:cubicBezTo>
                  <a:cubicBezTo>
                    <a:pt x="697" y="29473"/>
                    <a:pt x="1046" y="29600"/>
                    <a:pt x="1426" y="29726"/>
                  </a:cubicBezTo>
                  <a:lnTo>
                    <a:pt x="1426" y="29758"/>
                  </a:lnTo>
                  <a:cubicBezTo>
                    <a:pt x="1869" y="30898"/>
                    <a:pt x="1584" y="32165"/>
                    <a:pt x="381" y="32640"/>
                  </a:cubicBezTo>
                  <a:cubicBezTo>
                    <a:pt x="317" y="32640"/>
                    <a:pt x="286" y="32672"/>
                    <a:pt x="286" y="32735"/>
                  </a:cubicBezTo>
                  <a:cubicBezTo>
                    <a:pt x="249" y="32707"/>
                    <a:pt x="214" y="32696"/>
                    <a:pt x="183" y="32696"/>
                  </a:cubicBezTo>
                  <a:cubicBezTo>
                    <a:pt x="109" y="32696"/>
                    <a:pt x="55" y="32763"/>
                    <a:pt x="32" y="32830"/>
                  </a:cubicBezTo>
                  <a:cubicBezTo>
                    <a:pt x="32" y="32957"/>
                    <a:pt x="159" y="33083"/>
                    <a:pt x="191" y="33210"/>
                  </a:cubicBezTo>
                  <a:cubicBezTo>
                    <a:pt x="254" y="33273"/>
                    <a:pt x="317" y="33400"/>
                    <a:pt x="349" y="33463"/>
                  </a:cubicBezTo>
                  <a:cubicBezTo>
                    <a:pt x="286" y="33558"/>
                    <a:pt x="286" y="33748"/>
                    <a:pt x="444" y="33780"/>
                  </a:cubicBezTo>
                  <a:cubicBezTo>
                    <a:pt x="3833" y="34888"/>
                    <a:pt x="7285" y="35807"/>
                    <a:pt x="10737" y="36725"/>
                  </a:cubicBezTo>
                  <a:cubicBezTo>
                    <a:pt x="14188" y="37644"/>
                    <a:pt x="17672" y="38594"/>
                    <a:pt x="21156" y="39164"/>
                  </a:cubicBezTo>
                  <a:cubicBezTo>
                    <a:pt x="21219" y="39164"/>
                    <a:pt x="21219" y="39164"/>
                    <a:pt x="21251" y="39132"/>
                  </a:cubicBezTo>
                  <a:cubicBezTo>
                    <a:pt x="21290" y="39210"/>
                    <a:pt x="21365" y="39264"/>
                    <a:pt x="21440" y="39264"/>
                  </a:cubicBezTo>
                  <a:cubicBezTo>
                    <a:pt x="21486" y="39264"/>
                    <a:pt x="21531" y="39244"/>
                    <a:pt x="21567" y="39195"/>
                  </a:cubicBezTo>
                  <a:cubicBezTo>
                    <a:pt x="21608" y="39257"/>
                    <a:pt x="21649" y="39292"/>
                    <a:pt x="21699" y="39292"/>
                  </a:cubicBezTo>
                  <a:cubicBezTo>
                    <a:pt x="21726" y="39292"/>
                    <a:pt x="21755" y="39281"/>
                    <a:pt x="21789" y="39259"/>
                  </a:cubicBezTo>
                  <a:cubicBezTo>
                    <a:pt x="28123" y="32703"/>
                    <a:pt x="33887" y="25388"/>
                    <a:pt x="39365" y="18104"/>
                  </a:cubicBezTo>
                  <a:cubicBezTo>
                    <a:pt x="39429" y="17977"/>
                    <a:pt x="39365" y="17882"/>
                    <a:pt x="39270" y="17787"/>
                  </a:cubicBezTo>
                  <a:cubicBezTo>
                    <a:pt x="39524" y="17154"/>
                    <a:pt x="39239" y="16362"/>
                    <a:pt x="38637" y="16045"/>
                  </a:cubicBezTo>
                  <a:cubicBezTo>
                    <a:pt x="39302" y="15539"/>
                    <a:pt x="39999" y="15064"/>
                    <a:pt x="40664" y="14557"/>
                  </a:cubicBezTo>
                  <a:cubicBezTo>
                    <a:pt x="40695" y="14494"/>
                    <a:pt x="40727" y="14462"/>
                    <a:pt x="40727" y="14430"/>
                  </a:cubicBezTo>
                  <a:cubicBezTo>
                    <a:pt x="41424" y="12182"/>
                    <a:pt x="40790" y="9490"/>
                    <a:pt x="38985" y="7843"/>
                  </a:cubicBezTo>
                  <a:lnTo>
                    <a:pt x="38890" y="7843"/>
                  </a:lnTo>
                  <a:cubicBezTo>
                    <a:pt x="38352" y="7431"/>
                    <a:pt x="37529" y="7273"/>
                    <a:pt x="36864" y="7178"/>
                  </a:cubicBezTo>
                  <a:cubicBezTo>
                    <a:pt x="36103" y="5880"/>
                    <a:pt x="34647" y="5278"/>
                    <a:pt x="33285" y="4740"/>
                  </a:cubicBezTo>
                  <a:cubicBezTo>
                    <a:pt x="28693" y="2808"/>
                    <a:pt x="23689" y="876"/>
                    <a:pt x="18717" y="179"/>
                  </a:cubicBezTo>
                  <a:cubicBezTo>
                    <a:pt x="18692" y="80"/>
                    <a:pt x="18590" y="1"/>
                    <a:pt x="18472"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529;p51">
              <a:extLst>
                <a:ext uri="{FF2B5EF4-FFF2-40B4-BE49-F238E27FC236}">
                  <a16:creationId xmlns:a16="http://schemas.microsoft.com/office/drawing/2014/main" id="{5CBFB0DF-FD78-4580-90A5-05159DC030C9}"/>
                </a:ext>
              </a:extLst>
            </p:cNvPr>
            <p:cNvSpPr/>
            <p:nvPr/>
          </p:nvSpPr>
          <p:spPr>
            <a:xfrm>
              <a:off x="786525" y="3798176"/>
              <a:ext cx="555078" cy="411817"/>
            </a:xfrm>
            <a:custGeom>
              <a:avLst/>
              <a:gdLst/>
              <a:ahLst/>
              <a:cxnLst/>
              <a:rect l="l" t="t" r="r" b="b"/>
              <a:pathLst>
                <a:path w="17672" h="13111" extrusionOk="0">
                  <a:moveTo>
                    <a:pt x="0" y="1"/>
                  </a:moveTo>
                  <a:lnTo>
                    <a:pt x="0" y="1"/>
                  </a:lnTo>
                  <a:cubicBezTo>
                    <a:pt x="0" y="191"/>
                    <a:pt x="32" y="381"/>
                    <a:pt x="95" y="571"/>
                  </a:cubicBezTo>
                  <a:lnTo>
                    <a:pt x="95" y="666"/>
                  </a:lnTo>
                  <a:cubicBezTo>
                    <a:pt x="5637" y="2154"/>
                    <a:pt x="11116" y="4118"/>
                    <a:pt x="16246" y="6714"/>
                  </a:cubicBezTo>
                  <a:cubicBezTo>
                    <a:pt x="16341" y="6778"/>
                    <a:pt x="16341" y="6841"/>
                    <a:pt x="16246" y="6873"/>
                  </a:cubicBezTo>
                  <a:cubicBezTo>
                    <a:pt x="17196" y="8615"/>
                    <a:pt x="17038" y="10705"/>
                    <a:pt x="16183" y="12415"/>
                  </a:cubicBezTo>
                  <a:cubicBezTo>
                    <a:pt x="16151" y="12510"/>
                    <a:pt x="16056" y="12510"/>
                    <a:pt x="16025" y="12510"/>
                  </a:cubicBezTo>
                  <a:cubicBezTo>
                    <a:pt x="16002" y="12532"/>
                    <a:pt x="15964" y="12555"/>
                    <a:pt x="15932" y="12555"/>
                  </a:cubicBezTo>
                  <a:cubicBezTo>
                    <a:pt x="15919" y="12555"/>
                    <a:pt x="15907" y="12551"/>
                    <a:pt x="15898" y="12542"/>
                  </a:cubicBezTo>
                  <a:cubicBezTo>
                    <a:pt x="10641" y="10958"/>
                    <a:pt x="5257" y="8615"/>
                    <a:pt x="475" y="5891"/>
                  </a:cubicBezTo>
                  <a:cubicBezTo>
                    <a:pt x="475" y="6113"/>
                    <a:pt x="412" y="6398"/>
                    <a:pt x="317" y="6588"/>
                  </a:cubicBezTo>
                  <a:lnTo>
                    <a:pt x="254" y="6651"/>
                  </a:lnTo>
                  <a:cubicBezTo>
                    <a:pt x="285" y="6619"/>
                    <a:pt x="317" y="6604"/>
                    <a:pt x="353" y="6604"/>
                  </a:cubicBezTo>
                  <a:cubicBezTo>
                    <a:pt x="388" y="6604"/>
                    <a:pt x="428" y="6619"/>
                    <a:pt x="475" y="6651"/>
                  </a:cubicBezTo>
                  <a:cubicBezTo>
                    <a:pt x="2914" y="7886"/>
                    <a:pt x="5384" y="9153"/>
                    <a:pt x="7886" y="10261"/>
                  </a:cubicBezTo>
                  <a:cubicBezTo>
                    <a:pt x="9184" y="10831"/>
                    <a:pt x="10514" y="11401"/>
                    <a:pt x="11876" y="11908"/>
                  </a:cubicBezTo>
                  <a:cubicBezTo>
                    <a:pt x="12968" y="12308"/>
                    <a:pt x="14509" y="13111"/>
                    <a:pt x="15818" y="13111"/>
                  </a:cubicBezTo>
                  <a:cubicBezTo>
                    <a:pt x="16066" y="13111"/>
                    <a:pt x="16305" y="13082"/>
                    <a:pt x="16531" y="13017"/>
                  </a:cubicBezTo>
                  <a:lnTo>
                    <a:pt x="16531" y="12890"/>
                  </a:lnTo>
                  <a:cubicBezTo>
                    <a:pt x="17672" y="10610"/>
                    <a:pt x="17672" y="8361"/>
                    <a:pt x="16595" y="6049"/>
                  </a:cubicBezTo>
                  <a:lnTo>
                    <a:pt x="16595" y="6018"/>
                  </a:lnTo>
                  <a:cubicBezTo>
                    <a:pt x="11084" y="4023"/>
                    <a:pt x="5732" y="1806"/>
                    <a:pt x="95" y="64"/>
                  </a:cubicBezTo>
                  <a:cubicBezTo>
                    <a:pt x="32" y="32"/>
                    <a:pt x="0" y="32"/>
                    <a:pt x="0" y="1"/>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530;p51">
              <a:extLst>
                <a:ext uri="{FF2B5EF4-FFF2-40B4-BE49-F238E27FC236}">
                  <a16:creationId xmlns:a16="http://schemas.microsoft.com/office/drawing/2014/main" id="{59451FDA-AF71-48E4-AAA7-BB31AFAD3A04}"/>
                </a:ext>
              </a:extLst>
            </p:cNvPr>
            <p:cNvSpPr/>
            <p:nvPr/>
          </p:nvSpPr>
          <p:spPr>
            <a:xfrm>
              <a:off x="753702" y="4252773"/>
              <a:ext cx="620724" cy="252693"/>
            </a:xfrm>
            <a:custGeom>
              <a:avLst/>
              <a:gdLst/>
              <a:ahLst/>
              <a:cxnLst/>
              <a:rect l="l" t="t" r="r" b="b"/>
              <a:pathLst>
                <a:path w="19762" h="8045" extrusionOk="0">
                  <a:moveTo>
                    <a:pt x="3108" y="1074"/>
                  </a:moveTo>
                  <a:cubicBezTo>
                    <a:pt x="3116" y="1074"/>
                    <a:pt x="3126" y="1075"/>
                    <a:pt x="3135" y="1077"/>
                  </a:cubicBezTo>
                  <a:cubicBezTo>
                    <a:pt x="4180" y="1330"/>
                    <a:pt x="5194" y="1584"/>
                    <a:pt x="6239" y="1900"/>
                  </a:cubicBezTo>
                  <a:cubicBezTo>
                    <a:pt x="6271" y="1964"/>
                    <a:pt x="6271" y="2027"/>
                    <a:pt x="6176" y="2027"/>
                  </a:cubicBezTo>
                  <a:cubicBezTo>
                    <a:pt x="5162" y="1837"/>
                    <a:pt x="4117" y="1552"/>
                    <a:pt x="3104" y="1235"/>
                  </a:cubicBezTo>
                  <a:cubicBezTo>
                    <a:pt x="2987" y="1235"/>
                    <a:pt x="3005" y="1074"/>
                    <a:pt x="3108" y="1074"/>
                  </a:cubicBezTo>
                  <a:close/>
                  <a:moveTo>
                    <a:pt x="2821" y="1707"/>
                  </a:moveTo>
                  <a:cubicBezTo>
                    <a:pt x="2830" y="1707"/>
                    <a:pt x="2840" y="1708"/>
                    <a:pt x="2850" y="1710"/>
                  </a:cubicBezTo>
                  <a:cubicBezTo>
                    <a:pt x="7379" y="2946"/>
                    <a:pt x="11939" y="3959"/>
                    <a:pt x="16436" y="5131"/>
                  </a:cubicBezTo>
                  <a:cubicBezTo>
                    <a:pt x="16468" y="5162"/>
                    <a:pt x="16468" y="5226"/>
                    <a:pt x="16405" y="5226"/>
                  </a:cubicBezTo>
                  <a:cubicBezTo>
                    <a:pt x="11813" y="4339"/>
                    <a:pt x="7284" y="3167"/>
                    <a:pt x="2787" y="1964"/>
                  </a:cubicBezTo>
                  <a:cubicBezTo>
                    <a:pt x="2669" y="1905"/>
                    <a:pt x="2688" y="1707"/>
                    <a:pt x="2821" y="1707"/>
                  </a:cubicBezTo>
                  <a:close/>
                  <a:moveTo>
                    <a:pt x="2259" y="2586"/>
                  </a:moveTo>
                  <a:cubicBezTo>
                    <a:pt x="2275" y="2586"/>
                    <a:pt x="2293" y="2589"/>
                    <a:pt x="2312" y="2597"/>
                  </a:cubicBezTo>
                  <a:cubicBezTo>
                    <a:pt x="6461" y="3801"/>
                    <a:pt x="10609" y="4909"/>
                    <a:pt x="14821" y="6081"/>
                  </a:cubicBezTo>
                  <a:cubicBezTo>
                    <a:pt x="14853" y="6081"/>
                    <a:pt x="14853" y="6144"/>
                    <a:pt x="14790" y="6144"/>
                  </a:cubicBezTo>
                  <a:cubicBezTo>
                    <a:pt x="10546" y="5194"/>
                    <a:pt x="6397" y="4022"/>
                    <a:pt x="2280" y="2819"/>
                  </a:cubicBezTo>
                  <a:cubicBezTo>
                    <a:pt x="2141" y="2763"/>
                    <a:pt x="2149" y="2586"/>
                    <a:pt x="2259" y="2586"/>
                  </a:cubicBezTo>
                  <a:close/>
                  <a:moveTo>
                    <a:pt x="1204" y="0"/>
                  </a:moveTo>
                  <a:cubicBezTo>
                    <a:pt x="1742" y="1077"/>
                    <a:pt x="1077" y="2502"/>
                    <a:pt x="0" y="2946"/>
                  </a:cubicBezTo>
                  <a:cubicBezTo>
                    <a:pt x="6461" y="4371"/>
                    <a:pt x="12921" y="5986"/>
                    <a:pt x="19255" y="7981"/>
                  </a:cubicBezTo>
                  <a:cubicBezTo>
                    <a:pt x="19287" y="7981"/>
                    <a:pt x="19318" y="8013"/>
                    <a:pt x="19318" y="8044"/>
                  </a:cubicBezTo>
                  <a:cubicBezTo>
                    <a:pt x="19762" y="6746"/>
                    <a:pt x="19698" y="5606"/>
                    <a:pt x="19160" y="4371"/>
                  </a:cubicBezTo>
                  <a:lnTo>
                    <a:pt x="19065" y="4371"/>
                  </a:lnTo>
                  <a:cubicBezTo>
                    <a:pt x="19128" y="4402"/>
                    <a:pt x="19097" y="4529"/>
                    <a:pt x="19002" y="4529"/>
                  </a:cubicBezTo>
                  <a:cubicBezTo>
                    <a:pt x="13079" y="3009"/>
                    <a:pt x="7062" y="1710"/>
                    <a:pt x="1204" y="0"/>
                  </a:cubicBezTo>
                  <a:close/>
                </a:path>
              </a:pathLst>
            </a:custGeom>
            <a:solidFill>
              <a:schemeClr val="lt1"/>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531;p51">
              <a:extLst>
                <a:ext uri="{FF2B5EF4-FFF2-40B4-BE49-F238E27FC236}">
                  <a16:creationId xmlns:a16="http://schemas.microsoft.com/office/drawing/2014/main" id="{2D490345-D111-415E-8EDB-D33672220A27}"/>
                </a:ext>
              </a:extLst>
            </p:cNvPr>
            <p:cNvSpPr/>
            <p:nvPr/>
          </p:nvSpPr>
          <p:spPr>
            <a:xfrm>
              <a:off x="808386" y="3837972"/>
              <a:ext cx="505355" cy="347175"/>
            </a:xfrm>
            <a:custGeom>
              <a:avLst/>
              <a:gdLst/>
              <a:ahLst/>
              <a:cxnLst/>
              <a:rect l="l" t="t" r="r" b="b"/>
              <a:pathLst>
                <a:path w="16089" h="11053" extrusionOk="0">
                  <a:moveTo>
                    <a:pt x="2134" y="1731"/>
                  </a:moveTo>
                  <a:cubicBezTo>
                    <a:pt x="2149" y="1731"/>
                    <a:pt x="2167" y="1734"/>
                    <a:pt x="2186" y="1742"/>
                  </a:cubicBezTo>
                  <a:cubicBezTo>
                    <a:pt x="6018" y="3231"/>
                    <a:pt x="9882" y="4656"/>
                    <a:pt x="13682" y="6239"/>
                  </a:cubicBezTo>
                  <a:cubicBezTo>
                    <a:pt x="13709" y="6294"/>
                    <a:pt x="13713" y="6372"/>
                    <a:pt x="13652" y="6372"/>
                  </a:cubicBezTo>
                  <a:cubicBezTo>
                    <a:pt x="13643" y="6372"/>
                    <a:pt x="13632" y="6370"/>
                    <a:pt x="13619" y="6366"/>
                  </a:cubicBezTo>
                  <a:cubicBezTo>
                    <a:pt x="9755" y="4972"/>
                    <a:pt x="5923" y="3484"/>
                    <a:pt x="2123" y="1964"/>
                  </a:cubicBezTo>
                  <a:cubicBezTo>
                    <a:pt x="2012" y="1908"/>
                    <a:pt x="2022" y="1731"/>
                    <a:pt x="2134" y="1731"/>
                  </a:cubicBezTo>
                  <a:close/>
                  <a:moveTo>
                    <a:pt x="1509" y="2649"/>
                  </a:moveTo>
                  <a:cubicBezTo>
                    <a:pt x="1522" y="2649"/>
                    <a:pt x="1537" y="2653"/>
                    <a:pt x="1553" y="2661"/>
                  </a:cubicBezTo>
                  <a:cubicBezTo>
                    <a:pt x="5670" y="4307"/>
                    <a:pt x="9882" y="5828"/>
                    <a:pt x="14094" y="7189"/>
                  </a:cubicBezTo>
                  <a:cubicBezTo>
                    <a:pt x="14157" y="7253"/>
                    <a:pt x="14157" y="7316"/>
                    <a:pt x="14062" y="7316"/>
                  </a:cubicBezTo>
                  <a:cubicBezTo>
                    <a:pt x="9818" y="6018"/>
                    <a:pt x="5638" y="4561"/>
                    <a:pt x="1521" y="2851"/>
                  </a:cubicBezTo>
                  <a:cubicBezTo>
                    <a:pt x="1382" y="2823"/>
                    <a:pt x="1414" y="2649"/>
                    <a:pt x="1509" y="2649"/>
                  </a:cubicBezTo>
                  <a:close/>
                  <a:moveTo>
                    <a:pt x="758" y="3758"/>
                  </a:moveTo>
                  <a:cubicBezTo>
                    <a:pt x="769" y="3758"/>
                    <a:pt x="781" y="3761"/>
                    <a:pt x="793" y="3769"/>
                  </a:cubicBezTo>
                  <a:cubicBezTo>
                    <a:pt x="4435" y="5194"/>
                    <a:pt x="8077" y="6556"/>
                    <a:pt x="11687" y="8076"/>
                  </a:cubicBezTo>
                  <a:cubicBezTo>
                    <a:pt x="11718" y="8076"/>
                    <a:pt x="11718" y="8108"/>
                    <a:pt x="11687" y="8108"/>
                  </a:cubicBezTo>
                  <a:cubicBezTo>
                    <a:pt x="8013" y="6809"/>
                    <a:pt x="4403" y="5384"/>
                    <a:pt x="761" y="3959"/>
                  </a:cubicBezTo>
                  <a:cubicBezTo>
                    <a:pt x="622" y="3931"/>
                    <a:pt x="678" y="3758"/>
                    <a:pt x="758" y="3758"/>
                  </a:cubicBezTo>
                  <a:close/>
                  <a:moveTo>
                    <a:pt x="64" y="0"/>
                  </a:moveTo>
                  <a:lnTo>
                    <a:pt x="1" y="64"/>
                  </a:lnTo>
                  <a:cubicBezTo>
                    <a:pt x="64" y="64"/>
                    <a:pt x="96" y="95"/>
                    <a:pt x="128" y="159"/>
                  </a:cubicBezTo>
                  <a:cubicBezTo>
                    <a:pt x="919" y="1426"/>
                    <a:pt x="919" y="3167"/>
                    <a:pt x="1" y="4402"/>
                  </a:cubicBezTo>
                  <a:cubicBezTo>
                    <a:pt x="2376" y="5542"/>
                    <a:pt x="4720" y="6714"/>
                    <a:pt x="7126" y="7791"/>
                  </a:cubicBezTo>
                  <a:cubicBezTo>
                    <a:pt x="9787" y="8994"/>
                    <a:pt x="12510" y="9976"/>
                    <a:pt x="15202" y="11053"/>
                  </a:cubicBezTo>
                  <a:lnTo>
                    <a:pt x="15202" y="10990"/>
                  </a:lnTo>
                  <a:cubicBezTo>
                    <a:pt x="16089" y="9216"/>
                    <a:pt x="15994" y="7411"/>
                    <a:pt x="15360" y="5574"/>
                  </a:cubicBezTo>
                  <a:cubicBezTo>
                    <a:pt x="10357" y="3389"/>
                    <a:pt x="5290" y="1457"/>
                    <a:pt x="64" y="0"/>
                  </a:cubicBezTo>
                  <a:close/>
                </a:path>
              </a:pathLst>
            </a:custGeom>
            <a:solidFill>
              <a:schemeClr val="lt1"/>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532;p51">
              <a:extLst>
                <a:ext uri="{FF2B5EF4-FFF2-40B4-BE49-F238E27FC236}">
                  <a16:creationId xmlns:a16="http://schemas.microsoft.com/office/drawing/2014/main" id="{17217348-2F24-4D4F-846C-087E8C49CCB1}"/>
                </a:ext>
              </a:extLst>
            </p:cNvPr>
            <p:cNvSpPr/>
            <p:nvPr/>
          </p:nvSpPr>
          <p:spPr>
            <a:xfrm>
              <a:off x="818720" y="4332240"/>
              <a:ext cx="401514" cy="113547"/>
            </a:xfrm>
            <a:custGeom>
              <a:avLst/>
              <a:gdLst/>
              <a:ahLst/>
              <a:cxnLst/>
              <a:rect l="l" t="t" r="r" b="b"/>
              <a:pathLst>
                <a:path w="12783" h="3615" extrusionOk="0">
                  <a:moveTo>
                    <a:pt x="176" y="0"/>
                  </a:moveTo>
                  <a:cubicBezTo>
                    <a:pt x="44" y="0"/>
                    <a:pt x="1" y="169"/>
                    <a:pt x="147" y="257"/>
                  </a:cubicBezTo>
                  <a:cubicBezTo>
                    <a:pt x="4327" y="1492"/>
                    <a:pt x="8476" y="2664"/>
                    <a:pt x="12720" y="3614"/>
                  </a:cubicBezTo>
                  <a:cubicBezTo>
                    <a:pt x="12783" y="3614"/>
                    <a:pt x="12783" y="3551"/>
                    <a:pt x="12751" y="3551"/>
                  </a:cubicBezTo>
                  <a:cubicBezTo>
                    <a:pt x="8539" y="2379"/>
                    <a:pt x="4359" y="1271"/>
                    <a:pt x="210" y="4"/>
                  </a:cubicBezTo>
                  <a:cubicBezTo>
                    <a:pt x="198" y="1"/>
                    <a:pt x="187" y="0"/>
                    <a:pt x="176"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533;p51">
              <a:extLst>
                <a:ext uri="{FF2B5EF4-FFF2-40B4-BE49-F238E27FC236}">
                  <a16:creationId xmlns:a16="http://schemas.microsoft.com/office/drawing/2014/main" id="{FFEB5B4C-3B73-45AC-B700-DC7EC4BC6570}"/>
                </a:ext>
              </a:extLst>
            </p:cNvPr>
            <p:cNvSpPr/>
            <p:nvPr/>
          </p:nvSpPr>
          <p:spPr>
            <a:xfrm>
              <a:off x="827923" y="3955980"/>
              <a:ext cx="350536" cy="136665"/>
            </a:xfrm>
            <a:custGeom>
              <a:avLst/>
              <a:gdLst/>
              <a:ahLst/>
              <a:cxnLst/>
              <a:rect l="l" t="t" r="r" b="b"/>
              <a:pathLst>
                <a:path w="11160" h="4351" extrusionOk="0">
                  <a:moveTo>
                    <a:pt x="136" y="1"/>
                  </a:moveTo>
                  <a:cubicBezTo>
                    <a:pt x="56" y="1"/>
                    <a:pt x="0" y="174"/>
                    <a:pt x="139" y="202"/>
                  </a:cubicBezTo>
                  <a:cubicBezTo>
                    <a:pt x="3781" y="1627"/>
                    <a:pt x="7423" y="3052"/>
                    <a:pt x="11096" y="4351"/>
                  </a:cubicBezTo>
                  <a:cubicBezTo>
                    <a:pt x="11160" y="4351"/>
                    <a:pt x="11160" y="4319"/>
                    <a:pt x="11096" y="4319"/>
                  </a:cubicBezTo>
                  <a:cubicBezTo>
                    <a:pt x="7455" y="2799"/>
                    <a:pt x="3813" y="1437"/>
                    <a:pt x="171" y="12"/>
                  </a:cubicBezTo>
                  <a:cubicBezTo>
                    <a:pt x="159" y="4"/>
                    <a:pt x="147" y="1"/>
                    <a:pt x="136"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534;p51">
              <a:extLst>
                <a:ext uri="{FF2B5EF4-FFF2-40B4-BE49-F238E27FC236}">
                  <a16:creationId xmlns:a16="http://schemas.microsoft.com/office/drawing/2014/main" id="{844AC2AF-53E9-4A91-9011-590B64BB2E58}"/>
                </a:ext>
              </a:extLst>
            </p:cNvPr>
            <p:cNvSpPr/>
            <p:nvPr/>
          </p:nvSpPr>
          <p:spPr>
            <a:xfrm>
              <a:off x="837503" y="4306390"/>
              <a:ext cx="433458" cy="110532"/>
            </a:xfrm>
            <a:custGeom>
              <a:avLst/>
              <a:gdLst/>
              <a:ahLst/>
              <a:cxnLst/>
              <a:rect l="l" t="t" r="r" b="b"/>
              <a:pathLst>
                <a:path w="13800" h="3519" extrusionOk="0">
                  <a:moveTo>
                    <a:pt x="153" y="0"/>
                  </a:moveTo>
                  <a:cubicBezTo>
                    <a:pt x="20" y="0"/>
                    <a:pt x="1" y="198"/>
                    <a:pt x="119" y="257"/>
                  </a:cubicBezTo>
                  <a:cubicBezTo>
                    <a:pt x="4616" y="1429"/>
                    <a:pt x="9145" y="2632"/>
                    <a:pt x="13737" y="3519"/>
                  </a:cubicBezTo>
                  <a:cubicBezTo>
                    <a:pt x="13800" y="3519"/>
                    <a:pt x="13800" y="3455"/>
                    <a:pt x="13768" y="3424"/>
                  </a:cubicBezTo>
                  <a:cubicBezTo>
                    <a:pt x="9208" y="2252"/>
                    <a:pt x="4711" y="1239"/>
                    <a:pt x="182" y="3"/>
                  </a:cubicBezTo>
                  <a:cubicBezTo>
                    <a:pt x="172" y="1"/>
                    <a:pt x="162" y="0"/>
                    <a:pt x="153"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535;p51">
              <a:extLst>
                <a:ext uri="{FF2B5EF4-FFF2-40B4-BE49-F238E27FC236}">
                  <a16:creationId xmlns:a16="http://schemas.microsoft.com/office/drawing/2014/main" id="{0D5EC4E3-A8EA-4CCB-BF7D-871AA668C3A7}"/>
                </a:ext>
              </a:extLst>
            </p:cNvPr>
            <p:cNvSpPr/>
            <p:nvPr/>
          </p:nvSpPr>
          <p:spPr>
            <a:xfrm>
              <a:off x="847492" y="4287481"/>
              <a:ext cx="103182" cy="28991"/>
            </a:xfrm>
            <a:custGeom>
              <a:avLst/>
              <a:gdLst/>
              <a:ahLst/>
              <a:cxnLst/>
              <a:rect l="l" t="t" r="r" b="b"/>
              <a:pathLst>
                <a:path w="3285" h="923" extrusionOk="0">
                  <a:moveTo>
                    <a:pt x="122" y="0"/>
                  </a:moveTo>
                  <a:cubicBezTo>
                    <a:pt x="19" y="0"/>
                    <a:pt x="1" y="162"/>
                    <a:pt x="118" y="162"/>
                  </a:cubicBezTo>
                  <a:cubicBezTo>
                    <a:pt x="1131" y="447"/>
                    <a:pt x="2176" y="732"/>
                    <a:pt x="3190" y="922"/>
                  </a:cubicBezTo>
                  <a:cubicBezTo>
                    <a:pt x="3285" y="922"/>
                    <a:pt x="3285" y="859"/>
                    <a:pt x="3253" y="795"/>
                  </a:cubicBezTo>
                  <a:cubicBezTo>
                    <a:pt x="2208" y="542"/>
                    <a:pt x="1194" y="225"/>
                    <a:pt x="149" y="4"/>
                  </a:cubicBezTo>
                  <a:cubicBezTo>
                    <a:pt x="140" y="1"/>
                    <a:pt x="130" y="0"/>
                    <a:pt x="122"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536;p51">
              <a:extLst>
                <a:ext uri="{FF2B5EF4-FFF2-40B4-BE49-F238E27FC236}">
                  <a16:creationId xmlns:a16="http://schemas.microsoft.com/office/drawing/2014/main" id="{8955EC09-2F4F-461C-9267-DA2E280B0971}"/>
                </a:ext>
              </a:extLst>
            </p:cNvPr>
            <p:cNvSpPr/>
            <p:nvPr/>
          </p:nvSpPr>
          <p:spPr>
            <a:xfrm>
              <a:off x="851795" y="3922151"/>
              <a:ext cx="402268" cy="145617"/>
            </a:xfrm>
            <a:custGeom>
              <a:avLst/>
              <a:gdLst/>
              <a:ahLst/>
              <a:cxnLst/>
              <a:rect l="l" t="t" r="r" b="b"/>
              <a:pathLst>
                <a:path w="12807" h="4636" extrusionOk="0">
                  <a:moveTo>
                    <a:pt x="127" y="1"/>
                  </a:moveTo>
                  <a:cubicBezTo>
                    <a:pt x="32" y="1"/>
                    <a:pt x="0" y="175"/>
                    <a:pt x="139" y="202"/>
                  </a:cubicBezTo>
                  <a:cubicBezTo>
                    <a:pt x="4256" y="1817"/>
                    <a:pt x="8436" y="3338"/>
                    <a:pt x="12712" y="4636"/>
                  </a:cubicBezTo>
                  <a:cubicBezTo>
                    <a:pt x="12807" y="4636"/>
                    <a:pt x="12807" y="4541"/>
                    <a:pt x="12775" y="4509"/>
                  </a:cubicBezTo>
                  <a:cubicBezTo>
                    <a:pt x="8500" y="3148"/>
                    <a:pt x="4288" y="1659"/>
                    <a:pt x="171" y="12"/>
                  </a:cubicBezTo>
                  <a:cubicBezTo>
                    <a:pt x="155" y="4"/>
                    <a:pt x="140" y="1"/>
                    <a:pt x="127"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537;p51">
              <a:extLst>
                <a:ext uri="{FF2B5EF4-FFF2-40B4-BE49-F238E27FC236}">
                  <a16:creationId xmlns:a16="http://schemas.microsoft.com/office/drawing/2014/main" id="{1E7F88C1-8A53-4971-81C4-11FF4D9F7EE5}"/>
                </a:ext>
              </a:extLst>
            </p:cNvPr>
            <p:cNvSpPr/>
            <p:nvPr/>
          </p:nvSpPr>
          <p:spPr>
            <a:xfrm>
              <a:off x="792493" y="3737492"/>
              <a:ext cx="595848" cy="240758"/>
            </a:xfrm>
            <a:custGeom>
              <a:avLst/>
              <a:gdLst/>
              <a:ahLst/>
              <a:cxnLst/>
              <a:rect l="l" t="t" r="r" b="b"/>
              <a:pathLst>
                <a:path w="18970" h="7665" extrusionOk="0">
                  <a:moveTo>
                    <a:pt x="2941" y="1083"/>
                  </a:moveTo>
                  <a:cubicBezTo>
                    <a:pt x="2962" y="1083"/>
                    <a:pt x="2985" y="1091"/>
                    <a:pt x="3009" y="1109"/>
                  </a:cubicBezTo>
                  <a:cubicBezTo>
                    <a:pt x="3420" y="1331"/>
                    <a:pt x="3769" y="1616"/>
                    <a:pt x="4149" y="1901"/>
                  </a:cubicBezTo>
                  <a:cubicBezTo>
                    <a:pt x="4255" y="1954"/>
                    <a:pt x="4183" y="2074"/>
                    <a:pt x="4120" y="2074"/>
                  </a:cubicBezTo>
                  <a:cubicBezTo>
                    <a:pt x="4108" y="2074"/>
                    <a:pt x="4096" y="2070"/>
                    <a:pt x="4086" y="2059"/>
                  </a:cubicBezTo>
                  <a:cubicBezTo>
                    <a:pt x="3674" y="1806"/>
                    <a:pt x="3262" y="1584"/>
                    <a:pt x="2882" y="1299"/>
                  </a:cubicBezTo>
                  <a:cubicBezTo>
                    <a:pt x="2805" y="1222"/>
                    <a:pt x="2853" y="1083"/>
                    <a:pt x="2941" y="1083"/>
                  </a:cubicBezTo>
                  <a:close/>
                  <a:moveTo>
                    <a:pt x="2629" y="1"/>
                  </a:moveTo>
                  <a:cubicBezTo>
                    <a:pt x="1774" y="539"/>
                    <a:pt x="919" y="1109"/>
                    <a:pt x="0" y="1584"/>
                  </a:cubicBezTo>
                  <a:cubicBezTo>
                    <a:pt x="5511" y="3231"/>
                    <a:pt x="11179" y="5100"/>
                    <a:pt x="16310" y="7665"/>
                  </a:cubicBezTo>
                  <a:cubicBezTo>
                    <a:pt x="16310" y="7633"/>
                    <a:pt x="16341" y="7601"/>
                    <a:pt x="16405" y="7538"/>
                  </a:cubicBezTo>
                  <a:cubicBezTo>
                    <a:pt x="17228" y="7063"/>
                    <a:pt x="18083" y="6588"/>
                    <a:pt x="18970" y="6176"/>
                  </a:cubicBezTo>
                  <a:cubicBezTo>
                    <a:pt x="13333" y="4688"/>
                    <a:pt x="7854" y="2566"/>
                    <a:pt x="2629" y="1"/>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538;p51">
              <a:extLst>
                <a:ext uri="{FF2B5EF4-FFF2-40B4-BE49-F238E27FC236}">
                  <a16:creationId xmlns:a16="http://schemas.microsoft.com/office/drawing/2014/main" id="{04D435A1-5018-440B-B974-1B4DAF9BF090}"/>
                </a:ext>
              </a:extLst>
            </p:cNvPr>
            <p:cNvSpPr/>
            <p:nvPr/>
          </p:nvSpPr>
          <p:spPr>
            <a:xfrm>
              <a:off x="870295" y="3893568"/>
              <a:ext cx="367811" cy="144580"/>
            </a:xfrm>
            <a:custGeom>
              <a:avLst/>
              <a:gdLst/>
              <a:ahLst/>
              <a:cxnLst/>
              <a:rect l="l" t="t" r="r" b="b"/>
              <a:pathLst>
                <a:path w="11710" h="4603" extrusionOk="0">
                  <a:moveTo>
                    <a:pt x="150" y="0"/>
                  </a:moveTo>
                  <a:cubicBezTo>
                    <a:pt x="21" y="0"/>
                    <a:pt x="1" y="169"/>
                    <a:pt x="88" y="257"/>
                  </a:cubicBezTo>
                  <a:cubicBezTo>
                    <a:pt x="3952" y="1714"/>
                    <a:pt x="7721" y="3266"/>
                    <a:pt x="11616" y="4596"/>
                  </a:cubicBezTo>
                  <a:cubicBezTo>
                    <a:pt x="11629" y="4600"/>
                    <a:pt x="11640" y="4602"/>
                    <a:pt x="11650" y="4602"/>
                  </a:cubicBezTo>
                  <a:cubicBezTo>
                    <a:pt x="11710" y="4602"/>
                    <a:pt x="11702" y="4524"/>
                    <a:pt x="11648" y="4469"/>
                  </a:cubicBezTo>
                  <a:cubicBezTo>
                    <a:pt x="7911" y="2886"/>
                    <a:pt x="4015" y="1461"/>
                    <a:pt x="183" y="4"/>
                  </a:cubicBezTo>
                  <a:cubicBezTo>
                    <a:pt x="171" y="1"/>
                    <a:pt x="160" y="0"/>
                    <a:pt x="150"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539;p51">
              <a:extLst>
                <a:ext uri="{FF2B5EF4-FFF2-40B4-BE49-F238E27FC236}">
                  <a16:creationId xmlns:a16="http://schemas.microsoft.com/office/drawing/2014/main" id="{8E03679C-A9BE-4949-BFFB-EE0CBD8230EA}"/>
                </a:ext>
              </a:extLst>
            </p:cNvPr>
            <p:cNvSpPr/>
            <p:nvPr/>
          </p:nvSpPr>
          <p:spPr>
            <a:xfrm>
              <a:off x="880598" y="3771509"/>
              <a:ext cx="45576" cy="31159"/>
            </a:xfrm>
            <a:custGeom>
              <a:avLst/>
              <a:gdLst/>
              <a:ahLst/>
              <a:cxnLst/>
              <a:rect l="l" t="t" r="r" b="b"/>
              <a:pathLst>
                <a:path w="1451" h="992" extrusionOk="0">
                  <a:moveTo>
                    <a:pt x="136" y="0"/>
                  </a:moveTo>
                  <a:cubicBezTo>
                    <a:pt x="48" y="0"/>
                    <a:pt x="0" y="139"/>
                    <a:pt x="77" y="216"/>
                  </a:cubicBezTo>
                  <a:cubicBezTo>
                    <a:pt x="489" y="438"/>
                    <a:pt x="869" y="691"/>
                    <a:pt x="1281" y="976"/>
                  </a:cubicBezTo>
                  <a:cubicBezTo>
                    <a:pt x="1291" y="987"/>
                    <a:pt x="1303" y="991"/>
                    <a:pt x="1315" y="991"/>
                  </a:cubicBezTo>
                  <a:cubicBezTo>
                    <a:pt x="1378" y="991"/>
                    <a:pt x="1450" y="871"/>
                    <a:pt x="1344" y="818"/>
                  </a:cubicBezTo>
                  <a:cubicBezTo>
                    <a:pt x="964" y="565"/>
                    <a:pt x="615" y="280"/>
                    <a:pt x="204" y="26"/>
                  </a:cubicBezTo>
                  <a:cubicBezTo>
                    <a:pt x="180" y="8"/>
                    <a:pt x="157" y="0"/>
                    <a:pt x="136"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540;p51">
              <a:extLst>
                <a:ext uri="{FF2B5EF4-FFF2-40B4-BE49-F238E27FC236}">
                  <a16:creationId xmlns:a16="http://schemas.microsoft.com/office/drawing/2014/main" id="{39085A8E-C659-40F2-98DA-A869624D2A83}"/>
                </a:ext>
              </a:extLst>
            </p:cNvPr>
            <p:cNvSpPr/>
            <p:nvPr/>
          </p:nvSpPr>
          <p:spPr>
            <a:xfrm>
              <a:off x="882011" y="3533578"/>
              <a:ext cx="604831" cy="225838"/>
            </a:xfrm>
            <a:custGeom>
              <a:avLst/>
              <a:gdLst/>
              <a:ahLst/>
              <a:cxnLst/>
              <a:rect l="l" t="t" r="r" b="b"/>
              <a:pathLst>
                <a:path w="19256" h="7190" extrusionOk="0">
                  <a:moveTo>
                    <a:pt x="824" y="1"/>
                  </a:moveTo>
                  <a:cubicBezTo>
                    <a:pt x="570" y="96"/>
                    <a:pt x="285" y="222"/>
                    <a:pt x="0" y="317"/>
                  </a:cubicBezTo>
                  <a:cubicBezTo>
                    <a:pt x="3357" y="1331"/>
                    <a:pt x="6651" y="2629"/>
                    <a:pt x="9976" y="3833"/>
                  </a:cubicBezTo>
                  <a:cubicBezTo>
                    <a:pt x="13016" y="4909"/>
                    <a:pt x="16120" y="5923"/>
                    <a:pt x="19034" y="7190"/>
                  </a:cubicBezTo>
                  <a:cubicBezTo>
                    <a:pt x="19034" y="7158"/>
                    <a:pt x="19097" y="7158"/>
                    <a:pt x="19129" y="7126"/>
                  </a:cubicBezTo>
                  <a:cubicBezTo>
                    <a:pt x="19129" y="7126"/>
                    <a:pt x="19160" y="7126"/>
                    <a:pt x="19160" y="7063"/>
                  </a:cubicBezTo>
                  <a:cubicBezTo>
                    <a:pt x="19192" y="6841"/>
                    <a:pt x="19192" y="6588"/>
                    <a:pt x="19255" y="6366"/>
                  </a:cubicBezTo>
                  <a:lnTo>
                    <a:pt x="19255" y="6366"/>
                  </a:lnTo>
                  <a:cubicBezTo>
                    <a:pt x="19230" y="6375"/>
                    <a:pt x="19209" y="6379"/>
                    <a:pt x="19191" y="6379"/>
                  </a:cubicBezTo>
                  <a:cubicBezTo>
                    <a:pt x="19143" y="6379"/>
                    <a:pt x="19120" y="6349"/>
                    <a:pt x="19097" y="6303"/>
                  </a:cubicBezTo>
                  <a:lnTo>
                    <a:pt x="19034" y="6303"/>
                  </a:lnTo>
                  <a:cubicBezTo>
                    <a:pt x="15930" y="5828"/>
                    <a:pt x="12953" y="4529"/>
                    <a:pt x="10008" y="3453"/>
                  </a:cubicBezTo>
                  <a:cubicBezTo>
                    <a:pt x="6968" y="2313"/>
                    <a:pt x="3927" y="1204"/>
                    <a:pt x="919" y="64"/>
                  </a:cubicBezTo>
                  <a:lnTo>
                    <a:pt x="824" y="1"/>
                  </a:lnTo>
                  <a:close/>
                </a:path>
              </a:pathLst>
            </a:custGeom>
            <a:solidFill>
              <a:srgbClr val="F19D26"/>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541;p51">
              <a:extLst>
                <a:ext uri="{FF2B5EF4-FFF2-40B4-BE49-F238E27FC236}">
                  <a16:creationId xmlns:a16="http://schemas.microsoft.com/office/drawing/2014/main" id="{AF512CD2-35A5-4A6E-9D5E-DB26DEB1DBA6}"/>
                </a:ext>
              </a:extLst>
            </p:cNvPr>
            <p:cNvSpPr/>
            <p:nvPr/>
          </p:nvSpPr>
          <p:spPr>
            <a:xfrm>
              <a:off x="926142" y="3619987"/>
              <a:ext cx="428401" cy="163301"/>
            </a:xfrm>
            <a:custGeom>
              <a:avLst/>
              <a:gdLst/>
              <a:ahLst/>
              <a:cxnLst/>
              <a:rect l="l" t="t" r="r" b="b"/>
              <a:pathLst>
                <a:path w="13639" h="5199" extrusionOk="0">
                  <a:moveTo>
                    <a:pt x="115" y="1"/>
                  </a:moveTo>
                  <a:cubicBezTo>
                    <a:pt x="16" y="1"/>
                    <a:pt x="0" y="134"/>
                    <a:pt x="116" y="163"/>
                  </a:cubicBezTo>
                  <a:cubicBezTo>
                    <a:pt x="4581" y="1873"/>
                    <a:pt x="9046" y="3584"/>
                    <a:pt x="13575" y="5199"/>
                  </a:cubicBezTo>
                  <a:cubicBezTo>
                    <a:pt x="13607" y="5199"/>
                    <a:pt x="13638" y="5135"/>
                    <a:pt x="13607" y="5104"/>
                  </a:cubicBezTo>
                  <a:cubicBezTo>
                    <a:pt x="9078" y="3362"/>
                    <a:pt x="4613" y="1683"/>
                    <a:pt x="147" y="5"/>
                  </a:cubicBezTo>
                  <a:cubicBezTo>
                    <a:pt x="136" y="2"/>
                    <a:pt x="125" y="1"/>
                    <a:pt x="115"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542;p51">
              <a:extLst>
                <a:ext uri="{FF2B5EF4-FFF2-40B4-BE49-F238E27FC236}">
                  <a16:creationId xmlns:a16="http://schemas.microsoft.com/office/drawing/2014/main" id="{2C8B891B-403B-4CCE-B044-7184567D8F38}"/>
                </a:ext>
              </a:extLst>
            </p:cNvPr>
            <p:cNvSpPr/>
            <p:nvPr/>
          </p:nvSpPr>
          <p:spPr>
            <a:xfrm>
              <a:off x="877049" y="3558455"/>
              <a:ext cx="614757" cy="348180"/>
            </a:xfrm>
            <a:custGeom>
              <a:avLst/>
              <a:gdLst/>
              <a:ahLst/>
              <a:cxnLst/>
              <a:rect l="l" t="t" r="r" b="b"/>
              <a:pathLst>
                <a:path w="19572" h="11085" extrusionOk="0">
                  <a:moveTo>
                    <a:pt x="1846" y="3153"/>
                  </a:moveTo>
                  <a:cubicBezTo>
                    <a:pt x="1862" y="3153"/>
                    <a:pt x="1880" y="3157"/>
                    <a:pt x="1900" y="3167"/>
                  </a:cubicBezTo>
                  <a:cubicBezTo>
                    <a:pt x="2692" y="3421"/>
                    <a:pt x="3452" y="3674"/>
                    <a:pt x="4244" y="3991"/>
                  </a:cubicBezTo>
                  <a:cubicBezTo>
                    <a:pt x="4268" y="4015"/>
                    <a:pt x="4274" y="4075"/>
                    <a:pt x="4247" y="4075"/>
                  </a:cubicBezTo>
                  <a:cubicBezTo>
                    <a:pt x="4239" y="4075"/>
                    <a:pt x="4227" y="4069"/>
                    <a:pt x="4212" y="4054"/>
                  </a:cubicBezTo>
                  <a:cubicBezTo>
                    <a:pt x="3420" y="3832"/>
                    <a:pt x="2629" y="3579"/>
                    <a:pt x="1837" y="3326"/>
                  </a:cubicBezTo>
                  <a:cubicBezTo>
                    <a:pt x="1757" y="3273"/>
                    <a:pt x="1767" y="3153"/>
                    <a:pt x="1846" y="3153"/>
                  </a:cubicBezTo>
                  <a:close/>
                  <a:moveTo>
                    <a:pt x="1686" y="1960"/>
                  </a:moveTo>
                  <a:cubicBezTo>
                    <a:pt x="1694" y="1960"/>
                    <a:pt x="1702" y="1961"/>
                    <a:pt x="1710" y="1964"/>
                  </a:cubicBezTo>
                  <a:cubicBezTo>
                    <a:pt x="6176" y="3674"/>
                    <a:pt x="10704" y="5321"/>
                    <a:pt x="15170" y="7126"/>
                  </a:cubicBezTo>
                  <a:cubicBezTo>
                    <a:pt x="15201" y="7126"/>
                    <a:pt x="15201" y="7189"/>
                    <a:pt x="15138" y="7189"/>
                  </a:cubicBezTo>
                  <a:cubicBezTo>
                    <a:pt x="10609" y="5479"/>
                    <a:pt x="6144" y="3801"/>
                    <a:pt x="1679" y="2122"/>
                  </a:cubicBezTo>
                  <a:cubicBezTo>
                    <a:pt x="1592" y="2093"/>
                    <a:pt x="1611" y="1960"/>
                    <a:pt x="1686" y="1960"/>
                  </a:cubicBezTo>
                  <a:close/>
                  <a:moveTo>
                    <a:pt x="2001" y="4335"/>
                  </a:moveTo>
                  <a:cubicBezTo>
                    <a:pt x="2010" y="4335"/>
                    <a:pt x="2018" y="4336"/>
                    <a:pt x="2027" y="4339"/>
                  </a:cubicBezTo>
                  <a:cubicBezTo>
                    <a:pt x="6271" y="6239"/>
                    <a:pt x="10578" y="7696"/>
                    <a:pt x="14980" y="8994"/>
                  </a:cubicBezTo>
                  <a:cubicBezTo>
                    <a:pt x="15233" y="9089"/>
                    <a:pt x="15550" y="9153"/>
                    <a:pt x="15835" y="9279"/>
                  </a:cubicBezTo>
                  <a:cubicBezTo>
                    <a:pt x="15862" y="9279"/>
                    <a:pt x="15866" y="9349"/>
                    <a:pt x="15846" y="9349"/>
                  </a:cubicBezTo>
                  <a:cubicBezTo>
                    <a:pt x="15843" y="9349"/>
                    <a:pt x="15839" y="9347"/>
                    <a:pt x="15835" y="9343"/>
                  </a:cubicBezTo>
                  <a:cubicBezTo>
                    <a:pt x="11053" y="8203"/>
                    <a:pt x="6429" y="6524"/>
                    <a:pt x="1932" y="4497"/>
                  </a:cubicBezTo>
                  <a:cubicBezTo>
                    <a:pt x="1845" y="4469"/>
                    <a:pt x="1916" y="4335"/>
                    <a:pt x="2001" y="4335"/>
                  </a:cubicBezTo>
                  <a:close/>
                  <a:moveTo>
                    <a:pt x="317" y="0"/>
                  </a:moveTo>
                  <a:lnTo>
                    <a:pt x="317" y="0"/>
                  </a:lnTo>
                  <a:cubicBezTo>
                    <a:pt x="982" y="1331"/>
                    <a:pt x="950" y="3041"/>
                    <a:pt x="0" y="4212"/>
                  </a:cubicBezTo>
                  <a:cubicBezTo>
                    <a:pt x="602" y="4497"/>
                    <a:pt x="1140" y="4751"/>
                    <a:pt x="1742" y="5004"/>
                  </a:cubicBezTo>
                  <a:cubicBezTo>
                    <a:pt x="4307" y="6208"/>
                    <a:pt x="6936" y="7348"/>
                    <a:pt x="9596" y="8329"/>
                  </a:cubicBezTo>
                  <a:cubicBezTo>
                    <a:pt x="12794" y="9533"/>
                    <a:pt x="15993" y="10325"/>
                    <a:pt x="19318" y="11021"/>
                  </a:cubicBezTo>
                  <a:cubicBezTo>
                    <a:pt x="19318" y="11021"/>
                    <a:pt x="19350" y="11021"/>
                    <a:pt x="19350" y="11085"/>
                  </a:cubicBezTo>
                  <a:cubicBezTo>
                    <a:pt x="19445" y="10515"/>
                    <a:pt x="19508" y="9913"/>
                    <a:pt x="19508" y="9374"/>
                  </a:cubicBezTo>
                  <a:cubicBezTo>
                    <a:pt x="18051" y="9058"/>
                    <a:pt x="16626" y="8709"/>
                    <a:pt x="15201" y="8266"/>
                  </a:cubicBezTo>
                  <a:cubicBezTo>
                    <a:pt x="12066" y="7316"/>
                    <a:pt x="9026" y="6081"/>
                    <a:pt x="6049" y="4782"/>
                  </a:cubicBezTo>
                  <a:cubicBezTo>
                    <a:pt x="5991" y="4782"/>
                    <a:pt x="6038" y="4652"/>
                    <a:pt x="6143" y="4652"/>
                  </a:cubicBezTo>
                  <a:cubicBezTo>
                    <a:pt x="6153" y="4652"/>
                    <a:pt x="6164" y="4653"/>
                    <a:pt x="6176" y="4656"/>
                  </a:cubicBezTo>
                  <a:cubicBezTo>
                    <a:pt x="10546" y="6588"/>
                    <a:pt x="15011" y="7949"/>
                    <a:pt x="19508" y="9343"/>
                  </a:cubicBezTo>
                  <a:cubicBezTo>
                    <a:pt x="19572" y="8488"/>
                    <a:pt x="19508" y="7664"/>
                    <a:pt x="19413" y="6841"/>
                  </a:cubicBezTo>
                  <a:cubicBezTo>
                    <a:pt x="19413" y="6778"/>
                    <a:pt x="19413" y="6714"/>
                    <a:pt x="19445" y="6683"/>
                  </a:cubicBezTo>
                  <a:cubicBezTo>
                    <a:pt x="16151" y="5764"/>
                    <a:pt x="12953" y="4497"/>
                    <a:pt x="9754" y="3357"/>
                  </a:cubicBezTo>
                  <a:cubicBezTo>
                    <a:pt x="6619" y="2249"/>
                    <a:pt x="3420" y="1204"/>
                    <a:pt x="317" y="0"/>
                  </a:cubicBezTo>
                  <a:close/>
                </a:path>
              </a:pathLst>
            </a:custGeom>
            <a:solidFill>
              <a:schemeClr val="lt1"/>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543;p51">
              <a:extLst>
                <a:ext uri="{FF2B5EF4-FFF2-40B4-BE49-F238E27FC236}">
                  <a16:creationId xmlns:a16="http://schemas.microsoft.com/office/drawing/2014/main" id="{2A59FA98-2160-4EE1-B136-84BCC3144A99}"/>
                </a:ext>
              </a:extLst>
            </p:cNvPr>
            <p:cNvSpPr/>
            <p:nvPr/>
          </p:nvSpPr>
          <p:spPr>
            <a:xfrm>
              <a:off x="932393" y="3657459"/>
              <a:ext cx="79970" cy="28363"/>
            </a:xfrm>
            <a:custGeom>
              <a:avLst/>
              <a:gdLst/>
              <a:ahLst/>
              <a:cxnLst/>
              <a:rect l="l" t="t" r="r" b="b"/>
              <a:pathLst>
                <a:path w="2546" h="903" extrusionOk="0">
                  <a:moveTo>
                    <a:pt x="85" y="1"/>
                  </a:moveTo>
                  <a:cubicBezTo>
                    <a:pt x="5" y="1"/>
                    <a:pt x="0" y="121"/>
                    <a:pt x="107" y="174"/>
                  </a:cubicBezTo>
                  <a:cubicBezTo>
                    <a:pt x="898" y="427"/>
                    <a:pt x="1690" y="680"/>
                    <a:pt x="2482" y="902"/>
                  </a:cubicBezTo>
                  <a:cubicBezTo>
                    <a:pt x="2513" y="902"/>
                    <a:pt x="2545" y="839"/>
                    <a:pt x="2513" y="839"/>
                  </a:cubicBezTo>
                  <a:cubicBezTo>
                    <a:pt x="1690" y="522"/>
                    <a:pt x="898" y="237"/>
                    <a:pt x="138" y="15"/>
                  </a:cubicBezTo>
                  <a:cubicBezTo>
                    <a:pt x="118" y="5"/>
                    <a:pt x="100" y="1"/>
                    <a:pt x="85"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544;p51">
              <a:extLst>
                <a:ext uri="{FF2B5EF4-FFF2-40B4-BE49-F238E27FC236}">
                  <a16:creationId xmlns:a16="http://schemas.microsoft.com/office/drawing/2014/main" id="{B327750B-B0F0-4A8D-A008-5670F9069AF1}"/>
                </a:ext>
              </a:extLst>
            </p:cNvPr>
            <p:cNvSpPr/>
            <p:nvPr/>
          </p:nvSpPr>
          <p:spPr>
            <a:xfrm>
              <a:off x="936005" y="3694586"/>
              <a:ext cx="441405" cy="157333"/>
            </a:xfrm>
            <a:custGeom>
              <a:avLst/>
              <a:gdLst/>
              <a:ahLst/>
              <a:cxnLst/>
              <a:rect l="l" t="t" r="r" b="b"/>
              <a:pathLst>
                <a:path w="14053" h="5009" extrusionOk="0">
                  <a:moveTo>
                    <a:pt x="149" y="1"/>
                  </a:moveTo>
                  <a:cubicBezTo>
                    <a:pt x="45" y="1"/>
                    <a:pt x="0" y="135"/>
                    <a:pt x="87" y="163"/>
                  </a:cubicBezTo>
                  <a:cubicBezTo>
                    <a:pt x="4584" y="2190"/>
                    <a:pt x="9207" y="3869"/>
                    <a:pt x="13989" y="5009"/>
                  </a:cubicBezTo>
                  <a:cubicBezTo>
                    <a:pt x="14053" y="5009"/>
                    <a:pt x="14053" y="4945"/>
                    <a:pt x="13989" y="4945"/>
                  </a:cubicBezTo>
                  <a:cubicBezTo>
                    <a:pt x="13704" y="4882"/>
                    <a:pt x="13419" y="4787"/>
                    <a:pt x="13134" y="4660"/>
                  </a:cubicBezTo>
                  <a:cubicBezTo>
                    <a:pt x="8701" y="3362"/>
                    <a:pt x="4394" y="1905"/>
                    <a:pt x="182" y="5"/>
                  </a:cubicBezTo>
                  <a:cubicBezTo>
                    <a:pt x="170" y="2"/>
                    <a:pt x="159" y="1"/>
                    <a:pt x="149"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545;p51">
              <a:extLst>
                <a:ext uri="{FF2B5EF4-FFF2-40B4-BE49-F238E27FC236}">
                  <a16:creationId xmlns:a16="http://schemas.microsoft.com/office/drawing/2014/main" id="{E9F23F96-DBAB-408D-9CEC-B0097CD60E44}"/>
                </a:ext>
              </a:extLst>
            </p:cNvPr>
            <p:cNvSpPr/>
            <p:nvPr/>
          </p:nvSpPr>
          <p:spPr>
            <a:xfrm>
              <a:off x="921808" y="3329664"/>
              <a:ext cx="920156" cy="395923"/>
            </a:xfrm>
            <a:custGeom>
              <a:avLst/>
              <a:gdLst/>
              <a:ahLst/>
              <a:cxnLst/>
              <a:rect l="l" t="t" r="r" b="b"/>
              <a:pathLst>
                <a:path w="29295" h="12605" extrusionOk="0">
                  <a:moveTo>
                    <a:pt x="22395" y="7975"/>
                  </a:moveTo>
                  <a:cubicBezTo>
                    <a:pt x="22469" y="7975"/>
                    <a:pt x="22508" y="8053"/>
                    <a:pt x="22454" y="8108"/>
                  </a:cubicBezTo>
                  <a:cubicBezTo>
                    <a:pt x="21979" y="8361"/>
                    <a:pt x="21535" y="8741"/>
                    <a:pt x="21123" y="9121"/>
                  </a:cubicBezTo>
                  <a:cubicBezTo>
                    <a:pt x="21107" y="9154"/>
                    <a:pt x="21082" y="9168"/>
                    <a:pt x="21056" y="9168"/>
                  </a:cubicBezTo>
                  <a:cubicBezTo>
                    <a:pt x="20983" y="9168"/>
                    <a:pt x="20903" y="9057"/>
                    <a:pt x="20997" y="8963"/>
                  </a:cubicBezTo>
                  <a:cubicBezTo>
                    <a:pt x="21377" y="8583"/>
                    <a:pt x="21852" y="8266"/>
                    <a:pt x="22359" y="7981"/>
                  </a:cubicBezTo>
                  <a:cubicBezTo>
                    <a:pt x="22372" y="7977"/>
                    <a:pt x="22384" y="7975"/>
                    <a:pt x="22395" y="7975"/>
                  </a:cubicBezTo>
                  <a:close/>
                  <a:moveTo>
                    <a:pt x="23499" y="8235"/>
                  </a:moveTo>
                  <a:cubicBezTo>
                    <a:pt x="23625" y="8235"/>
                    <a:pt x="23689" y="8330"/>
                    <a:pt x="23594" y="8361"/>
                  </a:cubicBezTo>
                  <a:cubicBezTo>
                    <a:pt x="22960" y="8710"/>
                    <a:pt x="22327" y="9058"/>
                    <a:pt x="21693" y="9438"/>
                  </a:cubicBezTo>
                  <a:cubicBezTo>
                    <a:pt x="21669" y="9456"/>
                    <a:pt x="21646" y="9464"/>
                    <a:pt x="21625" y="9464"/>
                  </a:cubicBezTo>
                  <a:cubicBezTo>
                    <a:pt x="21537" y="9464"/>
                    <a:pt x="21490" y="9325"/>
                    <a:pt x="21567" y="9248"/>
                  </a:cubicBezTo>
                  <a:cubicBezTo>
                    <a:pt x="22169" y="8805"/>
                    <a:pt x="22834" y="8488"/>
                    <a:pt x="23499" y="8235"/>
                  </a:cubicBezTo>
                  <a:close/>
                  <a:moveTo>
                    <a:pt x="12636" y="1"/>
                  </a:moveTo>
                  <a:cubicBezTo>
                    <a:pt x="10166" y="1204"/>
                    <a:pt x="7759" y="2407"/>
                    <a:pt x="5352" y="3611"/>
                  </a:cubicBezTo>
                  <a:cubicBezTo>
                    <a:pt x="3610" y="4498"/>
                    <a:pt x="1837" y="5543"/>
                    <a:pt x="0" y="6334"/>
                  </a:cubicBezTo>
                  <a:cubicBezTo>
                    <a:pt x="5891" y="8488"/>
                    <a:pt x="11749" y="11148"/>
                    <a:pt x="17893" y="12605"/>
                  </a:cubicBezTo>
                  <a:cubicBezTo>
                    <a:pt x="21503" y="10071"/>
                    <a:pt x="25335" y="7696"/>
                    <a:pt x="29294" y="5669"/>
                  </a:cubicBezTo>
                  <a:cubicBezTo>
                    <a:pt x="27806" y="4656"/>
                    <a:pt x="25747" y="4086"/>
                    <a:pt x="24100" y="3516"/>
                  </a:cubicBezTo>
                  <a:cubicBezTo>
                    <a:pt x="20363" y="2091"/>
                    <a:pt x="16468" y="1204"/>
                    <a:pt x="12636" y="1"/>
                  </a:cubicBezTo>
                  <a:close/>
                </a:path>
              </a:pathLst>
            </a:custGeom>
            <a:solidFill>
              <a:srgbClr val="F19D26"/>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546;p51">
              <a:extLst>
                <a:ext uri="{FF2B5EF4-FFF2-40B4-BE49-F238E27FC236}">
                  <a16:creationId xmlns:a16="http://schemas.microsoft.com/office/drawing/2014/main" id="{99F540A3-BB58-4602-8D82-223A4C592740}"/>
                </a:ext>
              </a:extLst>
            </p:cNvPr>
            <p:cNvSpPr/>
            <p:nvPr/>
          </p:nvSpPr>
          <p:spPr>
            <a:xfrm>
              <a:off x="1317699" y="3806154"/>
              <a:ext cx="462575" cy="390929"/>
            </a:xfrm>
            <a:custGeom>
              <a:avLst/>
              <a:gdLst/>
              <a:ahLst/>
              <a:cxnLst/>
              <a:rect l="l" t="t" r="r" b="b"/>
              <a:pathLst>
                <a:path w="14727" h="12446" extrusionOk="0">
                  <a:moveTo>
                    <a:pt x="13491" y="0"/>
                  </a:moveTo>
                  <a:cubicBezTo>
                    <a:pt x="10800" y="1710"/>
                    <a:pt x="8013" y="3294"/>
                    <a:pt x="5226" y="4750"/>
                  </a:cubicBezTo>
                  <a:cubicBezTo>
                    <a:pt x="5190" y="4768"/>
                    <a:pt x="5155" y="4776"/>
                    <a:pt x="5122" y="4776"/>
                  </a:cubicBezTo>
                  <a:cubicBezTo>
                    <a:pt x="5036" y="4776"/>
                    <a:pt x="4964" y="4724"/>
                    <a:pt x="4941" y="4655"/>
                  </a:cubicBezTo>
                  <a:cubicBezTo>
                    <a:pt x="4181" y="4497"/>
                    <a:pt x="3421" y="4275"/>
                    <a:pt x="2629" y="4085"/>
                  </a:cubicBezTo>
                  <a:cubicBezTo>
                    <a:pt x="1774" y="4624"/>
                    <a:pt x="887" y="5130"/>
                    <a:pt x="0" y="5637"/>
                  </a:cubicBezTo>
                  <a:cubicBezTo>
                    <a:pt x="1267" y="7696"/>
                    <a:pt x="1267" y="10387"/>
                    <a:pt x="32" y="12446"/>
                  </a:cubicBezTo>
                  <a:cubicBezTo>
                    <a:pt x="3674" y="10324"/>
                    <a:pt x="7316" y="8139"/>
                    <a:pt x="10926" y="5859"/>
                  </a:cubicBezTo>
                  <a:cubicBezTo>
                    <a:pt x="12193" y="5067"/>
                    <a:pt x="13396" y="4275"/>
                    <a:pt x="14632" y="3452"/>
                  </a:cubicBezTo>
                  <a:cubicBezTo>
                    <a:pt x="14600" y="3452"/>
                    <a:pt x="14568" y="3420"/>
                    <a:pt x="14568" y="3325"/>
                  </a:cubicBezTo>
                  <a:cubicBezTo>
                    <a:pt x="14727" y="2122"/>
                    <a:pt x="14347" y="950"/>
                    <a:pt x="13523" y="95"/>
                  </a:cubicBezTo>
                  <a:cubicBezTo>
                    <a:pt x="13491" y="63"/>
                    <a:pt x="13491" y="63"/>
                    <a:pt x="13491" y="0"/>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547;p51">
              <a:extLst>
                <a:ext uri="{FF2B5EF4-FFF2-40B4-BE49-F238E27FC236}">
                  <a16:creationId xmlns:a16="http://schemas.microsoft.com/office/drawing/2014/main" id="{28541912-6531-4174-B3D5-60ED049E4C5E}"/>
                </a:ext>
              </a:extLst>
            </p:cNvPr>
            <p:cNvSpPr/>
            <p:nvPr/>
          </p:nvSpPr>
          <p:spPr>
            <a:xfrm>
              <a:off x="1359318" y="4247245"/>
              <a:ext cx="57512" cy="60182"/>
            </a:xfrm>
            <a:custGeom>
              <a:avLst/>
              <a:gdLst/>
              <a:ahLst/>
              <a:cxnLst/>
              <a:rect l="l" t="t" r="r" b="b"/>
              <a:pathLst>
                <a:path w="1831" h="1916" extrusionOk="0">
                  <a:moveTo>
                    <a:pt x="1722" y="1"/>
                  </a:moveTo>
                  <a:cubicBezTo>
                    <a:pt x="1709" y="1"/>
                    <a:pt x="1696" y="6"/>
                    <a:pt x="1684" y="18"/>
                  </a:cubicBezTo>
                  <a:cubicBezTo>
                    <a:pt x="1146" y="588"/>
                    <a:pt x="576" y="1126"/>
                    <a:pt x="101" y="1696"/>
                  </a:cubicBezTo>
                  <a:cubicBezTo>
                    <a:pt x="1" y="1796"/>
                    <a:pt x="78" y="1915"/>
                    <a:pt x="192" y="1915"/>
                  </a:cubicBezTo>
                  <a:cubicBezTo>
                    <a:pt x="223" y="1915"/>
                    <a:pt x="257" y="1907"/>
                    <a:pt x="291" y="1886"/>
                  </a:cubicBezTo>
                  <a:cubicBezTo>
                    <a:pt x="829" y="1380"/>
                    <a:pt x="1304" y="746"/>
                    <a:pt x="1779" y="145"/>
                  </a:cubicBezTo>
                  <a:cubicBezTo>
                    <a:pt x="1830" y="93"/>
                    <a:pt x="1778" y="1"/>
                    <a:pt x="1722"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548;p51">
              <a:extLst>
                <a:ext uri="{FF2B5EF4-FFF2-40B4-BE49-F238E27FC236}">
                  <a16:creationId xmlns:a16="http://schemas.microsoft.com/office/drawing/2014/main" id="{36549694-9D82-4BB7-BBA3-203535A003BD}"/>
                </a:ext>
              </a:extLst>
            </p:cNvPr>
            <p:cNvSpPr/>
            <p:nvPr/>
          </p:nvSpPr>
          <p:spPr>
            <a:xfrm>
              <a:off x="1482822" y="3511717"/>
              <a:ext cx="431730" cy="424977"/>
            </a:xfrm>
            <a:custGeom>
              <a:avLst/>
              <a:gdLst/>
              <a:ahLst/>
              <a:cxnLst/>
              <a:rect l="l" t="t" r="r" b="b"/>
              <a:pathLst>
                <a:path w="13745" h="13530" extrusionOk="0">
                  <a:moveTo>
                    <a:pt x="11560" y="0"/>
                  </a:moveTo>
                  <a:cubicBezTo>
                    <a:pt x="7791" y="2249"/>
                    <a:pt x="4023" y="4529"/>
                    <a:pt x="349" y="6936"/>
                  </a:cubicBezTo>
                  <a:cubicBezTo>
                    <a:pt x="349" y="6967"/>
                    <a:pt x="381" y="6999"/>
                    <a:pt x="349" y="7062"/>
                  </a:cubicBezTo>
                  <a:cubicBezTo>
                    <a:pt x="317" y="7252"/>
                    <a:pt x="286" y="7506"/>
                    <a:pt x="191" y="7696"/>
                  </a:cubicBezTo>
                  <a:cubicBezTo>
                    <a:pt x="3991" y="5479"/>
                    <a:pt x="7728" y="3230"/>
                    <a:pt x="11465" y="887"/>
                  </a:cubicBezTo>
                  <a:lnTo>
                    <a:pt x="11528" y="887"/>
                  </a:lnTo>
                  <a:cubicBezTo>
                    <a:pt x="11557" y="830"/>
                    <a:pt x="11623" y="798"/>
                    <a:pt x="11688" y="798"/>
                  </a:cubicBezTo>
                  <a:cubicBezTo>
                    <a:pt x="11768" y="798"/>
                    <a:pt x="11845" y="845"/>
                    <a:pt x="11845" y="950"/>
                  </a:cubicBezTo>
                  <a:cubicBezTo>
                    <a:pt x="12161" y="2502"/>
                    <a:pt x="12256" y="4085"/>
                    <a:pt x="12066" y="5637"/>
                  </a:cubicBezTo>
                  <a:cubicBezTo>
                    <a:pt x="12066" y="5669"/>
                    <a:pt x="12035" y="5700"/>
                    <a:pt x="12003" y="5764"/>
                  </a:cubicBezTo>
                  <a:cubicBezTo>
                    <a:pt x="12035" y="5795"/>
                    <a:pt x="12066" y="5859"/>
                    <a:pt x="12003" y="5954"/>
                  </a:cubicBezTo>
                  <a:cubicBezTo>
                    <a:pt x="8266" y="8392"/>
                    <a:pt x="4181" y="10704"/>
                    <a:pt x="191" y="13048"/>
                  </a:cubicBezTo>
                  <a:cubicBezTo>
                    <a:pt x="143" y="13063"/>
                    <a:pt x="103" y="13071"/>
                    <a:pt x="72" y="13071"/>
                  </a:cubicBezTo>
                  <a:cubicBezTo>
                    <a:pt x="40" y="13071"/>
                    <a:pt x="16" y="13063"/>
                    <a:pt x="1" y="13048"/>
                  </a:cubicBezTo>
                  <a:lnTo>
                    <a:pt x="1" y="13048"/>
                  </a:lnTo>
                  <a:cubicBezTo>
                    <a:pt x="14" y="13404"/>
                    <a:pt x="104" y="13529"/>
                    <a:pt x="250" y="13529"/>
                  </a:cubicBezTo>
                  <a:cubicBezTo>
                    <a:pt x="455" y="13529"/>
                    <a:pt x="771" y="13283"/>
                    <a:pt x="1141" y="13079"/>
                  </a:cubicBezTo>
                  <a:cubicBezTo>
                    <a:pt x="1616" y="12794"/>
                    <a:pt x="2091" y="12573"/>
                    <a:pt x="2566" y="12288"/>
                  </a:cubicBezTo>
                  <a:cubicBezTo>
                    <a:pt x="3611" y="11686"/>
                    <a:pt x="4593" y="11084"/>
                    <a:pt x="5606" y="10451"/>
                  </a:cubicBezTo>
                  <a:cubicBezTo>
                    <a:pt x="7823" y="9121"/>
                    <a:pt x="10040" y="7727"/>
                    <a:pt x="12320" y="6460"/>
                  </a:cubicBezTo>
                  <a:lnTo>
                    <a:pt x="12320" y="6429"/>
                  </a:lnTo>
                  <a:cubicBezTo>
                    <a:pt x="12985" y="4529"/>
                    <a:pt x="13745" y="2154"/>
                    <a:pt x="12098" y="538"/>
                  </a:cubicBezTo>
                  <a:cubicBezTo>
                    <a:pt x="11940" y="380"/>
                    <a:pt x="11750" y="158"/>
                    <a:pt x="11560" y="0"/>
                  </a:cubicBezTo>
                  <a:close/>
                </a:path>
              </a:pathLst>
            </a:custGeom>
            <a:solidFill>
              <a:srgbClr val="F19D26"/>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549;p51">
              <a:extLst>
                <a:ext uri="{FF2B5EF4-FFF2-40B4-BE49-F238E27FC236}">
                  <a16:creationId xmlns:a16="http://schemas.microsoft.com/office/drawing/2014/main" id="{3926FF1E-2052-46FE-BD4A-E63868322F43}"/>
                </a:ext>
              </a:extLst>
            </p:cNvPr>
            <p:cNvSpPr/>
            <p:nvPr/>
          </p:nvSpPr>
          <p:spPr>
            <a:xfrm>
              <a:off x="1521613" y="3657271"/>
              <a:ext cx="299212" cy="159845"/>
            </a:xfrm>
            <a:custGeom>
              <a:avLst/>
              <a:gdLst/>
              <a:ahLst/>
              <a:cxnLst/>
              <a:rect l="l" t="t" r="r" b="b"/>
              <a:pathLst>
                <a:path w="9526" h="5089" extrusionOk="0">
                  <a:moveTo>
                    <a:pt x="9464" y="0"/>
                  </a:moveTo>
                  <a:cubicBezTo>
                    <a:pt x="9448" y="0"/>
                    <a:pt x="9429" y="6"/>
                    <a:pt x="9406" y="21"/>
                  </a:cubicBezTo>
                  <a:cubicBezTo>
                    <a:pt x="7063" y="1668"/>
                    <a:pt x="4308" y="2808"/>
                    <a:pt x="1679" y="4138"/>
                  </a:cubicBezTo>
                  <a:cubicBezTo>
                    <a:pt x="1141" y="4360"/>
                    <a:pt x="571" y="4645"/>
                    <a:pt x="32" y="4962"/>
                  </a:cubicBezTo>
                  <a:cubicBezTo>
                    <a:pt x="1" y="4962"/>
                    <a:pt x="1" y="4993"/>
                    <a:pt x="1" y="4993"/>
                  </a:cubicBezTo>
                  <a:cubicBezTo>
                    <a:pt x="1" y="5025"/>
                    <a:pt x="32" y="5088"/>
                    <a:pt x="96" y="5088"/>
                  </a:cubicBezTo>
                  <a:cubicBezTo>
                    <a:pt x="1837" y="4233"/>
                    <a:pt x="3548" y="3347"/>
                    <a:pt x="5289" y="2460"/>
                  </a:cubicBezTo>
                  <a:cubicBezTo>
                    <a:pt x="6714" y="1763"/>
                    <a:pt x="8235" y="1066"/>
                    <a:pt x="9501" y="85"/>
                  </a:cubicBezTo>
                  <a:cubicBezTo>
                    <a:pt x="9525" y="61"/>
                    <a:pt x="9513" y="0"/>
                    <a:pt x="9464"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550;p51">
              <a:extLst>
                <a:ext uri="{FF2B5EF4-FFF2-40B4-BE49-F238E27FC236}">
                  <a16:creationId xmlns:a16="http://schemas.microsoft.com/office/drawing/2014/main" id="{504BD836-AF69-4752-BBF3-293F15577A04}"/>
                </a:ext>
              </a:extLst>
            </p:cNvPr>
            <p:cNvSpPr/>
            <p:nvPr/>
          </p:nvSpPr>
          <p:spPr>
            <a:xfrm>
              <a:off x="1531759" y="3675646"/>
              <a:ext cx="315011" cy="172567"/>
            </a:xfrm>
            <a:custGeom>
              <a:avLst/>
              <a:gdLst/>
              <a:ahLst/>
              <a:cxnLst/>
              <a:rect l="l" t="t" r="r" b="b"/>
              <a:pathLst>
                <a:path w="10029" h="5494" extrusionOk="0">
                  <a:moveTo>
                    <a:pt x="9983" y="0"/>
                  </a:moveTo>
                  <a:cubicBezTo>
                    <a:pt x="9979" y="0"/>
                    <a:pt x="9975" y="2"/>
                    <a:pt x="9970" y="6"/>
                  </a:cubicBezTo>
                  <a:cubicBezTo>
                    <a:pt x="6708" y="1970"/>
                    <a:pt x="3415" y="3775"/>
                    <a:pt x="26" y="5453"/>
                  </a:cubicBezTo>
                  <a:cubicBezTo>
                    <a:pt x="1" y="5453"/>
                    <a:pt x="16" y="5494"/>
                    <a:pt x="39" y="5494"/>
                  </a:cubicBezTo>
                  <a:cubicBezTo>
                    <a:pt x="45" y="5494"/>
                    <a:pt x="51" y="5491"/>
                    <a:pt x="58" y="5485"/>
                  </a:cubicBezTo>
                  <a:cubicBezTo>
                    <a:pt x="3510" y="3933"/>
                    <a:pt x="6835" y="2160"/>
                    <a:pt x="10002" y="101"/>
                  </a:cubicBezTo>
                  <a:cubicBezTo>
                    <a:pt x="10029" y="74"/>
                    <a:pt x="10009" y="0"/>
                    <a:pt x="9983"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551;p51">
              <a:extLst>
                <a:ext uri="{FF2B5EF4-FFF2-40B4-BE49-F238E27FC236}">
                  <a16:creationId xmlns:a16="http://schemas.microsoft.com/office/drawing/2014/main" id="{467575AF-00FD-4D3A-9526-FBA7D0CD2B82}"/>
                </a:ext>
              </a:extLst>
            </p:cNvPr>
            <p:cNvSpPr/>
            <p:nvPr/>
          </p:nvSpPr>
          <p:spPr>
            <a:xfrm>
              <a:off x="1493753" y="3546519"/>
              <a:ext cx="367089" cy="360116"/>
            </a:xfrm>
            <a:custGeom>
              <a:avLst/>
              <a:gdLst/>
              <a:ahLst/>
              <a:cxnLst/>
              <a:rect l="l" t="t" r="r" b="b"/>
              <a:pathLst>
                <a:path w="11687" h="11465" extrusionOk="0">
                  <a:moveTo>
                    <a:pt x="11275" y="1584"/>
                  </a:moveTo>
                  <a:cubicBezTo>
                    <a:pt x="11338" y="1584"/>
                    <a:pt x="11338" y="1584"/>
                    <a:pt x="11338" y="1647"/>
                  </a:cubicBezTo>
                  <a:cubicBezTo>
                    <a:pt x="11370" y="1647"/>
                    <a:pt x="11370" y="1679"/>
                    <a:pt x="11338" y="1679"/>
                  </a:cubicBezTo>
                  <a:cubicBezTo>
                    <a:pt x="8362" y="3516"/>
                    <a:pt x="5353" y="5352"/>
                    <a:pt x="2344" y="7126"/>
                  </a:cubicBezTo>
                  <a:cubicBezTo>
                    <a:pt x="2327" y="7138"/>
                    <a:pt x="2310" y="7143"/>
                    <a:pt x="2295" y="7143"/>
                  </a:cubicBezTo>
                  <a:cubicBezTo>
                    <a:pt x="2230" y="7143"/>
                    <a:pt x="2198" y="7045"/>
                    <a:pt x="2249" y="6968"/>
                  </a:cubicBezTo>
                  <a:cubicBezTo>
                    <a:pt x="2693" y="6714"/>
                    <a:pt x="3073" y="6461"/>
                    <a:pt x="3516" y="6176"/>
                  </a:cubicBezTo>
                  <a:cubicBezTo>
                    <a:pt x="6081" y="4592"/>
                    <a:pt x="8678" y="3104"/>
                    <a:pt x="11275" y="1584"/>
                  </a:cubicBezTo>
                  <a:close/>
                  <a:moveTo>
                    <a:pt x="10310" y="3509"/>
                  </a:moveTo>
                  <a:cubicBezTo>
                    <a:pt x="10349" y="3509"/>
                    <a:pt x="10416" y="3583"/>
                    <a:pt x="10388" y="3611"/>
                  </a:cubicBezTo>
                  <a:cubicBezTo>
                    <a:pt x="9122" y="4592"/>
                    <a:pt x="7601" y="5226"/>
                    <a:pt x="6176" y="5986"/>
                  </a:cubicBezTo>
                  <a:cubicBezTo>
                    <a:pt x="4466" y="6841"/>
                    <a:pt x="2724" y="7759"/>
                    <a:pt x="983" y="8583"/>
                  </a:cubicBezTo>
                  <a:cubicBezTo>
                    <a:pt x="975" y="8598"/>
                    <a:pt x="966" y="8604"/>
                    <a:pt x="956" y="8604"/>
                  </a:cubicBezTo>
                  <a:cubicBezTo>
                    <a:pt x="924" y="8604"/>
                    <a:pt x="888" y="8543"/>
                    <a:pt x="888" y="8519"/>
                  </a:cubicBezTo>
                  <a:cubicBezTo>
                    <a:pt x="888" y="8488"/>
                    <a:pt x="888" y="8488"/>
                    <a:pt x="919" y="8488"/>
                  </a:cubicBezTo>
                  <a:cubicBezTo>
                    <a:pt x="1458" y="8203"/>
                    <a:pt x="2028" y="7886"/>
                    <a:pt x="2566" y="7633"/>
                  </a:cubicBezTo>
                  <a:cubicBezTo>
                    <a:pt x="5195" y="6366"/>
                    <a:pt x="7950" y="5226"/>
                    <a:pt x="10293" y="3516"/>
                  </a:cubicBezTo>
                  <a:cubicBezTo>
                    <a:pt x="10298" y="3511"/>
                    <a:pt x="10303" y="3509"/>
                    <a:pt x="10310" y="3509"/>
                  </a:cubicBezTo>
                  <a:close/>
                  <a:moveTo>
                    <a:pt x="11193" y="4111"/>
                  </a:moveTo>
                  <a:cubicBezTo>
                    <a:pt x="11219" y="4111"/>
                    <a:pt x="11239" y="4185"/>
                    <a:pt x="11212" y="4212"/>
                  </a:cubicBezTo>
                  <a:cubicBezTo>
                    <a:pt x="8045" y="6239"/>
                    <a:pt x="4720" y="8044"/>
                    <a:pt x="1268" y="9596"/>
                  </a:cubicBezTo>
                  <a:cubicBezTo>
                    <a:pt x="1236" y="9596"/>
                    <a:pt x="1204" y="9564"/>
                    <a:pt x="1236" y="9564"/>
                  </a:cubicBezTo>
                  <a:cubicBezTo>
                    <a:pt x="4625" y="7886"/>
                    <a:pt x="7918" y="6113"/>
                    <a:pt x="11180" y="4117"/>
                  </a:cubicBezTo>
                  <a:cubicBezTo>
                    <a:pt x="11185" y="4113"/>
                    <a:pt x="11189" y="4111"/>
                    <a:pt x="11193" y="4111"/>
                  </a:cubicBezTo>
                  <a:close/>
                  <a:moveTo>
                    <a:pt x="11275" y="0"/>
                  </a:moveTo>
                  <a:cubicBezTo>
                    <a:pt x="8330" y="2344"/>
                    <a:pt x="4910" y="4434"/>
                    <a:pt x="1489" y="6176"/>
                  </a:cubicBezTo>
                  <a:cubicBezTo>
                    <a:pt x="983" y="6461"/>
                    <a:pt x="476" y="6714"/>
                    <a:pt x="1" y="6936"/>
                  </a:cubicBezTo>
                  <a:lnTo>
                    <a:pt x="1" y="6968"/>
                  </a:lnTo>
                  <a:cubicBezTo>
                    <a:pt x="96" y="6968"/>
                    <a:pt x="159" y="7031"/>
                    <a:pt x="159" y="7126"/>
                  </a:cubicBezTo>
                  <a:cubicBezTo>
                    <a:pt x="254" y="7601"/>
                    <a:pt x="286" y="8076"/>
                    <a:pt x="318" y="8551"/>
                  </a:cubicBezTo>
                  <a:cubicBezTo>
                    <a:pt x="349" y="8994"/>
                    <a:pt x="349" y="9406"/>
                    <a:pt x="318" y="9818"/>
                  </a:cubicBezTo>
                  <a:cubicBezTo>
                    <a:pt x="349" y="9818"/>
                    <a:pt x="349" y="9818"/>
                    <a:pt x="413" y="9881"/>
                  </a:cubicBezTo>
                  <a:cubicBezTo>
                    <a:pt x="444" y="9881"/>
                    <a:pt x="413" y="9913"/>
                    <a:pt x="413" y="9913"/>
                  </a:cubicBezTo>
                  <a:lnTo>
                    <a:pt x="318" y="9913"/>
                  </a:lnTo>
                  <a:cubicBezTo>
                    <a:pt x="286" y="10420"/>
                    <a:pt x="191" y="10926"/>
                    <a:pt x="64" y="11465"/>
                  </a:cubicBezTo>
                  <a:cubicBezTo>
                    <a:pt x="3960" y="9248"/>
                    <a:pt x="7760" y="6809"/>
                    <a:pt x="11687" y="4561"/>
                  </a:cubicBezTo>
                  <a:cubicBezTo>
                    <a:pt x="11592" y="4497"/>
                    <a:pt x="11560" y="4434"/>
                    <a:pt x="11560" y="4371"/>
                  </a:cubicBezTo>
                  <a:cubicBezTo>
                    <a:pt x="11560" y="3421"/>
                    <a:pt x="11560" y="2502"/>
                    <a:pt x="11497" y="1584"/>
                  </a:cubicBezTo>
                  <a:cubicBezTo>
                    <a:pt x="11433" y="1077"/>
                    <a:pt x="11370" y="570"/>
                    <a:pt x="11275" y="0"/>
                  </a:cubicBezTo>
                  <a:close/>
                </a:path>
              </a:pathLst>
            </a:custGeom>
            <a:solidFill>
              <a:schemeClr val="lt1"/>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552;p51">
              <a:extLst>
                <a:ext uri="{FF2B5EF4-FFF2-40B4-BE49-F238E27FC236}">
                  <a16:creationId xmlns:a16="http://schemas.microsoft.com/office/drawing/2014/main" id="{DEBBA269-E1BA-4E6F-90D9-045A4F72FFBB}"/>
                </a:ext>
              </a:extLst>
            </p:cNvPr>
            <p:cNvSpPr/>
            <p:nvPr/>
          </p:nvSpPr>
          <p:spPr>
            <a:xfrm>
              <a:off x="1560907" y="3596241"/>
              <a:ext cx="289003" cy="174577"/>
            </a:xfrm>
            <a:custGeom>
              <a:avLst/>
              <a:gdLst/>
              <a:ahLst/>
              <a:cxnLst/>
              <a:rect l="l" t="t" r="r" b="b"/>
              <a:pathLst>
                <a:path w="9201" h="5558" extrusionOk="0">
                  <a:moveTo>
                    <a:pt x="9105" y="1"/>
                  </a:moveTo>
                  <a:cubicBezTo>
                    <a:pt x="6509" y="1521"/>
                    <a:pt x="3912" y="3041"/>
                    <a:pt x="1346" y="4593"/>
                  </a:cubicBezTo>
                  <a:cubicBezTo>
                    <a:pt x="966" y="4878"/>
                    <a:pt x="523" y="5131"/>
                    <a:pt x="80" y="5385"/>
                  </a:cubicBezTo>
                  <a:cubicBezTo>
                    <a:pt x="0" y="5438"/>
                    <a:pt x="54" y="5558"/>
                    <a:pt x="130" y="5558"/>
                  </a:cubicBezTo>
                  <a:cubicBezTo>
                    <a:pt x="144" y="5558"/>
                    <a:pt x="159" y="5553"/>
                    <a:pt x="175" y="5543"/>
                  </a:cubicBezTo>
                  <a:cubicBezTo>
                    <a:pt x="3183" y="3769"/>
                    <a:pt x="6192" y="1933"/>
                    <a:pt x="9137" y="96"/>
                  </a:cubicBezTo>
                  <a:cubicBezTo>
                    <a:pt x="9200" y="96"/>
                    <a:pt x="9200" y="33"/>
                    <a:pt x="9137" y="33"/>
                  </a:cubicBezTo>
                  <a:cubicBezTo>
                    <a:pt x="9137" y="1"/>
                    <a:pt x="9105" y="1"/>
                    <a:pt x="9105"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553;p51">
              <a:extLst>
                <a:ext uri="{FF2B5EF4-FFF2-40B4-BE49-F238E27FC236}">
                  <a16:creationId xmlns:a16="http://schemas.microsoft.com/office/drawing/2014/main" id="{6FEA3835-6C3C-4BB9-8E4D-3F2C44AABA71}"/>
                </a:ext>
              </a:extLst>
            </p:cNvPr>
            <p:cNvSpPr/>
            <p:nvPr/>
          </p:nvSpPr>
          <p:spPr>
            <a:xfrm>
              <a:off x="1578340" y="3580128"/>
              <a:ext cx="50476" cy="37504"/>
            </a:xfrm>
            <a:custGeom>
              <a:avLst/>
              <a:gdLst/>
              <a:ahLst/>
              <a:cxnLst/>
              <a:rect l="l" t="t" r="r" b="b"/>
              <a:pathLst>
                <a:path w="1607" h="1194" extrusionOk="0">
                  <a:moveTo>
                    <a:pt x="1493" y="1"/>
                  </a:moveTo>
                  <a:cubicBezTo>
                    <a:pt x="1482" y="1"/>
                    <a:pt x="1470" y="3"/>
                    <a:pt x="1457" y="7"/>
                  </a:cubicBezTo>
                  <a:cubicBezTo>
                    <a:pt x="950" y="292"/>
                    <a:pt x="475" y="609"/>
                    <a:pt x="95" y="989"/>
                  </a:cubicBezTo>
                  <a:cubicBezTo>
                    <a:pt x="1" y="1083"/>
                    <a:pt x="81" y="1194"/>
                    <a:pt x="167" y="1194"/>
                  </a:cubicBezTo>
                  <a:cubicBezTo>
                    <a:pt x="197" y="1194"/>
                    <a:pt x="228" y="1180"/>
                    <a:pt x="253" y="1147"/>
                  </a:cubicBezTo>
                  <a:cubicBezTo>
                    <a:pt x="601" y="767"/>
                    <a:pt x="1045" y="387"/>
                    <a:pt x="1552" y="134"/>
                  </a:cubicBezTo>
                  <a:cubicBezTo>
                    <a:pt x="1606" y="79"/>
                    <a:pt x="1567" y="1"/>
                    <a:pt x="1493"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554;p51">
              <a:extLst>
                <a:ext uri="{FF2B5EF4-FFF2-40B4-BE49-F238E27FC236}">
                  <a16:creationId xmlns:a16="http://schemas.microsoft.com/office/drawing/2014/main" id="{012D9E24-068B-4EFE-8721-5C09EA6D71CD}"/>
                </a:ext>
              </a:extLst>
            </p:cNvPr>
            <p:cNvSpPr/>
            <p:nvPr/>
          </p:nvSpPr>
          <p:spPr>
            <a:xfrm>
              <a:off x="1597751" y="3589299"/>
              <a:ext cx="69133" cy="39200"/>
            </a:xfrm>
            <a:custGeom>
              <a:avLst/>
              <a:gdLst/>
              <a:ahLst/>
              <a:cxnLst/>
              <a:rect l="l" t="t" r="r" b="b"/>
              <a:pathLst>
                <a:path w="2201" h="1248" extrusionOk="0">
                  <a:moveTo>
                    <a:pt x="2042" y="0"/>
                  </a:moveTo>
                  <a:cubicBezTo>
                    <a:pt x="1377" y="222"/>
                    <a:pt x="680" y="602"/>
                    <a:pt x="110" y="1014"/>
                  </a:cubicBezTo>
                  <a:cubicBezTo>
                    <a:pt x="1" y="1095"/>
                    <a:pt x="80" y="1248"/>
                    <a:pt x="165" y="1248"/>
                  </a:cubicBezTo>
                  <a:cubicBezTo>
                    <a:pt x="178" y="1248"/>
                    <a:pt x="192" y="1244"/>
                    <a:pt x="205" y="1235"/>
                  </a:cubicBezTo>
                  <a:cubicBezTo>
                    <a:pt x="807" y="792"/>
                    <a:pt x="1440" y="444"/>
                    <a:pt x="2105" y="159"/>
                  </a:cubicBezTo>
                  <a:cubicBezTo>
                    <a:pt x="2200" y="95"/>
                    <a:pt x="2137" y="0"/>
                    <a:pt x="2042"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555;p51">
              <a:extLst>
                <a:ext uri="{FF2B5EF4-FFF2-40B4-BE49-F238E27FC236}">
                  <a16:creationId xmlns:a16="http://schemas.microsoft.com/office/drawing/2014/main" id="{B57A417C-6FD6-41C4-8538-43FB9B53A5DA}"/>
                </a:ext>
              </a:extLst>
            </p:cNvPr>
            <p:cNvSpPr/>
            <p:nvPr/>
          </p:nvSpPr>
          <p:spPr>
            <a:xfrm>
              <a:off x="1747420" y="3783256"/>
              <a:ext cx="55721" cy="128341"/>
            </a:xfrm>
            <a:custGeom>
              <a:avLst/>
              <a:gdLst/>
              <a:ahLst/>
              <a:cxnLst/>
              <a:rect l="l" t="t" r="r" b="b"/>
              <a:pathLst>
                <a:path w="1774" h="4086" extrusionOk="0">
                  <a:moveTo>
                    <a:pt x="951" y="1"/>
                  </a:moveTo>
                  <a:lnTo>
                    <a:pt x="1" y="602"/>
                  </a:lnTo>
                  <a:cubicBezTo>
                    <a:pt x="919" y="1521"/>
                    <a:pt x="1299" y="2819"/>
                    <a:pt x="1077" y="4086"/>
                  </a:cubicBezTo>
                  <a:lnTo>
                    <a:pt x="1774" y="3611"/>
                  </a:lnTo>
                  <a:lnTo>
                    <a:pt x="1711" y="3516"/>
                  </a:lnTo>
                  <a:cubicBezTo>
                    <a:pt x="1702" y="3524"/>
                    <a:pt x="1689" y="3528"/>
                    <a:pt x="1675" y="3528"/>
                  </a:cubicBezTo>
                  <a:cubicBezTo>
                    <a:pt x="1635" y="3528"/>
                    <a:pt x="1584" y="3499"/>
                    <a:pt x="1584" y="3453"/>
                  </a:cubicBezTo>
                  <a:cubicBezTo>
                    <a:pt x="1774" y="2186"/>
                    <a:pt x="1521" y="1109"/>
                    <a:pt x="951" y="1"/>
                  </a:cubicBezTo>
                  <a:close/>
                </a:path>
              </a:pathLst>
            </a:custGeom>
            <a:solidFill>
              <a:srgbClr val="F19D26"/>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556;p51">
              <a:extLst>
                <a:ext uri="{FF2B5EF4-FFF2-40B4-BE49-F238E27FC236}">
                  <a16:creationId xmlns:a16="http://schemas.microsoft.com/office/drawing/2014/main" id="{E5C4798C-D9E9-4CD4-BA9A-0AF803BFB846}"/>
                </a:ext>
              </a:extLst>
            </p:cNvPr>
            <p:cNvSpPr/>
            <p:nvPr/>
          </p:nvSpPr>
          <p:spPr>
            <a:xfrm>
              <a:off x="1783227" y="3673855"/>
              <a:ext cx="151239" cy="222823"/>
            </a:xfrm>
            <a:custGeom>
              <a:avLst/>
              <a:gdLst/>
              <a:ahLst/>
              <a:cxnLst/>
              <a:rect l="l" t="t" r="r" b="b"/>
              <a:pathLst>
                <a:path w="4815" h="7094" extrusionOk="0">
                  <a:moveTo>
                    <a:pt x="3643" y="0"/>
                  </a:moveTo>
                  <a:cubicBezTo>
                    <a:pt x="3484" y="475"/>
                    <a:pt x="3294" y="950"/>
                    <a:pt x="3104" y="1330"/>
                  </a:cubicBezTo>
                  <a:cubicBezTo>
                    <a:pt x="3072" y="1425"/>
                    <a:pt x="2977" y="1425"/>
                    <a:pt x="2914" y="1425"/>
                  </a:cubicBezTo>
                  <a:cubicBezTo>
                    <a:pt x="1964" y="2059"/>
                    <a:pt x="951" y="2692"/>
                    <a:pt x="1" y="3325"/>
                  </a:cubicBezTo>
                  <a:cubicBezTo>
                    <a:pt x="761" y="4339"/>
                    <a:pt x="919" y="5732"/>
                    <a:pt x="571" y="6967"/>
                  </a:cubicBezTo>
                  <a:cubicBezTo>
                    <a:pt x="602" y="6999"/>
                    <a:pt x="602" y="6999"/>
                    <a:pt x="571" y="6999"/>
                  </a:cubicBezTo>
                  <a:lnTo>
                    <a:pt x="634" y="7094"/>
                  </a:lnTo>
                  <a:cubicBezTo>
                    <a:pt x="1869" y="6302"/>
                    <a:pt x="3072" y="5447"/>
                    <a:pt x="4276" y="4719"/>
                  </a:cubicBezTo>
                  <a:cubicBezTo>
                    <a:pt x="4814" y="3040"/>
                    <a:pt x="4561" y="1457"/>
                    <a:pt x="3643" y="0"/>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557;p51">
              <a:extLst>
                <a:ext uri="{FF2B5EF4-FFF2-40B4-BE49-F238E27FC236}">
                  <a16:creationId xmlns:a16="http://schemas.microsoft.com/office/drawing/2014/main" id="{B12DA405-9501-4E5D-8ACA-24E70C4B6809}"/>
                </a:ext>
              </a:extLst>
            </p:cNvPr>
            <p:cNvSpPr/>
            <p:nvPr/>
          </p:nvSpPr>
          <p:spPr>
            <a:xfrm>
              <a:off x="1897622" y="3550508"/>
              <a:ext cx="57732" cy="52737"/>
            </a:xfrm>
            <a:custGeom>
              <a:avLst/>
              <a:gdLst/>
              <a:ahLst/>
              <a:cxnLst/>
              <a:rect l="l" t="t" r="r" b="b"/>
              <a:pathLst>
                <a:path w="1838" h="1679" extrusionOk="0">
                  <a:moveTo>
                    <a:pt x="1" y="0"/>
                  </a:moveTo>
                  <a:cubicBezTo>
                    <a:pt x="1" y="32"/>
                    <a:pt x="64" y="95"/>
                    <a:pt x="64" y="127"/>
                  </a:cubicBezTo>
                  <a:cubicBezTo>
                    <a:pt x="254" y="602"/>
                    <a:pt x="381" y="1140"/>
                    <a:pt x="381" y="1679"/>
                  </a:cubicBezTo>
                  <a:cubicBezTo>
                    <a:pt x="856" y="1267"/>
                    <a:pt x="1331" y="919"/>
                    <a:pt x="1837" y="538"/>
                  </a:cubicBezTo>
                  <a:lnTo>
                    <a:pt x="1837" y="507"/>
                  </a:lnTo>
                  <a:lnTo>
                    <a:pt x="1837" y="475"/>
                  </a:lnTo>
                  <a:cubicBezTo>
                    <a:pt x="1489" y="443"/>
                    <a:pt x="1172" y="222"/>
                    <a:pt x="792" y="158"/>
                  </a:cubicBezTo>
                  <a:cubicBezTo>
                    <a:pt x="539" y="127"/>
                    <a:pt x="254" y="32"/>
                    <a:pt x="1" y="0"/>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558;p51">
              <a:extLst>
                <a:ext uri="{FF2B5EF4-FFF2-40B4-BE49-F238E27FC236}">
                  <a16:creationId xmlns:a16="http://schemas.microsoft.com/office/drawing/2014/main" id="{3340235D-DC7D-4582-B0AD-382ADD72332B}"/>
                </a:ext>
              </a:extLst>
            </p:cNvPr>
            <p:cNvSpPr/>
            <p:nvPr/>
          </p:nvSpPr>
          <p:spPr>
            <a:xfrm>
              <a:off x="1900606" y="3620113"/>
              <a:ext cx="73656" cy="197004"/>
            </a:xfrm>
            <a:custGeom>
              <a:avLst/>
              <a:gdLst/>
              <a:ahLst/>
              <a:cxnLst/>
              <a:rect l="l" t="t" r="r" b="b"/>
              <a:pathLst>
                <a:path w="2345" h="6272" extrusionOk="0">
                  <a:moveTo>
                    <a:pt x="254" y="1"/>
                  </a:moveTo>
                  <a:cubicBezTo>
                    <a:pt x="222" y="508"/>
                    <a:pt x="127" y="983"/>
                    <a:pt x="1" y="1426"/>
                  </a:cubicBezTo>
                  <a:cubicBezTo>
                    <a:pt x="32" y="1426"/>
                    <a:pt x="64" y="1458"/>
                    <a:pt x="127" y="1458"/>
                  </a:cubicBezTo>
                  <a:cubicBezTo>
                    <a:pt x="1141" y="2851"/>
                    <a:pt x="1394" y="4688"/>
                    <a:pt x="792" y="6271"/>
                  </a:cubicBezTo>
                  <a:cubicBezTo>
                    <a:pt x="982" y="6145"/>
                    <a:pt x="1141" y="6018"/>
                    <a:pt x="1331" y="5891"/>
                  </a:cubicBezTo>
                  <a:cubicBezTo>
                    <a:pt x="1299" y="5891"/>
                    <a:pt x="1299" y="5860"/>
                    <a:pt x="1299" y="5828"/>
                  </a:cubicBezTo>
                  <a:cubicBezTo>
                    <a:pt x="1711" y="3801"/>
                    <a:pt x="2344" y="1299"/>
                    <a:pt x="254" y="1"/>
                  </a:cubicBezTo>
                  <a:close/>
                </a:path>
              </a:pathLst>
            </a:custGeom>
            <a:solidFill>
              <a:srgbClr val="F19D26"/>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559;p51">
              <a:extLst>
                <a:ext uri="{FF2B5EF4-FFF2-40B4-BE49-F238E27FC236}">
                  <a16:creationId xmlns:a16="http://schemas.microsoft.com/office/drawing/2014/main" id="{36C9549C-BFA4-4BCE-AF94-24B00B570472}"/>
                </a:ext>
              </a:extLst>
            </p:cNvPr>
            <p:cNvSpPr/>
            <p:nvPr/>
          </p:nvSpPr>
          <p:spPr>
            <a:xfrm>
              <a:off x="1911537" y="3573375"/>
              <a:ext cx="107485" cy="230801"/>
            </a:xfrm>
            <a:custGeom>
              <a:avLst/>
              <a:gdLst/>
              <a:ahLst/>
              <a:cxnLst/>
              <a:rect l="l" t="t" r="r" b="b"/>
              <a:pathLst>
                <a:path w="3422" h="7348" extrusionOk="0">
                  <a:moveTo>
                    <a:pt x="1521" y="1"/>
                  </a:moveTo>
                  <a:cubicBezTo>
                    <a:pt x="1046" y="412"/>
                    <a:pt x="508" y="824"/>
                    <a:pt x="1" y="1204"/>
                  </a:cubicBezTo>
                  <a:cubicBezTo>
                    <a:pt x="2218" y="2407"/>
                    <a:pt x="1774" y="5321"/>
                    <a:pt x="1078" y="7348"/>
                  </a:cubicBezTo>
                  <a:cubicBezTo>
                    <a:pt x="1679" y="6968"/>
                    <a:pt x="2313" y="6588"/>
                    <a:pt x="2946" y="6239"/>
                  </a:cubicBezTo>
                  <a:lnTo>
                    <a:pt x="2946" y="6176"/>
                  </a:lnTo>
                  <a:cubicBezTo>
                    <a:pt x="3421" y="3832"/>
                    <a:pt x="2883" y="1901"/>
                    <a:pt x="1521" y="1"/>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60" name="Picture 12" descr="Newspaper free icon">
            <a:extLst>
              <a:ext uri="{FF2B5EF4-FFF2-40B4-BE49-F238E27FC236}">
                <a16:creationId xmlns:a16="http://schemas.microsoft.com/office/drawing/2014/main" id="{C8CB8BE4-8C9B-46ED-B452-96A067FD1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41" y="3457911"/>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14" descr="News">
            <a:extLst>
              <a:ext uri="{FF2B5EF4-FFF2-40B4-BE49-F238E27FC236}">
                <a16:creationId xmlns:a16="http://schemas.microsoft.com/office/drawing/2014/main" id="{052BD71A-338F-42B6-80D0-CF61AA4ED209}"/>
              </a:ext>
            </a:extLst>
          </p:cNvPr>
          <p:cNvSpPr>
            <a:spLocks noChangeAspect="1" noChangeArrowheads="1"/>
          </p:cNvSpPr>
          <p:nvPr/>
        </p:nvSpPr>
        <p:spPr bwMode="auto">
          <a:xfrm>
            <a:off x="3898564" y="339569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16" descr="News">
            <a:extLst>
              <a:ext uri="{FF2B5EF4-FFF2-40B4-BE49-F238E27FC236}">
                <a16:creationId xmlns:a16="http://schemas.microsoft.com/office/drawing/2014/main" id="{7F88E82A-DA05-486B-8D25-E49FC854B00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6" name="Picture 18" descr="World news">
            <a:extLst>
              <a:ext uri="{FF2B5EF4-FFF2-40B4-BE49-F238E27FC236}">
                <a16:creationId xmlns:a16="http://schemas.microsoft.com/office/drawing/2014/main" id="{983DD3F0-23B9-4DD3-8384-1FF4240B9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700" y="3599207"/>
            <a:ext cx="1453056" cy="14530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1"/>
          <p:cNvSpPr txBox="1">
            <a:spLocks noGrp="1"/>
          </p:cNvSpPr>
          <p:nvPr>
            <p:ph type="title" idx="2"/>
          </p:nvPr>
        </p:nvSpPr>
        <p:spPr>
          <a:xfrm>
            <a:off x="5090150" y="447930"/>
            <a:ext cx="2142466" cy="16865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dirty="0">
                <a:latin typeface="+mn-lt"/>
              </a:rPr>
              <a:t>04</a:t>
            </a:r>
            <a:endParaRPr sz="9600" dirty="0">
              <a:latin typeface="+mn-lt"/>
            </a:endParaRPr>
          </a:p>
        </p:txBody>
      </p:sp>
      <p:sp>
        <p:nvSpPr>
          <p:cNvPr id="573" name="Google Shape;573;p31"/>
          <p:cNvSpPr txBox="1">
            <a:spLocks noGrp="1"/>
          </p:cNvSpPr>
          <p:nvPr>
            <p:ph type="ctrTitle"/>
          </p:nvPr>
        </p:nvSpPr>
        <p:spPr>
          <a:xfrm>
            <a:off x="3354400" y="2138900"/>
            <a:ext cx="5312700" cy="110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Montserrat" panose="020B0604020202020204" charset="0"/>
              </a:rPr>
              <a:t>Add Comment</a:t>
            </a:r>
          </a:p>
        </p:txBody>
      </p:sp>
      <p:pic>
        <p:nvPicPr>
          <p:cNvPr id="7170" name="Picture 2" descr="Chat">
            <a:extLst>
              <a:ext uri="{FF2B5EF4-FFF2-40B4-BE49-F238E27FC236}">
                <a16:creationId xmlns:a16="http://schemas.microsoft.com/office/drawing/2014/main" id="{6C6D91DD-45C8-43E6-B97B-E8914FD6F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98" y="152486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omments">
            <a:extLst>
              <a:ext uri="{FF2B5EF4-FFF2-40B4-BE49-F238E27FC236}">
                <a16:creationId xmlns:a16="http://schemas.microsoft.com/office/drawing/2014/main" id="{15612EE0-F1F5-4694-8598-102887216C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200" y="44793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Comments">
            <a:extLst>
              <a:ext uri="{FF2B5EF4-FFF2-40B4-BE49-F238E27FC236}">
                <a16:creationId xmlns:a16="http://schemas.microsoft.com/office/drawing/2014/main" id="{C2212D39-A584-4CD9-A838-823EEB268F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7694" y="2765097"/>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149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4" name="Picture 3">
            <a:extLst>
              <a:ext uri="{FF2B5EF4-FFF2-40B4-BE49-F238E27FC236}">
                <a16:creationId xmlns:a16="http://schemas.microsoft.com/office/drawing/2014/main" id="{3A65309D-A36B-4534-B369-7BF73A113BA1}"/>
              </a:ext>
            </a:extLst>
          </p:cNvPr>
          <p:cNvPicPr>
            <a:picLocks noChangeAspect="1"/>
          </p:cNvPicPr>
          <p:nvPr/>
        </p:nvPicPr>
        <p:blipFill>
          <a:blip r:embed="rId3"/>
          <a:stretch>
            <a:fillRect/>
          </a:stretch>
        </p:blipFill>
        <p:spPr>
          <a:xfrm>
            <a:off x="593023" y="1461932"/>
            <a:ext cx="4744112" cy="2219635"/>
          </a:xfrm>
          <a:prstGeom prst="rect">
            <a:avLst/>
          </a:prstGeom>
        </p:spPr>
      </p:pic>
      <p:sp>
        <p:nvSpPr>
          <p:cNvPr id="2" name="AutoShape 2" descr="24 hours">
            <a:extLst>
              <a:ext uri="{FF2B5EF4-FFF2-40B4-BE49-F238E27FC236}">
                <a16:creationId xmlns:a16="http://schemas.microsoft.com/office/drawing/2014/main" id="{D3ACCDC7-203F-4D57-ADD0-915082E81A1A}"/>
              </a:ext>
            </a:extLst>
          </p:cNvPr>
          <p:cNvSpPr>
            <a:spLocks noChangeAspect="1" noChangeArrowheads="1"/>
          </p:cNvSpPr>
          <p:nvPr/>
        </p:nvSpPr>
        <p:spPr bwMode="auto">
          <a:xfrm>
            <a:off x="3505200" y="1504950"/>
            <a:ext cx="2133600" cy="2133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6" name="Picture 4" descr="Solution">
            <a:extLst>
              <a:ext uri="{FF2B5EF4-FFF2-40B4-BE49-F238E27FC236}">
                <a16:creationId xmlns:a16="http://schemas.microsoft.com/office/drawing/2014/main" id="{431FA8A8-D417-44B9-BA8C-653312A4A7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30" y="112059"/>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elp">
            <a:extLst>
              <a:ext uri="{FF2B5EF4-FFF2-40B4-BE49-F238E27FC236}">
                <a16:creationId xmlns:a16="http://schemas.microsoft.com/office/drawing/2014/main" id="{ADD9A466-13D3-40B8-B0AF-11D7CFECEF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1057" y="3583641"/>
            <a:ext cx="1553135" cy="1553135"/>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Open 24 hours free icon">
            <a:extLst>
              <a:ext uri="{FF2B5EF4-FFF2-40B4-BE49-F238E27FC236}">
                <a16:creationId xmlns:a16="http://schemas.microsoft.com/office/drawing/2014/main" id="{7E869085-D75E-43BE-AC55-1F9242AA27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6522" y="1408578"/>
            <a:ext cx="1718983" cy="1718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902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grpSp>
        <p:nvGrpSpPr>
          <p:cNvPr id="638" name="Google Shape;638;p34"/>
          <p:cNvGrpSpPr/>
          <p:nvPr/>
        </p:nvGrpSpPr>
        <p:grpSpPr>
          <a:xfrm>
            <a:off x="898375" y="1679434"/>
            <a:ext cx="7290900" cy="2952862"/>
            <a:chOff x="898375" y="1679434"/>
            <a:chExt cx="7290900" cy="2952862"/>
          </a:xfrm>
        </p:grpSpPr>
        <p:sp>
          <p:nvSpPr>
            <p:cNvPr id="639" name="Google Shape;639;p34"/>
            <p:cNvSpPr/>
            <p:nvPr/>
          </p:nvSpPr>
          <p:spPr>
            <a:xfrm rot="10800000">
              <a:off x="5447127" y="2651054"/>
              <a:ext cx="2742148" cy="1981211"/>
            </a:xfrm>
            <a:custGeom>
              <a:avLst/>
              <a:gdLst/>
              <a:ahLst/>
              <a:cxnLst/>
              <a:rect l="l" t="t" r="r" b="b"/>
              <a:pathLst>
                <a:path w="96022" h="60806" extrusionOk="0">
                  <a:moveTo>
                    <a:pt x="47537" y="0"/>
                  </a:moveTo>
                  <a:cubicBezTo>
                    <a:pt x="45143" y="0"/>
                    <a:pt x="42753" y="185"/>
                    <a:pt x="40379" y="708"/>
                  </a:cubicBezTo>
                  <a:cubicBezTo>
                    <a:pt x="34172" y="2069"/>
                    <a:pt x="27996" y="4286"/>
                    <a:pt x="22169" y="6883"/>
                  </a:cubicBezTo>
                  <a:cubicBezTo>
                    <a:pt x="17007" y="9163"/>
                    <a:pt x="9723" y="11697"/>
                    <a:pt x="7000" y="16954"/>
                  </a:cubicBezTo>
                  <a:cubicBezTo>
                    <a:pt x="1" y="30413"/>
                    <a:pt x="10483" y="46406"/>
                    <a:pt x="22581" y="54798"/>
                  </a:cubicBezTo>
                  <a:cubicBezTo>
                    <a:pt x="28231" y="58716"/>
                    <a:pt x="38955" y="60806"/>
                    <a:pt x="50203" y="60806"/>
                  </a:cubicBezTo>
                  <a:cubicBezTo>
                    <a:pt x="65686" y="60806"/>
                    <a:pt x="82161" y="56846"/>
                    <a:pt x="87756" y="48243"/>
                  </a:cubicBezTo>
                  <a:cubicBezTo>
                    <a:pt x="92981" y="40230"/>
                    <a:pt x="96021" y="27088"/>
                    <a:pt x="90733" y="18379"/>
                  </a:cubicBezTo>
                  <a:cubicBezTo>
                    <a:pt x="84050" y="7421"/>
                    <a:pt x="71129" y="1879"/>
                    <a:pt x="58652" y="771"/>
                  </a:cubicBezTo>
                  <a:cubicBezTo>
                    <a:pt x="54958" y="444"/>
                    <a:pt x="51242" y="0"/>
                    <a:pt x="47537" y="0"/>
                  </a:cubicBezTo>
                  <a:close/>
                </a:path>
              </a:pathLst>
            </a:custGeom>
            <a:solidFill>
              <a:srgbClr val="5BC0C7"/>
            </a:solidFill>
            <a:ln w="285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a:off x="898375" y="2651084"/>
              <a:ext cx="2742148" cy="1981211"/>
            </a:xfrm>
            <a:custGeom>
              <a:avLst/>
              <a:gdLst/>
              <a:ahLst/>
              <a:cxnLst/>
              <a:rect l="l" t="t" r="r" b="b"/>
              <a:pathLst>
                <a:path w="96022" h="60806" extrusionOk="0">
                  <a:moveTo>
                    <a:pt x="47537" y="0"/>
                  </a:moveTo>
                  <a:cubicBezTo>
                    <a:pt x="45143" y="0"/>
                    <a:pt x="42753" y="185"/>
                    <a:pt x="40379" y="708"/>
                  </a:cubicBezTo>
                  <a:cubicBezTo>
                    <a:pt x="34172" y="2069"/>
                    <a:pt x="27996" y="4286"/>
                    <a:pt x="22169" y="6883"/>
                  </a:cubicBezTo>
                  <a:cubicBezTo>
                    <a:pt x="17007" y="9163"/>
                    <a:pt x="9723" y="11697"/>
                    <a:pt x="7000" y="16954"/>
                  </a:cubicBezTo>
                  <a:cubicBezTo>
                    <a:pt x="1" y="30413"/>
                    <a:pt x="10483" y="46406"/>
                    <a:pt x="22581" y="54798"/>
                  </a:cubicBezTo>
                  <a:cubicBezTo>
                    <a:pt x="28231" y="58716"/>
                    <a:pt x="38955" y="60806"/>
                    <a:pt x="50203" y="60806"/>
                  </a:cubicBezTo>
                  <a:cubicBezTo>
                    <a:pt x="65686" y="60806"/>
                    <a:pt x="82161" y="56846"/>
                    <a:pt x="87756" y="48243"/>
                  </a:cubicBezTo>
                  <a:cubicBezTo>
                    <a:pt x="92981" y="40230"/>
                    <a:pt x="96021" y="27088"/>
                    <a:pt x="90733" y="18379"/>
                  </a:cubicBezTo>
                  <a:cubicBezTo>
                    <a:pt x="84050" y="7421"/>
                    <a:pt x="71129" y="1879"/>
                    <a:pt x="58652" y="771"/>
                  </a:cubicBezTo>
                  <a:cubicBezTo>
                    <a:pt x="54958" y="444"/>
                    <a:pt x="51242" y="0"/>
                    <a:pt x="47537" y="0"/>
                  </a:cubicBezTo>
                  <a:close/>
                </a:path>
              </a:pathLst>
            </a:custGeom>
            <a:solidFill>
              <a:srgbClr val="5BC0C7"/>
            </a:solidFill>
            <a:ln w="285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4"/>
            <p:cNvSpPr/>
            <p:nvPr/>
          </p:nvSpPr>
          <p:spPr>
            <a:xfrm rot="-10799727">
              <a:off x="3086132" y="1679554"/>
              <a:ext cx="3025893" cy="2185976"/>
            </a:xfrm>
            <a:custGeom>
              <a:avLst/>
              <a:gdLst/>
              <a:ahLst/>
              <a:cxnLst/>
              <a:rect l="l" t="t" r="r" b="b"/>
              <a:pathLst>
                <a:path w="96022" h="60806" extrusionOk="0">
                  <a:moveTo>
                    <a:pt x="47537" y="0"/>
                  </a:moveTo>
                  <a:cubicBezTo>
                    <a:pt x="45143" y="0"/>
                    <a:pt x="42753" y="185"/>
                    <a:pt x="40379" y="708"/>
                  </a:cubicBezTo>
                  <a:cubicBezTo>
                    <a:pt x="34172" y="2069"/>
                    <a:pt x="27996" y="4286"/>
                    <a:pt x="22169" y="6883"/>
                  </a:cubicBezTo>
                  <a:cubicBezTo>
                    <a:pt x="17007" y="9163"/>
                    <a:pt x="9723" y="11697"/>
                    <a:pt x="7000" y="16954"/>
                  </a:cubicBezTo>
                  <a:cubicBezTo>
                    <a:pt x="1" y="30413"/>
                    <a:pt x="10483" y="46406"/>
                    <a:pt x="22581" y="54798"/>
                  </a:cubicBezTo>
                  <a:cubicBezTo>
                    <a:pt x="28231" y="58716"/>
                    <a:pt x="38955" y="60806"/>
                    <a:pt x="50203" y="60806"/>
                  </a:cubicBezTo>
                  <a:cubicBezTo>
                    <a:pt x="65686" y="60806"/>
                    <a:pt x="82161" y="56846"/>
                    <a:pt x="87756" y="48243"/>
                  </a:cubicBezTo>
                  <a:cubicBezTo>
                    <a:pt x="92981" y="40230"/>
                    <a:pt x="96021" y="27088"/>
                    <a:pt x="90733" y="18379"/>
                  </a:cubicBezTo>
                  <a:cubicBezTo>
                    <a:pt x="84050" y="7421"/>
                    <a:pt x="71129" y="1879"/>
                    <a:pt x="58652" y="771"/>
                  </a:cubicBezTo>
                  <a:cubicBezTo>
                    <a:pt x="54958" y="444"/>
                    <a:pt x="51242" y="0"/>
                    <a:pt x="47537" y="0"/>
                  </a:cubicBezTo>
                  <a:close/>
                </a:path>
              </a:pathLst>
            </a:custGeom>
            <a:solidFill>
              <a:srgbClr val="5BC0C7"/>
            </a:solidFill>
            <a:ln w="285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34"/>
          <p:cNvGrpSpPr/>
          <p:nvPr/>
        </p:nvGrpSpPr>
        <p:grpSpPr>
          <a:xfrm>
            <a:off x="2240561" y="1999856"/>
            <a:ext cx="4625339" cy="563595"/>
            <a:chOff x="2351615" y="2152014"/>
            <a:chExt cx="4402988" cy="536502"/>
          </a:xfrm>
        </p:grpSpPr>
        <p:sp>
          <p:nvSpPr>
            <p:cNvPr id="643" name="Google Shape;643;p34"/>
            <p:cNvSpPr/>
            <p:nvPr/>
          </p:nvSpPr>
          <p:spPr>
            <a:xfrm>
              <a:off x="6279914" y="2424015"/>
              <a:ext cx="187508" cy="151668"/>
            </a:xfrm>
            <a:custGeom>
              <a:avLst/>
              <a:gdLst/>
              <a:ahLst/>
              <a:cxnLst/>
              <a:rect l="l" t="t" r="r" b="b"/>
              <a:pathLst>
                <a:path w="5755" h="4655" extrusionOk="0">
                  <a:moveTo>
                    <a:pt x="2867" y="0"/>
                  </a:moveTo>
                  <a:cubicBezTo>
                    <a:pt x="2432" y="0"/>
                    <a:pt x="1963" y="152"/>
                    <a:pt x="1489" y="504"/>
                  </a:cubicBezTo>
                  <a:cubicBezTo>
                    <a:pt x="507" y="1264"/>
                    <a:pt x="0" y="2658"/>
                    <a:pt x="824" y="3703"/>
                  </a:cubicBezTo>
                  <a:cubicBezTo>
                    <a:pt x="1358" y="4366"/>
                    <a:pt x="2118" y="4654"/>
                    <a:pt x="2891" y="4654"/>
                  </a:cubicBezTo>
                  <a:cubicBezTo>
                    <a:pt x="3446" y="4654"/>
                    <a:pt x="4008" y="4506"/>
                    <a:pt x="4497" y="4241"/>
                  </a:cubicBezTo>
                  <a:lnTo>
                    <a:pt x="4529" y="4241"/>
                  </a:lnTo>
                  <a:cubicBezTo>
                    <a:pt x="4529" y="4178"/>
                    <a:pt x="4529" y="4083"/>
                    <a:pt x="4592" y="4019"/>
                  </a:cubicBezTo>
                  <a:cubicBezTo>
                    <a:pt x="5754" y="2352"/>
                    <a:pt x="4579" y="0"/>
                    <a:pt x="2867" y="0"/>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4"/>
            <p:cNvSpPr/>
            <p:nvPr/>
          </p:nvSpPr>
          <p:spPr>
            <a:xfrm>
              <a:off x="6263394" y="2404986"/>
              <a:ext cx="213639" cy="191581"/>
            </a:xfrm>
            <a:custGeom>
              <a:avLst/>
              <a:gdLst/>
              <a:ahLst/>
              <a:cxnLst/>
              <a:rect l="l" t="t" r="r" b="b"/>
              <a:pathLst>
                <a:path w="6557" h="5880" extrusionOk="0">
                  <a:moveTo>
                    <a:pt x="3370" y="629"/>
                  </a:moveTo>
                  <a:cubicBezTo>
                    <a:pt x="3844" y="629"/>
                    <a:pt x="4299" y="811"/>
                    <a:pt x="4688" y="1183"/>
                  </a:cubicBezTo>
                  <a:cubicBezTo>
                    <a:pt x="5480" y="1943"/>
                    <a:pt x="5828" y="3368"/>
                    <a:pt x="5004" y="4572"/>
                  </a:cubicBezTo>
                  <a:cubicBezTo>
                    <a:pt x="4973" y="4635"/>
                    <a:pt x="4973" y="4667"/>
                    <a:pt x="4973" y="4762"/>
                  </a:cubicBezTo>
                  <a:cubicBezTo>
                    <a:pt x="4503" y="5024"/>
                    <a:pt x="3938" y="5184"/>
                    <a:pt x="3370" y="5184"/>
                  </a:cubicBezTo>
                  <a:cubicBezTo>
                    <a:pt x="2636" y="5184"/>
                    <a:pt x="1898" y="4916"/>
                    <a:pt x="1363" y="4255"/>
                  </a:cubicBezTo>
                  <a:cubicBezTo>
                    <a:pt x="1046" y="3843"/>
                    <a:pt x="887" y="3337"/>
                    <a:pt x="951" y="2830"/>
                  </a:cubicBezTo>
                  <a:cubicBezTo>
                    <a:pt x="1046" y="2197"/>
                    <a:pt x="1426" y="1563"/>
                    <a:pt x="1996" y="1120"/>
                  </a:cubicBezTo>
                  <a:cubicBezTo>
                    <a:pt x="2445" y="795"/>
                    <a:pt x="2916" y="629"/>
                    <a:pt x="3370" y="629"/>
                  </a:cubicBezTo>
                  <a:close/>
                  <a:moveTo>
                    <a:pt x="3404" y="0"/>
                  </a:moveTo>
                  <a:cubicBezTo>
                    <a:pt x="2783" y="0"/>
                    <a:pt x="2143" y="212"/>
                    <a:pt x="1584" y="645"/>
                  </a:cubicBezTo>
                  <a:cubicBezTo>
                    <a:pt x="1394" y="803"/>
                    <a:pt x="1236" y="962"/>
                    <a:pt x="1078" y="1152"/>
                  </a:cubicBezTo>
                  <a:cubicBezTo>
                    <a:pt x="317" y="2070"/>
                    <a:pt x="1" y="3400"/>
                    <a:pt x="729" y="4508"/>
                  </a:cubicBezTo>
                  <a:cubicBezTo>
                    <a:pt x="1204" y="5237"/>
                    <a:pt x="2186" y="5775"/>
                    <a:pt x="3136" y="5870"/>
                  </a:cubicBezTo>
                  <a:cubicBezTo>
                    <a:pt x="3221" y="5877"/>
                    <a:pt x="3305" y="5880"/>
                    <a:pt x="3388" y="5880"/>
                  </a:cubicBezTo>
                  <a:cubicBezTo>
                    <a:pt x="4128" y="5880"/>
                    <a:pt x="4738" y="5623"/>
                    <a:pt x="5194" y="5110"/>
                  </a:cubicBezTo>
                  <a:cubicBezTo>
                    <a:pt x="5194" y="5079"/>
                    <a:pt x="5258" y="5079"/>
                    <a:pt x="5258" y="5079"/>
                  </a:cubicBezTo>
                  <a:cubicBezTo>
                    <a:pt x="5275" y="5087"/>
                    <a:pt x="5296" y="5091"/>
                    <a:pt x="5320" y="5091"/>
                  </a:cubicBezTo>
                  <a:cubicBezTo>
                    <a:pt x="5384" y="5091"/>
                    <a:pt x="5465" y="5062"/>
                    <a:pt x="5511" y="5015"/>
                  </a:cubicBezTo>
                  <a:cubicBezTo>
                    <a:pt x="5575" y="4952"/>
                    <a:pt x="5606" y="4920"/>
                    <a:pt x="5606" y="4889"/>
                  </a:cubicBezTo>
                  <a:cubicBezTo>
                    <a:pt x="6556" y="3717"/>
                    <a:pt x="6303" y="2038"/>
                    <a:pt x="5480" y="993"/>
                  </a:cubicBezTo>
                  <a:cubicBezTo>
                    <a:pt x="4949" y="339"/>
                    <a:pt x="4191" y="0"/>
                    <a:pt x="3404"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4"/>
            <p:cNvSpPr/>
            <p:nvPr/>
          </p:nvSpPr>
          <p:spPr>
            <a:xfrm>
              <a:off x="6381050" y="2478102"/>
              <a:ext cx="35091" cy="70703"/>
            </a:xfrm>
            <a:custGeom>
              <a:avLst/>
              <a:gdLst/>
              <a:ahLst/>
              <a:cxnLst/>
              <a:rect l="l" t="t" r="r" b="b"/>
              <a:pathLst>
                <a:path w="1077" h="2170" extrusionOk="0">
                  <a:moveTo>
                    <a:pt x="578" y="0"/>
                  </a:moveTo>
                  <a:cubicBezTo>
                    <a:pt x="530" y="0"/>
                    <a:pt x="491" y="16"/>
                    <a:pt x="475" y="48"/>
                  </a:cubicBezTo>
                  <a:lnTo>
                    <a:pt x="443" y="111"/>
                  </a:lnTo>
                  <a:cubicBezTo>
                    <a:pt x="412" y="143"/>
                    <a:pt x="348" y="206"/>
                    <a:pt x="443" y="333"/>
                  </a:cubicBezTo>
                  <a:cubicBezTo>
                    <a:pt x="602" y="586"/>
                    <a:pt x="665" y="903"/>
                    <a:pt x="602" y="1156"/>
                  </a:cubicBezTo>
                  <a:cubicBezTo>
                    <a:pt x="507" y="1441"/>
                    <a:pt x="412" y="1631"/>
                    <a:pt x="158" y="1758"/>
                  </a:cubicBezTo>
                  <a:cubicBezTo>
                    <a:pt x="32" y="1853"/>
                    <a:pt x="0" y="1948"/>
                    <a:pt x="95" y="2074"/>
                  </a:cubicBezTo>
                  <a:cubicBezTo>
                    <a:pt x="95" y="2106"/>
                    <a:pt x="127" y="2106"/>
                    <a:pt x="127" y="2169"/>
                  </a:cubicBezTo>
                  <a:cubicBezTo>
                    <a:pt x="143" y="2138"/>
                    <a:pt x="174" y="2138"/>
                    <a:pt x="210" y="2138"/>
                  </a:cubicBezTo>
                  <a:cubicBezTo>
                    <a:pt x="245" y="2138"/>
                    <a:pt x="285" y="2138"/>
                    <a:pt x="317" y="2106"/>
                  </a:cubicBezTo>
                  <a:cubicBezTo>
                    <a:pt x="665" y="1916"/>
                    <a:pt x="950" y="1536"/>
                    <a:pt x="1045" y="1093"/>
                  </a:cubicBezTo>
                  <a:cubicBezTo>
                    <a:pt x="1077" y="681"/>
                    <a:pt x="950" y="333"/>
                    <a:pt x="728" y="48"/>
                  </a:cubicBezTo>
                  <a:cubicBezTo>
                    <a:pt x="681" y="16"/>
                    <a:pt x="625" y="0"/>
                    <a:pt x="578"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a:off x="6479548" y="2152014"/>
              <a:ext cx="275056" cy="253845"/>
            </a:xfrm>
            <a:custGeom>
              <a:avLst/>
              <a:gdLst/>
              <a:ahLst/>
              <a:cxnLst/>
              <a:rect l="l" t="t" r="r" b="b"/>
              <a:pathLst>
                <a:path w="8442" h="7791" extrusionOk="0">
                  <a:moveTo>
                    <a:pt x="4853" y="741"/>
                  </a:moveTo>
                  <a:cubicBezTo>
                    <a:pt x="5474" y="741"/>
                    <a:pt x="6110" y="898"/>
                    <a:pt x="6699" y="1252"/>
                  </a:cubicBezTo>
                  <a:cubicBezTo>
                    <a:pt x="6747" y="1268"/>
                    <a:pt x="6794" y="1275"/>
                    <a:pt x="6846" y="1275"/>
                  </a:cubicBezTo>
                  <a:cubicBezTo>
                    <a:pt x="6897" y="1275"/>
                    <a:pt x="6953" y="1268"/>
                    <a:pt x="7016" y="1252"/>
                  </a:cubicBezTo>
                  <a:lnTo>
                    <a:pt x="7016" y="1315"/>
                  </a:lnTo>
                  <a:cubicBezTo>
                    <a:pt x="8030" y="2898"/>
                    <a:pt x="8125" y="5084"/>
                    <a:pt x="6604" y="6477"/>
                  </a:cubicBezTo>
                  <a:cubicBezTo>
                    <a:pt x="6086" y="6946"/>
                    <a:pt x="5462" y="7150"/>
                    <a:pt x="4828" y="7150"/>
                  </a:cubicBezTo>
                  <a:cubicBezTo>
                    <a:pt x="3834" y="7150"/>
                    <a:pt x="2816" y="6649"/>
                    <a:pt x="2139" y="5875"/>
                  </a:cubicBezTo>
                  <a:cubicBezTo>
                    <a:pt x="0" y="3380"/>
                    <a:pt x="2304" y="741"/>
                    <a:pt x="4853" y="741"/>
                  </a:cubicBezTo>
                  <a:close/>
                  <a:moveTo>
                    <a:pt x="4784" y="0"/>
                  </a:moveTo>
                  <a:cubicBezTo>
                    <a:pt x="3668" y="0"/>
                    <a:pt x="2556" y="461"/>
                    <a:pt x="1791" y="1188"/>
                  </a:cubicBezTo>
                  <a:cubicBezTo>
                    <a:pt x="302" y="2550"/>
                    <a:pt x="271" y="4767"/>
                    <a:pt x="1664" y="6350"/>
                  </a:cubicBezTo>
                  <a:cubicBezTo>
                    <a:pt x="1854" y="6572"/>
                    <a:pt x="2107" y="6794"/>
                    <a:pt x="2361" y="6984"/>
                  </a:cubicBezTo>
                  <a:cubicBezTo>
                    <a:pt x="3055" y="7487"/>
                    <a:pt x="3919" y="7790"/>
                    <a:pt x="4788" y="7790"/>
                  </a:cubicBezTo>
                  <a:cubicBezTo>
                    <a:pt x="5506" y="7790"/>
                    <a:pt x="6227" y="7583"/>
                    <a:pt x="6858" y="7110"/>
                  </a:cubicBezTo>
                  <a:cubicBezTo>
                    <a:pt x="7776" y="6382"/>
                    <a:pt x="8441" y="5084"/>
                    <a:pt x="8441" y="3785"/>
                  </a:cubicBezTo>
                  <a:cubicBezTo>
                    <a:pt x="8441" y="2677"/>
                    <a:pt x="8030" y="1758"/>
                    <a:pt x="7238" y="1157"/>
                  </a:cubicBezTo>
                  <a:cubicBezTo>
                    <a:pt x="7206" y="1125"/>
                    <a:pt x="7206" y="1125"/>
                    <a:pt x="7174" y="1125"/>
                  </a:cubicBezTo>
                  <a:cubicBezTo>
                    <a:pt x="7206" y="998"/>
                    <a:pt x="7111" y="903"/>
                    <a:pt x="7048" y="777"/>
                  </a:cubicBezTo>
                  <a:cubicBezTo>
                    <a:pt x="6984" y="713"/>
                    <a:pt x="6921" y="682"/>
                    <a:pt x="6889" y="650"/>
                  </a:cubicBezTo>
                  <a:cubicBezTo>
                    <a:pt x="6250" y="199"/>
                    <a:pt x="5516" y="0"/>
                    <a:pt x="4784"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4"/>
            <p:cNvSpPr/>
            <p:nvPr/>
          </p:nvSpPr>
          <p:spPr>
            <a:xfrm>
              <a:off x="6592577" y="2206101"/>
              <a:ext cx="107325" cy="44637"/>
            </a:xfrm>
            <a:custGeom>
              <a:avLst/>
              <a:gdLst/>
              <a:ahLst/>
              <a:cxnLst/>
              <a:rect l="l" t="t" r="r" b="b"/>
              <a:pathLst>
                <a:path w="3294" h="1370" extrusionOk="0">
                  <a:moveTo>
                    <a:pt x="1487" y="1"/>
                  </a:moveTo>
                  <a:cubicBezTo>
                    <a:pt x="950" y="1"/>
                    <a:pt x="424" y="248"/>
                    <a:pt x="95" y="637"/>
                  </a:cubicBezTo>
                  <a:cubicBezTo>
                    <a:pt x="32" y="700"/>
                    <a:pt x="32" y="732"/>
                    <a:pt x="0" y="763"/>
                  </a:cubicBezTo>
                  <a:cubicBezTo>
                    <a:pt x="0" y="877"/>
                    <a:pt x="113" y="974"/>
                    <a:pt x="224" y="974"/>
                  </a:cubicBezTo>
                  <a:cubicBezTo>
                    <a:pt x="268" y="974"/>
                    <a:pt x="312" y="958"/>
                    <a:pt x="349" y="922"/>
                  </a:cubicBezTo>
                  <a:cubicBezTo>
                    <a:pt x="660" y="664"/>
                    <a:pt x="1058" y="535"/>
                    <a:pt x="1452" y="535"/>
                  </a:cubicBezTo>
                  <a:cubicBezTo>
                    <a:pt x="1979" y="535"/>
                    <a:pt x="2497" y="767"/>
                    <a:pt x="2787" y="1238"/>
                  </a:cubicBezTo>
                  <a:cubicBezTo>
                    <a:pt x="2848" y="1329"/>
                    <a:pt x="2937" y="1369"/>
                    <a:pt x="3024" y="1369"/>
                  </a:cubicBezTo>
                  <a:cubicBezTo>
                    <a:pt x="3120" y="1369"/>
                    <a:pt x="3212" y="1321"/>
                    <a:pt x="3262" y="1238"/>
                  </a:cubicBezTo>
                  <a:cubicBezTo>
                    <a:pt x="3294" y="1112"/>
                    <a:pt x="3294" y="1048"/>
                    <a:pt x="3230" y="953"/>
                  </a:cubicBezTo>
                  <a:cubicBezTo>
                    <a:pt x="2850" y="415"/>
                    <a:pt x="2217" y="67"/>
                    <a:pt x="1584" y="3"/>
                  </a:cubicBezTo>
                  <a:cubicBezTo>
                    <a:pt x="1552" y="2"/>
                    <a:pt x="1519" y="1"/>
                    <a:pt x="1487"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4"/>
            <p:cNvSpPr/>
            <p:nvPr/>
          </p:nvSpPr>
          <p:spPr>
            <a:xfrm>
              <a:off x="6479548" y="2176158"/>
              <a:ext cx="264727" cy="208850"/>
            </a:xfrm>
            <a:custGeom>
              <a:avLst/>
              <a:gdLst/>
              <a:ahLst/>
              <a:cxnLst/>
              <a:rect l="l" t="t" r="r" b="b"/>
              <a:pathLst>
                <a:path w="8125" h="6410" extrusionOk="0">
                  <a:moveTo>
                    <a:pt x="4905" y="898"/>
                  </a:moveTo>
                  <a:cubicBezTo>
                    <a:pt x="5615" y="898"/>
                    <a:pt x="6344" y="1252"/>
                    <a:pt x="6731" y="1841"/>
                  </a:cubicBezTo>
                  <a:cubicBezTo>
                    <a:pt x="6794" y="1967"/>
                    <a:pt x="6763" y="2031"/>
                    <a:pt x="6731" y="2126"/>
                  </a:cubicBezTo>
                  <a:cubicBezTo>
                    <a:pt x="6665" y="2209"/>
                    <a:pt x="6573" y="2257"/>
                    <a:pt x="6482" y="2257"/>
                  </a:cubicBezTo>
                  <a:cubicBezTo>
                    <a:pt x="6399" y="2257"/>
                    <a:pt x="6317" y="2217"/>
                    <a:pt x="6256" y="2126"/>
                  </a:cubicBezTo>
                  <a:cubicBezTo>
                    <a:pt x="5968" y="1658"/>
                    <a:pt x="5455" y="1435"/>
                    <a:pt x="4931" y="1435"/>
                  </a:cubicBezTo>
                  <a:cubicBezTo>
                    <a:pt x="4534" y="1435"/>
                    <a:pt x="4132" y="1563"/>
                    <a:pt x="3818" y="1809"/>
                  </a:cubicBezTo>
                  <a:cubicBezTo>
                    <a:pt x="3781" y="1845"/>
                    <a:pt x="3737" y="1861"/>
                    <a:pt x="3693" y="1861"/>
                  </a:cubicBezTo>
                  <a:cubicBezTo>
                    <a:pt x="3582" y="1861"/>
                    <a:pt x="3469" y="1764"/>
                    <a:pt x="3469" y="1651"/>
                  </a:cubicBezTo>
                  <a:cubicBezTo>
                    <a:pt x="3469" y="1619"/>
                    <a:pt x="3469" y="1524"/>
                    <a:pt x="3533" y="1492"/>
                  </a:cubicBezTo>
                  <a:cubicBezTo>
                    <a:pt x="3891" y="1081"/>
                    <a:pt x="4393" y="898"/>
                    <a:pt x="4905" y="898"/>
                  </a:cubicBezTo>
                  <a:close/>
                  <a:moveTo>
                    <a:pt x="4824" y="0"/>
                  </a:moveTo>
                  <a:cubicBezTo>
                    <a:pt x="2284" y="0"/>
                    <a:pt x="0" y="2639"/>
                    <a:pt x="2139" y="5134"/>
                  </a:cubicBezTo>
                  <a:cubicBezTo>
                    <a:pt x="2816" y="5908"/>
                    <a:pt x="3823" y="6409"/>
                    <a:pt x="4821" y="6409"/>
                  </a:cubicBezTo>
                  <a:cubicBezTo>
                    <a:pt x="5459" y="6409"/>
                    <a:pt x="6093" y="6205"/>
                    <a:pt x="6636" y="5736"/>
                  </a:cubicBezTo>
                  <a:cubicBezTo>
                    <a:pt x="8125" y="4343"/>
                    <a:pt x="8030" y="2157"/>
                    <a:pt x="6984" y="574"/>
                  </a:cubicBezTo>
                  <a:lnTo>
                    <a:pt x="6984" y="511"/>
                  </a:lnTo>
                  <a:cubicBezTo>
                    <a:pt x="6937" y="527"/>
                    <a:pt x="6889" y="534"/>
                    <a:pt x="6838" y="534"/>
                  </a:cubicBezTo>
                  <a:cubicBezTo>
                    <a:pt x="6787" y="534"/>
                    <a:pt x="6731" y="527"/>
                    <a:pt x="6668" y="511"/>
                  </a:cubicBezTo>
                  <a:cubicBezTo>
                    <a:pt x="6078" y="157"/>
                    <a:pt x="5444" y="0"/>
                    <a:pt x="4824" y="0"/>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4"/>
            <p:cNvSpPr/>
            <p:nvPr/>
          </p:nvSpPr>
          <p:spPr>
            <a:xfrm>
              <a:off x="2660727" y="2518896"/>
              <a:ext cx="199629" cy="151049"/>
            </a:xfrm>
            <a:custGeom>
              <a:avLst/>
              <a:gdLst/>
              <a:ahLst/>
              <a:cxnLst/>
              <a:rect l="l" t="t" r="r" b="b"/>
              <a:pathLst>
                <a:path w="6127" h="4636" extrusionOk="0">
                  <a:moveTo>
                    <a:pt x="3685" y="0"/>
                  </a:moveTo>
                  <a:cubicBezTo>
                    <a:pt x="1698" y="0"/>
                    <a:pt x="0" y="2349"/>
                    <a:pt x="1914" y="3989"/>
                  </a:cubicBezTo>
                  <a:cubicBezTo>
                    <a:pt x="2385" y="4396"/>
                    <a:pt x="3007" y="4635"/>
                    <a:pt x="3616" y="4635"/>
                  </a:cubicBezTo>
                  <a:cubicBezTo>
                    <a:pt x="4193" y="4635"/>
                    <a:pt x="4760" y="4419"/>
                    <a:pt x="5176" y="3926"/>
                  </a:cubicBezTo>
                  <a:cubicBezTo>
                    <a:pt x="6126" y="2754"/>
                    <a:pt x="5809" y="1234"/>
                    <a:pt x="4891" y="189"/>
                  </a:cubicBezTo>
                  <a:lnTo>
                    <a:pt x="4891" y="157"/>
                  </a:lnTo>
                  <a:cubicBezTo>
                    <a:pt x="4824" y="180"/>
                    <a:pt x="4773" y="202"/>
                    <a:pt x="4715" y="202"/>
                  </a:cubicBezTo>
                  <a:cubicBezTo>
                    <a:pt x="4691" y="202"/>
                    <a:pt x="4666" y="198"/>
                    <a:pt x="4638" y="189"/>
                  </a:cubicBezTo>
                  <a:cubicBezTo>
                    <a:pt x="4322" y="59"/>
                    <a:pt x="4000" y="0"/>
                    <a:pt x="3685" y="0"/>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4"/>
            <p:cNvSpPr/>
            <p:nvPr/>
          </p:nvSpPr>
          <p:spPr>
            <a:xfrm>
              <a:off x="2665289" y="2496935"/>
              <a:ext cx="206406" cy="191581"/>
            </a:xfrm>
            <a:custGeom>
              <a:avLst/>
              <a:gdLst/>
              <a:ahLst/>
              <a:cxnLst/>
              <a:rect l="l" t="t" r="r" b="b"/>
              <a:pathLst>
                <a:path w="6335" h="5880" extrusionOk="0">
                  <a:moveTo>
                    <a:pt x="3532" y="756"/>
                  </a:moveTo>
                  <a:cubicBezTo>
                    <a:pt x="3845" y="756"/>
                    <a:pt x="4170" y="818"/>
                    <a:pt x="4498" y="958"/>
                  </a:cubicBezTo>
                  <a:cubicBezTo>
                    <a:pt x="4545" y="974"/>
                    <a:pt x="4585" y="982"/>
                    <a:pt x="4620" y="982"/>
                  </a:cubicBezTo>
                  <a:cubicBezTo>
                    <a:pt x="4656" y="982"/>
                    <a:pt x="4688" y="974"/>
                    <a:pt x="4719" y="958"/>
                  </a:cubicBezTo>
                  <a:cubicBezTo>
                    <a:pt x="5543" y="1813"/>
                    <a:pt x="5986" y="3365"/>
                    <a:pt x="5036" y="4537"/>
                  </a:cubicBezTo>
                  <a:cubicBezTo>
                    <a:pt x="4719" y="4948"/>
                    <a:pt x="4244" y="5170"/>
                    <a:pt x="3706" y="5265"/>
                  </a:cubicBezTo>
                  <a:cubicBezTo>
                    <a:pt x="3635" y="5272"/>
                    <a:pt x="3564" y="5276"/>
                    <a:pt x="3491" y="5276"/>
                  </a:cubicBezTo>
                  <a:cubicBezTo>
                    <a:pt x="2918" y="5276"/>
                    <a:pt x="2312" y="5054"/>
                    <a:pt x="1806" y="4632"/>
                  </a:cubicBezTo>
                  <a:cubicBezTo>
                    <a:pt x="951" y="3872"/>
                    <a:pt x="761" y="2890"/>
                    <a:pt x="1299" y="2003"/>
                  </a:cubicBezTo>
                  <a:cubicBezTo>
                    <a:pt x="1729" y="1335"/>
                    <a:pt x="2573" y="756"/>
                    <a:pt x="3532" y="756"/>
                  </a:cubicBezTo>
                  <a:close/>
                  <a:moveTo>
                    <a:pt x="3466" y="0"/>
                  </a:moveTo>
                  <a:cubicBezTo>
                    <a:pt x="2468" y="0"/>
                    <a:pt x="1503" y="534"/>
                    <a:pt x="919" y="1275"/>
                  </a:cubicBezTo>
                  <a:cubicBezTo>
                    <a:pt x="1" y="2447"/>
                    <a:pt x="191" y="4125"/>
                    <a:pt x="1426" y="5107"/>
                  </a:cubicBezTo>
                  <a:cubicBezTo>
                    <a:pt x="1616" y="5265"/>
                    <a:pt x="1838" y="5392"/>
                    <a:pt x="2028" y="5518"/>
                  </a:cubicBezTo>
                  <a:cubicBezTo>
                    <a:pt x="2486" y="5747"/>
                    <a:pt x="2990" y="5879"/>
                    <a:pt x="3491" y="5879"/>
                  </a:cubicBezTo>
                  <a:cubicBezTo>
                    <a:pt x="4167" y="5879"/>
                    <a:pt x="4839" y="5639"/>
                    <a:pt x="5384" y="5075"/>
                  </a:cubicBezTo>
                  <a:cubicBezTo>
                    <a:pt x="6018" y="4473"/>
                    <a:pt x="6335" y="3397"/>
                    <a:pt x="6176" y="2447"/>
                  </a:cubicBezTo>
                  <a:cubicBezTo>
                    <a:pt x="6050" y="1623"/>
                    <a:pt x="5638" y="990"/>
                    <a:pt x="5004" y="641"/>
                  </a:cubicBezTo>
                  <a:cubicBezTo>
                    <a:pt x="4941" y="641"/>
                    <a:pt x="4941" y="641"/>
                    <a:pt x="4909" y="610"/>
                  </a:cubicBezTo>
                  <a:cubicBezTo>
                    <a:pt x="4909" y="515"/>
                    <a:pt x="4878" y="388"/>
                    <a:pt x="4783" y="356"/>
                  </a:cubicBezTo>
                  <a:cubicBezTo>
                    <a:pt x="4751" y="325"/>
                    <a:pt x="4719" y="325"/>
                    <a:pt x="4688" y="293"/>
                  </a:cubicBezTo>
                  <a:cubicBezTo>
                    <a:pt x="4291" y="90"/>
                    <a:pt x="3876" y="0"/>
                    <a:pt x="3466"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4"/>
            <p:cNvSpPr/>
            <p:nvPr/>
          </p:nvSpPr>
          <p:spPr>
            <a:xfrm>
              <a:off x="2745768" y="2548318"/>
              <a:ext cx="69171" cy="26913"/>
            </a:xfrm>
            <a:custGeom>
              <a:avLst/>
              <a:gdLst/>
              <a:ahLst/>
              <a:cxnLst/>
              <a:rect l="l" t="t" r="r" b="b"/>
              <a:pathLst>
                <a:path w="2123" h="826" extrusionOk="0">
                  <a:moveTo>
                    <a:pt x="1133" y="1"/>
                  </a:moveTo>
                  <a:cubicBezTo>
                    <a:pt x="1072" y="1"/>
                    <a:pt x="1011" y="5"/>
                    <a:pt x="951" y="14"/>
                  </a:cubicBezTo>
                  <a:cubicBezTo>
                    <a:pt x="539" y="46"/>
                    <a:pt x="223" y="236"/>
                    <a:pt x="33" y="553"/>
                  </a:cubicBezTo>
                  <a:cubicBezTo>
                    <a:pt x="1" y="648"/>
                    <a:pt x="33" y="743"/>
                    <a:pt x="64" y="806"/>
                  </a:cubicBezTo>
                  <a:lnTo>
                    <a:pt x="96" y="806"/>
                  </a:lnTo>
                  <a:cubicBezTo>
                    <a:pt x="131" y="818"/>
                    <a:pt x="161" y="825"/>
                    <a:pt x="189" y="825"/>
                  </a:cubicBezTo>
                  <a:cubicBezTo>
                    <a:pt x="237" y="825"/>
                    <a:pt x="277" y="803"/>
                    <a:pt x="318" y="743"/>
                  </a:cubicBezTo>
                  <a:cubicBezTo>
                    <a:pt x="508" y="553"/>
                    <a:pt x="793" y="395"/>
                    <a:pt x="1109" y="395"/>
                  </a:cubicBezTo>
                  <a:cubicBezTo>
                    <a:pt x="1363" y="395"/>
                    <a:pt x="1616" y="521"/>
                    <a:pt x="1774" y="680"/>
                  </a:cubicBezTo>
                  <a:cubicBezTo>
                    <a:pt x="1801" y="733"/>
                    <a:pt x="1845" y="753"/>
                    <a:pt x="1894" y="753"/>
                  </a:cubicBezTo>
                  <a:cubicBezTo>
                    <a:pt x="1960" y="753"/>
                    <a:pt x="2036" y="716"/>
                    <a:pt x="2091" y="680"/>
                  </a:cubicBezTo>
                  <a:lnTo>
                    <a:pt x="2123" y="648"/>
                  </a:lnTo>
                  <a:cubicBezTo>
                    <a:pt x="2123" y="585"/>
                    <a:pt x="2123" y="521"/>
                    <a:pt x="2091" y="426"/>
                  </a:cubicBezTo>
                  <a:cubicBezTo>
                    <a:pt x="1848" y="156"/>
                    <a:pt x="1489" y="1"/>
                    <a:pt x="1133"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4"/>
            <p:cNvSpPr/>
            <p:nvPr/>
          </p:nvSpPr>
          <p:spPr>
            <a:xfrm>
              <a:off x="2351615" y="2267846"/>
              <a:ext cx="278607" cy="254008"/>
            </a:xfrm>
            <a:custGeom>
              <a:avLst/>
              <a:gdLst/>
              <a:ahLst/>
              <a:cxnLst/>
              <a:rect l="l" t="t" r="r" b="b"/>
              <a:pathLst>
                <a:path w="8551" h="7796" extrusionOk="0">
                  <a:moveTo>
                    <a:pt x="4511" y="602"/>
                  </a:moveTo>
                  <a:cubicBezTo>
                    <a:pt x="5189" y="602"/>
                    <a:pt x="5871" y="790"/>
                    <a:pt x="6492" y="1212"/>
                  </a:cubicBezTo>
                  <a:cubicBezTo>
                    <a:pt x="8044" y="2320"/>
                    <a:pt x="8013" y="4411"/>
                    <a:pt x="6968" y="5772"/>
                  </a:cubicBezTo>
                  <a:cubicBezTo>
                    <a:pt x="6281" y="6716"/>
                    <a:pt x="5440" y="7108"/>
                    <a:pt x="4617" y="7108"/>
                  </a:cubicBezTo>
                  <a:cubicBezTo>
                    <a:pt x="2596" y="7108"/>
                    <a:pt x="683" y="4738"/>
                    <a:pt x="1425" y="2352"/>
                  </a:cubicBezTo>
                  <a:cubicBezTo>
                    <a:pt x="1489" y="2225"/>
                    <a:pt x="1425" y="2130"/>
                    <a:pt x="1362" y="2035"/>
                  </a:cubicBezTo>
                  <a:cubicBezTo>
                    <a:pt x="1362" y="2035"/>
                    <a:pt x="1394" y="2035"/>
                    <a:pt x="1394" y="2004"/>
                  </a:cubicBezTo>
                  <a:cubicBezTo>
                    <a:pt x="2212" y="1146"/>
                    <a:pt x="3356" y="602"/>
                    <a:pt x="4511" y="602"/>
                  </a:cubicBezTo>
                  <a:close/>
                  <a:moveTo>
                    <a:pt x="4459" y="0"/>
                  </a:moveTo>
                  <a:cubicBezTo>
                    <a:pt x="4137" y="0"/>
                    <a:pt x="3809" y="34"/>
                    <a:pt x="3484" y="104"/>
                  </a:cubicBezTo>
                  <a:cubicBezTo>
                    <a:pt x="2439" y="325"/>
                    <a:pt x="1647" y="959"/>
                    <a:pt x="1204" y="1845"/>
                  </a:cubicBezTo>
                  <a:cubicBezTo>
                    <a:pt x="1204" y="1877"/>
                    <a:pt x="1140" y="1909"/>
                    <a:pt x="1140" y="1909"/>
                  </a:cubicBezTo>
                  <a:cubicBezTo>
                    <a:pt x="1045" y="1909"/>
                    <a:pt x="919" y="2004"/>
                    <a:pt x="824" y="2130"/>
                  </a:cubicBezTo>
                  <a:cubicBezTo>
                    <a:pt x="792" y="2162"/>
                    <a:pt x="792" y="2225"/>
                    <a:pt x="760" y="2320"/>
                  </a:cubicBezTo>
                  <a:cubicBezTo>
                    <a:pt x="0" y="4125"/>
                    <a:pt x="1014" y="6184"/>
                    <a:pt x="2471" y="7197"/>
                  </a:cubicBezTo>
                  <a:cubicBezTo>
                    <a:pt x="3071" y="7602"/>
                    <a:pt x="3743" y="7795"/>
                    <a:pt x="4411" y="7795"/>
                  </a:cubicBezTo>
                  <a:cubicBezTo>
                    <a:pt x="5576" y="7795"/>
                    <a:pt x="6730" y="7207"/>
                    <a:pt x="7474" y="6121"/>
                  </a:cubicBezTo>
                  <a:cubicBezTo>
                    <a:pt x="7696" y="5867"/>
                    <a:pt x="7854" y="5551"/>
                    <a:pt x="7949" y="5297"/>
                  </a:cubicBezTo>
                  <a:cubicBezTo>
                    <a:pt x="8551" y="3872"/>
                    <a:pt x="8424" y="2035"/>
                    <a:pt x="7094" y="895"/>
                  </a:cubicBezTo>
                  <a:cubicBezTo>
                    <a:pt x="6401" y="321"/>
                    <a:pt x="5454" y="0"/>
                    <a:pt x="4459"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4"/>
            <p:cNvSpPr/>
            <p:nvPr/>
          </p:nvSpPr>
          <p:spPr>
            <a:xfrm>
              <a:off x="2421766" y="2332099"/>
              <a:ext cx="46462" cy="106282"/>
            </a:xfrm>
            <a:custGeom>
              <a:avLst/>
              <a:gdLst/>
              <a:ahLst/>
              <a:cxnLst/>
              <a:rect l="l" t="t" r="r" b="b"/>
              <a:pathLst>
                <a:path w="1426" h="3262" extrusionOk="0">
                  <a:moveTo>
                    <a:pt x="856" y="0"/>
                  </a:moveTo>
                  <a:cubicBezTo>
                    <a:pt x="793" y="0"/>
                    <a:pt x="698" y="0"/>
                    <a:pt x="666" y="63"/>
                  </a:cubicBezTo>
                  <a:cubicBezTo>
                    <a:pt x="222" y="538"/>
                    <a:pt x="1" y="1203"/>
                    <a:pt x="127" y="1900"/>
                  </a:cubicBezTo>
                  <a:cubicBezTo>
                    <a:pt x="191" y="2470"/>
                    <a:pt x="539" y="2945"/>
                    <a:pt x="1078" y="3230"/>
                  </a:cubicBezTo>
                  <a:cubicBezTo>
                    <a:pt x="1109" y="3262"/>
                    <a:pt x="1141" y="3262"/>
                    <a:pt x="1173" y="3262"/>
                  </a:cubicBezTo>
                  <a:cubicBezTo>
                    <a:pt x="1331" y="3230"/>
                    <a:pt x="1426" y="3040"/>
                    <a:pt x="1236" y="2882"/>
                  </a:cubicBezTo>
                  <a:cubicBezTo>
                    <a:pt x="476" y="2312"/>
                    <a:pt x="286" y="1140"/>
                    <a:pt x="983" y="475"/>
                  </a:cubicBezTo>
                  <a:cubicBezTo>
                    <a:pt x="1141" y="317"/>
                    <a:pt x="1014" y="63"/>
                    <a:pt x="856"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p:nvPr/>
          </p:nvSpPr>
          <p:spPr>
            <a:xfrm>
              <a:off x="2374912" y="2289024"/>
              <a:ext cx="239835" cy="211195"/>
            </a:xfrm>
            <a:custGeom>
              <a:avLst/>
              <a:gdLst/>
              <a:ahLst/>
              <a:cxnLst/>
              <a:rect l="l" t="t" r="r" b="b"/>
              <a:pathLst>
                <a:path w="7361" h="6482" extrusionOk="0">
                  <a:moveTo>
                    <a:pt x="2213" y="1278"/>
                  </a:moveTo>
                  <a:cubicBezTo>
                    <a:pt x="2256" y="1278"/>
                    <a:pt x="2297" y="1294"/>
                    <a:pt x="2326" y="1322"/>
                  </a:cubicBezTo>
                  <a:cubicBezTo>
                    <a:pt x="2484" y="1385"/>
                    <a:pt x="2611" y="1639"/>
                    <a:pt x="2452" y="1797"/>
                  </a:cubicBezTo>
                  <a:cubicBezTo>
                    <a:pt x="1787" y="2462"/>
                    <a:pt x="1977" y="3634"/>
                    <a:pt x="2706" y="4204"/>
                  </a:cubicBezTo>
                  <a:cubicBezTo>
                    <a:pt x="2864" y="4331"/>
                    <a:pt x="2769" y="4521"/>
                    <a:pt x="2674" y="4584"/>
                  </a:cubicBezTo>
                  <a:lnTo>
                    <a:pt x="2516" y="4584"/>
                  </a:lnTo>
                  <a:cubicBezTo>
                    <a:pt x="1280" y="3951"/>
                    <a:pt x="1154" y="2272"/>
                    <a:pt x="2072" y="1354"/>
                  </a:cubicBezTo>
                  <a:cubicBezTo>
                    <a:pt x="2107" y="1301"/>
                    <a:pt x="2161" y="1278"/>
                    <a:pt x="2213" y="1278"/>
                  </a:cubicBezTo>
                  <a:close/>
                  <a:moveTo>
                    <a:pt x="3855" y="0"/>
                  </a:moveTo>
                  <a:cubicBezTo>
                    <a:pt x="2700" y="0"/>
                    <a:pt x="1567" y="549"/>
                    <a:pt x="710" y="1385"/>
                  </a:cubicBezTo>
                  <a:cubicBezTo>
                    <a:pt x="679" y="1385"/>
                    <a:pt x="679" y="1385"/>
                    <a:pt x="679" y="1417"/>
                  </a:cubicBezTo>
                  <a:cubicBezTo>
                    <a:pt x="742" y="1512"/>
                    <a:pt x="742" y="1639"/>
                    <a:pt x="742" y="1734"/>
                  </a:cubicBezTo>
                  <a:cubicBezTo>
                    <a:pt x="0" y="4140"/>
                    <a:pt x="1908" y="6482"/>
                    <a:pt x="3927" y="6482"/>
                  </a:cubicBezTo>
                  <a:cubicBezTo>
                    <a:pt x="4752" y="6482"/>
                    <a:pt x="5595" y="6091"/>
                    <a:pt x="6284" y="5154"/>
                  </a:cubicBezTo>
                  <a:cubicBezTo>
                    <a:pt x="7298" y="3761"/>
                    <a:pt x="7361" y="1670"/>
                    <a:pt x="5872" y="625"/>
                  </a:cubicBezTo>
                  <a:cubicBezTo>
                    <a:pt x="5226" y="191"/>
                    <a:pt x="4537" y="0"/>
                    <a:pt x="3855" y="0"/>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 name="Google Shape;655;p34"/>
          <p:cNvSpPr txBox="1">
            <a:spLocks noGrp="1"/>
          </p:cNvSpPr>
          <p:nvPr>
            <p:ph type="title"/>
          </p:nvPr>
        </p:nvSpPr>
        <p:spPr>
          <a:xfrm>
            <a:off x="616250" y="554700"/>
            <a:ext cx="7906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Teaching Method</a:t>
            </a:r>
            <a:endParaRPr/>
          </a:p>
        </p:txBody>
      </p:sp>
      <p:sp>
        <p:nvSpPr>
          <p:cNvPr id="656" name="Google Shape;656;p34"/>
          <p:cNvSpPr txBox="1">
            <a:spLocks noGrp="1"/>
          </p:cNvSpPr>
          <p:nvPr>
            <p:ph type="title"/>
          </p:nvPr>
        </p:nvSpPr>
        <p:spPr>
          <a:xfrm>
            <a:off x="1168150" y="2986865"/>
            <a:ext cx="2320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6"/>
                </a:solidFill>
              </a:rPr>
              <a:t>Activities</a:t>
            </a:r>
            <a:endParaRPr sz="2500">
              <a:solidFill>
                <a:schemeClr val="accent6"/>
              </a:solidFill>
            </a:endParaRPr>
          </a:p>
        </p:txBody>
      </p:sp>
      <p:sp>
        <p:nvSpPr>
          <p:cNvPr id="657" name="Google Shape;657;p34"/>
          <p:cNvSpPr txBox="1">
            <a:spLocks noGrp="1"/>
          </p:cNvSpPr>
          <p:nvPr>
            <p:ph type="subTitle" idx="4294967295"/>
          </p:nvPr>
        </p:nvSpPr>
        <p:spPr>
          <a:xfrm>
            <a:off x="1267875" y="3435900"/>
            <a:ext cx="2121300" cy="828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2"/>
                </a:solidFill>
              </a:rPr>
              <a:t>Despite being red, Mars is a cold place full of iron oxide dust</a:t>
            </a:r>
            <a:endParaRPr>
              <a:solidFill>
                <a:schemeClr val="lt2"/>
              </a:solidFill>
            </a:endParaRPr>
          </a:p>
        </p:txBody>
      </p:sp>
      <p:sp>
        <p:nvSpPr>
          <p:cNvPr id="658" name="Google Shape;658;p34"/>
          <p:cNvSpPr txBox="1">
            <a:spLocks noGrp="1"/>
          </p:cNvSpPr>
          <p:nvPr>
            <p:ph type="title" idx="4294967295"/>
          </p:nvPr>
        </p:nvSpPr>
        <p:spPr>
          <a:xfrm>
            <a:off x="5657789" y="2986858"/>
            <a:ext cx="232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6"/>
                </a:solidFill>
              </a:rPr>
              <a:t>Goals</a:t>
            </a:r>
            <a:endParaRPr sz="2500">
              <a:solidFill>
                <a:schemeClr val="accent6"/>
              </a:solidFill>
            </a:endParaRPr>
          </a:p>
        </p:txBody>
      </p:sp>
      <p:sp>
        <p:nvSpPr>
          <p:cNvPr id="659" name="Google Shape;659;p34"/>
          <p:cNvSpPr txBox="1">
            <a:spLocks noGrp="1"/>
          </p:cNvSpPr>
          <p:nvPr>
            <p:ph type="subTitle" idx="4294967295"/>
          </p:nvPr>
        </p:nvSpPr>
        <p:spPr>
          <a:xfrm>
            <a:off x="5723050" y="3435900"/>
            <a:ext cx="2190300" cy="828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a:solidFill>
                  <a:schemeClr val="lt2"/>
                </a:solidFill>
              </a:rPr>
              <a:t>Jupiter is a gas giant and the biggest planet in the Solar System</a:t>
            </a:r>
            <a:endParaRPr>
              <a:solidFill>
                <a:schemeClr val="lt2"/>
              </a:solidFill>
            </a:endParaRPr>
          </a:p>
        </p:txBody>
      </p:sp>
      <p:sp>
        <p:nvSpPr>
          <p:cNvPr id="660" name="Google Shape;660;p34"/>
          <p:cNvSpPr txBox="1">
            <a:spLocks noGrp="1"/>
          </p:cNvSpPr>
          <p:nvPr>
            <p:ph type="title" idx="4294967295"/>
          </p:nvPr>
        </p:nvSpPr>
        <p:spPr>
          <a:xfrm>
            <a:off x="3640525" y="1992850"/>
            <a:ext cx="1865100" cy="100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solidFill>
                  <a:schemeClr val="accent6"/>
                </a:solidFill>
              </a:rPr>
              <a:t>Feedback &amp; Evaluation</a:t>
            </a:r>
            <a:endParaRPr sz="2500" dirty="0">
              <a:solidFill>
                <a:schemeClr val="accent6"/>
              </a:solidFill>
            </a:endParaRPr>
          </a:p>
        </p:txBody>
      </p:sp>
      <p:sp>
        <p:nvSpPr>
          <p:cNvPr id="661" name="Google Shape;661;p34"/>
          <p:cNvSpPr txBox="1">
            <a:spLocks noGrp="1"/>
          </p:cNvSpPr>
          <p:nvPr>
            <p:ph type="subTitle" idx="4294967295"/>
          </p:nvPr>
        </p:nvSpPr>
        <p:spPr>
          <a:xfrm>
            <a:off x="3640525" y="2863200"/>
            <a:ext cx="186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chemeClr val="lt2"/>
                </a:solidFill>
              </a:rPr>
              <a:t>Saturn is composed mostly of hydrogen and helium</a:t>
            </a:r>
            <a:endParaRPr dirty="0">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grpSp>
        <p:nvGrpSpPr>
          <p:cNvPr id="666" name="Google Shape;666;p35"/>
          <p:cNvGrpSpPr/>
          <p:nvPr/>
        </p:nvGrpSpPr>
        <p:grpSpPr>
          <a:xfrm>
            <a:off x="1052199" y="1619919"/>
            <a:ext cx="7087872" cy="1498486"/>
            <a:chOff x="49697275" y="-2074950"/>
            <a:chExt cx="5501725" cy="1163150"/>
          </a:xfrm>
        </p:grpSpPr>
        <p:sp>
          <p:nvSpPr>
            <p:cNvPr id="667" name="Google Shape;667;p35"/>
            <p:cNvSpPr/>
            <p:nvPr/>
          </p:nvSpPr>
          <p:spPr>
            <a:xfrm>
              <a:off x="49709450" y="-2021000"/>
              <a:ext cx="133525" cy="115575"/>
            </a:xfrm>
            <a:custGeom>
              <a:avLst/>
              <a:gdLst/>
              <a:ahLst/>
              <a:cxnLst/>
              <a:rect l="l" t="t" r="r" b="b"/>
              <a:pathLst>
                <a:path w="5341" h="4623" extrusionOk="0">
                  <a:moveTo>
                    <a:pt x="2740" y="0"/>
                  </a:moveTo>
                  <a:cubicBezTo>
                    <a:pt x="1319" y="0"/>
                    <a:pt x="0" y="1072"/>
                    <a:pt x="590" y="2862"/>
                  </a:cubicBezTo>
                  <a:cubicBezTo>
                    <a:pt x="878" y="3828"/>
                    <a:pt x="1747" y="4622"/>
                    <a:pt x="2735" y="4622"/>
                  </a:cubicBezTo>
                  <a:cubicBezTo>
                    <a:pt x="2945" y="4622"/>
                    <a:pt x="3161" y="4586"/>
                    <a:pt x="3377" y="4509"/>
                  </a:cubicBezTo>
                  <a:cubicBezTo>
                    <a:pt x="4771" y="4002"/>
                    <a:pt x="5341" y="2545"/>
                    <a:pt x="5087" y="1183"/>
                  </a:cubicBezTo>
                  <a:lnTo>
                    <a:pt x="5087" y="1152"/>
                  </a:lnTo>
                  <a:cubicBezTo>
                    <a:pt x="5024" y="1152"/>
                    <a:pt x="4929" y="1152"/>
                    <a:pt x="4897" y="1057"/>
                  </a:cubicBezTo>
                  <a:cubicBezTo>
                    <a:pt x="4354" y="332"/>
                    <a:pt x="3531" y="0"/>
                    <a:pt x="2740" y="0"/>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5"/>
            <p:cNvSpPr/>
            <p:nvPr/>
          </p:nvSpPr>
          <p:spPr>
            <a:xfrm>
              <a:off x="49697275" y="-2037325"/>
              <a:ext cx="157575" cy="147600"/>
            </a:xfrm>
            <a:custGeom>
              <a:avLst/>
              <a:gdLst/>
              <a:ahLst/>
              <a:cxnLst/>
              <a:rect l="l" t="t" r="r" b="b"/>
              <a:pathLst>
                <a:path w="6303" h="5904" extrusionOk="0">
                  <a:moveTo>
                    <a:pt x="3312" y="736"/>
                  </a:moveTo>
                  <a:cubicBezTo>
                    <a:pt x="4068" y="736"/>
                    <a:pt x="4865" y="1034"/>
                    <a:pt x="5384" y="1773"/>
                  </a:cubicBezTo>
                  <a:cubicBezTo>
                    <a:pt x="5416" y="1836"/>
                    <a:pt x="5511" y="1836"/>
                    <a:pt x="5574" y="1868"/>
                  </a:cubicBezTo>
                  <a:cubicBezTo>
                    <a:pt x="5733" y="3071"/>
                    <a:pt x="5321" y="4623"/>
                    <a:pt x="3864" y="5098"/>
                  </a:cubicBezTo>
                  <a:cubicBezTo>
                    <a:pt x="3669" y="5168"/>
                    <a:pt x="3454" y="5207"/>
                    <a:pt x="3235" y="5207"/>
                  </a:cubicBezTo>
                  <a:cubicBezTo>
                    <a:pt x="2958" y="5207"/>
                    <a:pt x="2673" y="5145"/>
                    <a:pt x="2408" y="5003"/>
                  </a:cubicBezTo>
                  <a:cubicBezTo>
                    <a:pt x="1838" y="4750"/>
                    <a:pt x="1363" y="4148"/>
                    <a:pt x="1141" y="3515"/>
                  </a:cubicBezTo>
                  <a:cubicBezTo>
                    <a:pt x="792" y="2406"/>
                    <a:pt x="1141" y="1488"/>
                    <a:pt x="2091" y="1013"/>
                  </a:cubicBezTo>
                  <a:cubicBezTo>
                    <a:pt x="2442" y="838"/>
                    <a:pt x="2870" y="736"/>
                    <a:pt x="3312" y="736"/>
                  </a:cubicBezTo>
                  <a:close/>
                  <a:moveTo>
                    <a:pt x="3217" y="0"/>
                  </a:moveTo>
                  <a:cubicBezTo>
                    <a:pt x="2825" y="0"/>
                    <a:pt x="2439" y="65"/>
                    <a:pt x="2091" y="190"/>
                  </a:cubicBezTo>
                  <a:cubicBezTo>
                    <a:pt x="666" y="696"/>
                    <a:pt x="1" y="2248"/>
                    <a:pt x="507" y="3737"/>
                  </a:cubicBezTo>
                  <a:cubicBezTo>
                    <a:pt x="602" y="3990"/>
                    <a:pt x="666" y="4180"/>
                    <a:pt x="824" y="4402"/>
                  </a:cubicBezTo>
                  <a:cubicBezTo>
                    <a:pt x="1326" y="5274"/>
                    <a:pt x="2248" y="5904"/>
                    <a:pt x="3257" y="5904"/>
                  </a:cubicBezTo>
                  <a:cubicBezTo>
                    <a:pt x="3457" y="5904"/>
                    <a:pt x="3660" y="5879"/>
                    <a:pt x="3864" y="5827"/>
                  </a:cubicBezTo>
                  <a:cubicBezTo>
                    <a:pt x="4751" y="5573"/>
                    <a:pt x="5574" y="4845"/>
                    <a:pt x="5986" y="3927"/>
                  </a:cubicBezTo>
                  <a:cubicBezTo>
                    <a:pt x="6303" y="3198"/>
                    <a:pt x="6303" y="2406"/>
                    <a:pt x="5923" y="1773"/>
                  </a:cubicBezTo>
                  <a:cubicBezTo>
                    <a:pt x="5923" y="1710"/>
                    <a:pt x="5891" y="1710"/>
                    <a:pt x="5891" y="1710"/>
                  </a:cubicBezTo>
                  <a:cubicBezTo>
                    <a:pt x="5923" y="1646"/>
                    <a:pt x="5923" y="1551"/>
                    <a:pt x="5891" y="1456"/>
                  </a:cubicBezTo>
                  <a:cubicBezTo>
                    <a:pt x="5860" y="1393"/>
                    <a:pt x="5860" y="1361"/>
                    <a:pt x="5828" y="1330"/>
                  </a:cubicBezTo>
                  <a:cubicBezTo>
                    <a:pt x="5259" y="420"/>
                    <a:pt x="4217" y="0"/>
                    <a:pt x="3217"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49769325" y="-1997600"/>
              <a:ext cx="49100" cy="35500"/>
            </a:xfrm>
            <a:custGeom>
              <a:avLst/>
              <a:gdLst/>
              <a:ahLst/>
              <a:cxnLst/>
              <a:rect l="l" t="t" r="r" b="b"/>
              <a:pathLst>
                <a:path w="1964" h="1420" extrusionOk="0">
                  <a:moveTo>
                    <a:pt x="600" y="1"/>
                  </a:moveTo>
                  <a:cubicBezTo>
                    <a:pt x="433" y="1"/>
                    <a:pt x="270" y="35"/>
                    <a:pt x="127" y="121"/>
                  </a:cubicBezTo>
                  <a:cubicBezTo>
                    <a:pt x="1" y="184"/>
                    <a:pt x="1" y="279"/>
                    <a:pt x="64" y="374"/>
                  </a:cubicBezTo>
                  <a:lnTo>
                    <a:pt x="64" y="406"/>
                  </a:lnTo>
                  <a:cubicBezTo>
                    <a:pt x="88" y="477"/>
                    <a:pt x="129" y="513"/>
                    <a:pt x="189" y="513"/>
                  </a:cubicBezTo>
                  <a:cubicBezTo>
                    <a:pt x="208" y="513"/>
                    <a:pt x="230" y="509"/>
                    <a:pt x="254" y="501"/>
                  </a:cubicBezTo>
                  <a:cubicBezTo>
                    <a:pt x="345" y="470"/>
                    <a:pt x="440" y="456"/>
                    <a:pt x="534" y="456"/>
                  </a:cubicBezTo>
                  <a:cubicBezTo>
                    <a:pt x="732" y="456"/>
                    <a:pt x="927" y="520"/>
                    <a:pt x="1077" y="627"/>
                  </a:cubicBezTo>
                  <a:cubicBezTo>
                    <a:pt x="1331" y="786"/>
                    <a:pt x="1426" y="976"/>
                    <a:pt x="1489" y="1197"/>
                  </a:cubicBezTo>
                  <a:cubicBezTo>
                    <a:pt x="1521" y="1356"/>
                    <a:pt x="1647" y="1419"/>
                    <a:pt x="1742" y="1419"/>
                  </a:cubicBezTo>
                  <a:cubicBezTo>
                    <a:pt x="1806" y="1419"/>
                    <a:pt x="1806" y="1419"/>
                    <a:pt x="1837" y="1356"/>
                  </a:cubicBezTo>
                  <a:cubicBezTo>
                    <a:pt x="1901" y="1292"/>
                    <a:pt x="1964" y="1261"/>
                    <a:pt x="1964" y="1134"/>
                  </a:cubicBezTo>
                  <a:cubicBezTo>
                    <a:pt x="1869" y="722"/>
                    <a:pt x="1584" y="342"/>
                    <a:pt x="1204" y="121"/>
                  </a:cubicBezTo>
                  <a:cubicBezTo>
                    <a:pt x="1013" y="51"/>
                    <a:pt x="803" y="1"/>
                    <a:pt x="600"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a:off x="55053675" y="-1782500"/>
              <a:ext cx="133450" cy="115375"/>
            </a:xfrm>
            <a:custGeom>
              <a:avLst/>
              <a:gdLst/>
              <a:ahLst/>
              <a:cxnLst/>
              <a:rect l="l" t="t" r="r" b="b"/>
              <a:pathLst>
                <a:path w="5338" h="4615" extrusionOk="0">
                  <a:moveTo>
                    <a:pt x="2735" y="1"/>
                  </a:moveTo>
                  <a:cubicBezTo>
                    <a:pt x="1319" y="1"/>
                    <a:pt x="0" y="1071"/>
                    <a:pt x="588" y="2854"/>
                  </a:cubicBezTo>
                  <a:cubicBezTo>
                    <a:pt x="875" y="3821"/>
                    <a:pt x="1744" y="4615"/>
                    <a:pt x="2750" y="4615"/>
                  </a:cubicBezTo>
                  <a:cubicBezTo>
                    <a:pt x="2964" y="4615"/>
                    <a:pt x="3184" y="4579"/>
                    <a:pt x="3406" y="4501"/>
                  </a:cubicBezTo>
                  <a:cubicBezTo>
                    <a:pt x="4768" y="4026"/>
                    <a:pt x="5338" y="2569"/>
                    <a:pt x="5085" y="1176"/>
                  </a:cubicBezTo>
                  <a:lnTo>
                    <a:pt x="5085" y="1144"/>
                  </a:lnTo>
                  <a:cubicBezTo>
                    <a:pt x="5021" y="1144"/>
                    <a:pt x="4926" y="1144"/>
                    <a:pt x="4895" y="1081"/>
                  </a:cubicBezTo>
                  <a:cubicBezTo>
                    <a:pt x="4359" y="340"/>
                    <a:pt x="3531" y="1"/>
                    <a:pt x="2735"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5"/>
            <p:cNvSpPr/>
            <p:nvPr/>
          </p:nvSpPr>
          <p:spPr>
            <a:xfrm>
              <a:off x="55041450" y="-1799025"/>
              <a:ext cx="157550" cy="148350"/>
            </a:xfrm>
            <a:custGeom>
              <a:avLst/>
              <a:gdLst/>
              <a:ahLst/>
              <a:cxnLst/>
              <a:rect l="l" t="t" r="r" b="b"/>
              <a:pathLst>
                <a:path w="6302" h="5934" extrusionOk="0">
                  <a:moveTo>
                    <a:pt x="3286" y="776"/>
                  </a:moveTo>
                  <a:cubicBezTo>
                    <a:pt x="4050" y="776"/>
                    <a:pt x="4858" y="1078"/>
                    <a:pt x="5384" y="1805"/>
                  </a:cubicBezTo>
                  <a:cubicBezTo>
                    <a:pt x="5415" y="1900"/>
                    <a:pt x="5510" y="1900"/>
                    <a:pt x="5574" y="1932"/>
                  </a:cubicBezTo>
                  <a:cubicBezTo>
                    <a:pt x="5732" y="3103"/>
                    <a:pt x="5320" y="4624"/>
                    <a:pt x="3895" y="5130"/>
                  </a:cubicBezTo>
                  <a:cubicBezTo>
                    <a:pt x="3678" y="5203"/>
                    <a:pt x="3447" y="5242"/>
                    <a:pt x="3215" y="5242"/>
                  </a:cubicBezTo>
                  <a:cubicBezTo>
                    <a:pt x="2940" y="5242"/>
                    <a:pt x="2664" y="5187"/>
                    <a:pt x="2407" y="5067"/>
                  </a:cubicBezTo>
                  <a:cubicBezTo>
                    <a:pt x="1837" y="4782"/>
                    <a:pt x="1362" y="4180"/>
                    <a:pt x="1140" y="3547"/>
                  </a:cubicBezTo>
                  <a:cubicBezTo>
                    <a:pt x="792" y="2438"/>
                    <a:pt x="1140" y="1520"/>
                    <a:pt x="2090" y="1045"/>
                  </a:cubicBezTo>
                  <a:cubicBezTo>
                    <a:pt x="2434" y="873"/>
                    <a:pt x="2853" y="776"/>
                    <a:pt x="3286" y="776"/>
                  </a:cubicBezTo>
                  <a:close/>
                  <a:moveTo>
                    <a:pt x="3216" y="0"/>
                  </a:moveTo>
                  <a:cubicBezTo>
                    <a:pt x="2824" y="0"/>
                    <a:pt x="2438" y="65"/>
                    <a:pt x="2090" y="190"/>
                  </a:cubicBezTo>
                  <a:cubicBezTo>
                    <a:pt x="665" y="697"/>
                    <a:pt x="0" y="2248"/>
                    <a:pt x="507" y="3737"/>
                  </a:cubicBezTo>
                  <a:cubicBezTo>
                    <a:pt x="602" y="3990"/>
                    <a:pt x="665" y="4180"/>
                    <a:pt x="823" y="4434"/>
                  </a:cubicBezTo>
                  <a:cubicBezTo>
                    <a:pt x="1328" y="5284"/>
                    <a:pt x="2257" y="5934"/>
                    <a:pt x="3291" y="5934"/>
                  </a:cubicBezTo>
                  <a:cubicBezTo>
                    <a:pt x="3489" y="5934"/>
                    <a:pt x="3691" y="5910"/>
                    <a:pt x="3895" y="5859"/>
                  </a:cubicBezTo>
                  <a:cubicBezTo>
                    <a:pt x="4750" y="5605"/>
                    <a:pt x="5574" y="4845"/>
                    <a:pt x="5985" y="3959"/>
                  </a:cubicBezTo>
                  <a:cubicBezTo>
                    <a:pt x="6302" y="3198"/>
                    <a:pt x="6302" y="2407"/>
                    <a:pt x="5954" y="1773"/>
                  </a:cubicBezTo>
                  <a:cubicBezTo>
                    <a:pt x="5954" y="1742"/>
                    <a:pt x="5890" y="1742"/>
                    <a:pt x="5890" y="1742"/>
                  </a:cubicBezTo>
                  <a:cubicBezTo>
                    <a:pt x="5954" y="1647"/>
                    <a:pt x="5954" y="1583"/>
                    <a:pt x="5890" y="1457"/>
                  </a:cubicBezTo>
                  <a:cubicBezTo>
                    <a:pt x="5859" y="1425"/>
                    <a:pt x="5859" y="1362"/>
                    <a:pt x="5827" y="1330"/>
                  </a:cubicBezTo>
                  <a:cubicBezTo>
                    <a:pt x="5258" y="420"/>
                    <a:pt x="4216" y="0"/>
                    <a:pt x="3216"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55113475" y="-1757975"/>
              <a:ext cx="49125" cy="34975"/>
            </a:xfrm>
            <a:custGeom>
              <a:avLst/>
              <a:gdLst/>
              <a:ahLst/>
              <a:cxnLst/>
              <a:rect l="l" t="t" r="r" b="b"/>
              <a:pathLst>
                <a:path w="1965" h="1399" extrusionOk="0">
                  <a:moveTo>
                    <a:pt x="629" y="0"/>
                  </a:moveTo>
                  <a:cubicBezTo>
                    <a:pt x="452" y="0"/>
                    <a:pt x="279" y="41"/>
                    <a:pt x="128" y="131"/>
                  </a:cubicBezTo>
                  <a:cubicBezTo>
                    <a:pt x="1" y="163"/>
                    <a:pt x="1" y="290"/>
                    <a:pt x="64" y="385"/>
                  </a:cubicBezTo>
                  <a:lnTo>
                    <a:pt x="64" y="416"/>
                  </a:lnTo>
                  <a:cubicBezTo>
                    <a:pt x="87" y="461"/>
                    <a:pt x="125" y="506"/>
                    <a:pt x="179" y="506"/>
                  </a:cubicBezTo>
                  <a:cubicBezTo>
                    <a:pt x="201" y="506"/>
                    <a:pt x="226" y="498"/>
                    <a:pt x="254" y="480"/>
                  </a:cubicBezTo>
                  <a:cubicBezTo>
                    <a:pt x="344" y="460"/>
                    <a:pt x="438" y="449"/>
                    <a:pt x="530" y="449"/>
                  </a:cubicBezTo>
                  <a:cubicBezTo>
                    <a:pt x="730" y="449"/>
                    <a:pt x="926" y="498"/>
                    <a:pt x="1078" y="606"/>
                  </a:cubicBezTo>
                  <a:cubicBezTo>
                    <a:pt x="1331" y="765"/>
                    <a:pt x="1426" y="955"/>
                    <a:pt x="1489" y="1208"/>
                  </a:cubicBezTo>
                  <a:cubicBezTo>
                    <a:pt x="1521" y="1366"/>
                    <a:pt x="1648" y="1398"/>
                    <a:pt x="1743" y="1398"/>
                  </a:cubicBezTo>
                  <a:cubicBezTo>
                    <a:pt x="1806" y="1398"/>
                    <a:pt x="1806" y="1398"/>
                    <a:pt x="1838" y="1366"/>
                  </a:cubicBezTo>
                  <a:cubicBezTo>
                    <a:pt x="1901" y="1271"/>
                    <a:pt x="1964" y="1208"/>
                    <a:pt x="1964" y="1113"/>
                  </a:cubicBezTo>
                  <a:cubicBezTo>
                    <a:pt x="1869" y="733"/>
                    <a:pt x="1584" y="321"/>
                    <a:pt x="1204" y="131"/>
                  </a:cubicBezTo>
                  <a:cubicBezTo>
                    <a:pt x="1022" y="49"/>
                    <a:pt x="823" y="0"/>
                    <a:pt x="629"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5"/>
            <p:cNvSpPr/>
            <p:nvPr/>
          </p:nvSpPr>
          <p:spPr>
            <a:xfrm>
              <a:off x="51905400" y="-1896800"/>
              <a:ext cx="213000" cy="195175"/>
            </a:xfrm>
            <a:custGeom>
              <a:avLst/>
              <a:gdLst/>
              <a:ahLst/>
              <a:cxnLst/>
              <a:rect l="l" t="t" r="r" b="b"/>
              <a:pathLst>
                <a:path w="8520" h="7807" extrusionOk="0">
                  <a:moveTo>
                    <a:pt x="3733" y="624"/>
                  </a:moveTo>
                  <a:cubicBezTo>
                    <a:pt x="5219" y="624"/>
                    <a:pt x="6636" y="1330"/>
                    <a:pt x="7285" y="2803"/>
                  </a:cubicBezTo>
                  <a:cubicBezTo>
                    <a:pt x="7981" y="4481"/>
                    <a:pt x="6810" y="6223"/>
                    <a:pt x="5258" y="6856"/>
                  </a:cubicBezTo>
                  <a:cubicBezTo>
                    <a:pt x="4777" y="7050"/>
                    <a:pt x="4329" y="7137"/>
                    <a:pt x="3917" y="7137"/>
                  </a:cubicBezTo>
                  <a:cubicBezTo>
                    <a:pt x="1102" y="7137"/>
                    <a:pt x="23" y="3050"/>
                    <a:pt x="2344" y="1061"/>
                  </a:cubicBezTo>
                  <a:cubicBezTo>
                    <a:pt x="2408" y="966"/>
                    <a:pt x="2439" y="839"/>
                    <a:pt x="2439" y="776"/>
                  </a:cubicBezTo>
                  <a:lnTo>
                    <a:pt x="2534" y="776"/>
                  </a:lnTo>
                  <a:cubicBezTo>
                    <a:pt x="2930" y="675"/>
                    <a:pt x="3334" y="624"/>
                    <a:pt x="3733" y="624"/>
                  </a:cubicBezTo>
                  <a:close/>
                  <a:moveTo>
                    <a:pt x="4098" y="0"/>
                  </a:moveTo>
                  <a:cubicBezTo>
                    <a:pt x="3494" y="0"/>
                    <a:pt x="2920" y="164"/>
                    <a:pt x="2439" y="491"/>
                  </a:cubicBezTo>
                  <a:lnTo>
                    <a:pt x="2376" y="586"/>
                  </a:lnTo>
                  <a:cubicBezTo>
                    <a:pt x="2319" y="543"/>
                    <a:pt x="2262" y="526"/>
                    <a:pt x="2207" y="526"/>
                  </a:cubicBezTo>
                  <a:cubicBezTo>
                    <a:pt x="2141" y="526"/>
                    <a:pt x="2080" y="551"/>
                    <a:pt x="2028" y="586"/>
                  </a:cubicBezTo>
                  <a:cubicBezTo>
                    <a:pt x="1964" y="617"/>
                    <a:pt x="1901" y="649"/>
                    <a:pt x="1869" y="681"/>
                  </a:cubicBezTo>
                  <a:cubicBezTo>
                    <a:pt x="222" y="1852"/>
                    <a:pt x="1" y="4101"/>
                    <a:pt x="697" y="5716"/>
                  </a:cubicBezTo>
                  <a:cubicBezTo>
                    <a:pt x="1321" y="7056"/>
                    <a:pt x="2586" y="7806"/>
                    <a:pt x="3975" y="7806"/>
                  </a:cubicBezTo>
                  <a:cubicBezTo>
                    <a:pt x="4489" y="7806"/>
                    <a:pt x="5021" y="7704"/>
                    <a:pt x="5543" y="7490"/>
                  </a:cubicBezTo>
                  <a:cubicBezTo>
                    <a:pt x="5828" y="7395"/>
                    <a:pt x="6081" y="7236"/>
                    <a:pt x="6366" y="7014"/>
                  </a:cubicBezTo>
                  <a:cubicBezTo>
                    <a:pt x="7633" y="6128"/>
                    <a:pt x="8520" y="4481"/>
                    <a:pt x="7918" y="2834"/>
                  </a:cubicBezTo>
                  <a:cubicBezTo>
                    <a:pt x="7570" y="1631"/>
                    <a:pt x="6525" y="649"/>
                    <a:pt x="5290" y="206"/>
                  </a:cubicBezTo>
                  <a:cubicBezTo>
                    <a:pt x="4891" y="69"/>
                    <a:pt x="4488" y="0"/>
                    <a:pt x="4098" y="0"/>
                  </a:cubicBezTo>
                  <a:close/>
                </a:path>
              </a:pathLst>
            </a:custGeom>
            <a:solidFill>
              <a:srgbClr val="55555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51955275" y="-1860000"/>
              <a:ext cx="52275" cy="74550"/>
            </a:xfrm>
            <a:custGeom>
              <a:avLst/>
              <a:gdLst/>
              <a:ahLst/>
              <a:cxnLst/>
              <a:rect l="l" t="t" r="r" b="b"/>
              <a:pathLst>
                <a:path w="2091" h="2982" extrusionOk="0">
                  <a:moveTo>
                    <a:pt x="1679" y="0"/>
                  </a:moveTo>
                  <a:cubicBezTo>
                    <a:pt x="1046" y="159"/>
                    <a:pt x="539" y="634"/>
                    <a:pt x="254" y="1267"/>
                  </a:cubicBezTo>
                  <a:cubicBezTo>
                    <a:pt x="1" y="1837"/>
                    <a:pt x="64" y="2439"/>
                    <a:pt x="381" y="2914"/>
                  </a:cubicBezTo>
                  <a:cubicBezTo>
                    <a:pt x="413" y="2946"/>
                    <a:pt x="444" y="2977"/>
                    <a:pt x="508" y="2977"/>
                  </a:cubicBezTo>
                  <a:cubicBezTo>
                    <a:pt x="519" y="2980"/>
                    <a:pt x="530" y="2981"/>
                    <a:pt x="542" y="2981"/>
                  </a:cubicBezTo>
                  <a:cubicBezTo>
                    <a:pt x="665" y="2981"/>
                    <a:pt x="816" y="2837"/>
                    <a:pt x="729" y="2692"/>
                  </a:cubicBezTo>
                  <a:cubicBezTo>
                    <a:pt x="413" y="1837"/>
                    <a:pt x="856" y="760"/>
                    <a:pt x="1806" y="539"/>
                  </a:cubicBezTo>
                  <a:cubicBezTo>
                    <a:pt x="2028" y="475"/>
                    <a:pt x="2091" y="222"/>
                    <a:pt x="1964" y="64"/>
                  </a:cubicBezTo>
                  <a:cubicBezTo>
                    <a:pt x="1838" y="0"/>
                    <a:pt x="1774" y="0"/>
                    <a:pt x="1679"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51905075" y="-1881200"/>
              <a:ext cx="199075" cy="162850"/>
            </a:xfrm>
            <a:custGeom>
              <a:avLst/>
              <a:gdLst/>
              <a:ahLst/>
              <a:cxnLst/>
              <a:rect l="l" t="t" r="r" b="b"/>
              <a:pathLst>
                <a:path w="7963" h="6514" extrusionOk="0">
                  <a:moveTo>
                    <a:pt x="3739" y="805"/>
                  </a:moveTo>
                  <a:cubicBezTo>
                    <a:pt x="3812" y="805"/>
                    <a:pt x="3854" y="841"/>
                    <a:pt x="3877" y="912"/>
                  </a:cubicBezTo>
                  <a:cubicBezTo>
                    <a:pt x="4004" y="1070"/>
                    <a:pt x="3972" y="1292"/>
                    <a:pt x="3719" y="1387"/>
                  </a:cubicBezTo>
                  <a:cubicBezTo>
                    <a:pt x="2769" y="1608"/>
                    <a:pt x="2357" y="2685"/>
                    <a:pt x="2674" y="3540"/>
                  </a:cubicBezTo>
                  <a:cubicBezTo>
                    <a:pt x="2729" y="3734"/>
                    <a:pt x="2591" y="3831"/>
                    <a:pt x="2470" y="3831"/>
                  </a:cubicBezTo>
                  <a:cubicBezTo>
                    <a:pt x="2453" y="3831"/>
                    <a:pt x="2436" y="3829"/>
                    <a:pt x="2421" y="3825"/>
                  </a:cubicBezTo>
                  <a:cubicBezTo>
                    <a:pt x="2389" y="3825"/>
                    <a:pt x="2294" y="3794"/>
                    <a:pt x="2294" y="3699"/>
                  </a:cubicBezTo>
                  <a:cubicBezTo>
                    <a:pt x="1629" y="2590"/>
                    <a:pt x="2421" y="1102"/>
                    <a:pt x="3656" y="817"/>
                  </a:cubicBezTo>
                  <a:cubicBezTo>
                    <a:pt x="3687" y="809"/>
                    <a:pt x="3715" y="805"/>
                    <a:pt x="3739" y="805"/>
                  </a:cubicBezTo>
                  <a:close/>
                  <a:moveTo>
                    <a:pt x="3698" y="0"/>
                  </a:moveTo>
                  <a:cubicBezTo>
                    <a:pt x="3303" y="0"/>
                    <a:pt x="2905" y="51"/>
                    <a:pt x="2516" y="152"/>
                  </a:cubicBezTo>
                  <a:lnTo>
                    <a:pt x="2421" y="152"/>
                  </a:lnTo>
                  <a:cubicBezTo>
                    <a:pt x="2421" y="278"/>
                    <a:pt x="2389" y="342"/>
                    <a:pt x="2294" y="437"/>
                  </a:cubicBezTo>
                  <a:cubicBezTo>
                    <a:pt x="1" y="2426"/>
                    <a:pt x="1082" y="6513"/>
                    <a:pt x="3899" y="6513"/>
                  </a:cubicBezTo>
                  <a:cubicBezTo>
                    <a:pt x="4310" y="6513"/>
                    <a:pt x="4759" y="6426"/>
                    <a:pt x="5239" y="6232"/>
                  </a:cubicBezTo>
                  <a:cubicBezTo>
                    <a:pt x="6823" y="5599"/>
                    <a:pt x="7963" y="3857"/>
                    <a:pt x="7203" y="2179"/>
                  </a:cubicBezTo>
                  <a:cubicBezTo>
                    <a:pt x="6579" y="706"/>
                    <a:pt x="5167" y="0"/>
                    <a:pt x="3698" y="0"/>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49999725" y="-2074950"/>
              <a:ext cx="676150" cy="1163150"/>
            </a:xfrm>
            <a:custGeom>
              <a:avLst/>
              <a:gdLst/>
              <a:ahLst/>
              <a:cxnLst/>
              <a:rect l="l" t="t" r="r" b="b"/>
              <a:pathLst>
                <a:path w="27046" h="46526" extrusionOk="0">
                  <a:moveTo>
                    <a:pt x="9778" y="354"/>
                  </a:moveTo>
                  <a:cubicBezTo>
                    <a:pt x="10149" y="354"/>
                    <a:pt x="10509" y="391"/>
                    <a:pt x="10831" y="491"/>
                  </a:cubicBezTo>
                  <a:cubicBezTo>
                    <a:pt x="12161" y="840"/>
                    <a:pt x="12541" y="1758"/>
                    <a:pt x="11908" y="3310"/>
                  </a:cubicBezTo>
                  <a:cubicBezTo>
                    <a:pt x="11465" y="3690"/>
                    <a:pt x="10989" y="3943"/>
                    <a:pt x="10419" y="4070"/>
                  </a:cubicBezTo>
                  <a:cubicBezTo>
                    <a:pt x="10192" y="4155"/>
                    <a:pt x="10245" y="4496"/>
                    <a:pt x="10465" y="4496"/>
                  </a:cubicBezTo>
                  <a:cubicBezTo>
                    <a:pt x="10490" y="4496"/>
                    <a:pt x="10517" y="4491"/>
                    <a:pt x="10546" y="4481"/>
                  </a:cubicBezTo>
                  <a:cubicBezTo>
                    <a:pt x="10736" y="4450"/>
                    <a:pt x="10958" y="4386"/>
                    <a:pt x="11116" y="4291"/>
                  </a:cubicBezTo>
                  <a:cubicBezTo>
                    <a:pt x="12573" y="9453"/>
                    <a:pt x="14283" y="14426"/>
                    <a:pt x="15391" y="19683"/>
                  </a:cubicBezTo>
                  <a:cubicBezTo>
                    <a:pt x="15412" y="19828"/>
                    <a:pt x="15501" y="19891"/>
                    <a:pt x="15595" y="19891"/>
                  </a:cubicBezTo>
                  <a:cubicBezTo>
                    <a:pt x="15645" y="19891"/>
                    <a:pt x="15696" y="19874"/>
                    <a:pt x="15740" y="19841"/>
                  </a:cubicBezTo>
                  <a:cubicBezTo>
                    <a:pt x="15772" y="19936"/>
                    <a:pt x="15867" y="19968"/>
                    <a:pt x="15930" y="19999"/>
                  </a:cubicBezTo>
                  <a:cubicBezTo>
                    <a:pt x="21820" y="21203"/>
                    <a:pt x="26381" y="28391"/>
                    <a:pt x="26222" y="34187"/>
                  </a:cubicBezTo>
                  <a:cubicBezTo>
                    <a:pt x="26064" y="40869"/>
                    <a:pt x="19223" y="45619"/>
                    <a:pt x="12890" y="45936"/>
                  </a:cubicBezTo>
                  <a:cubicBezTo>
                    <a:pt x="12700" y="45947"/>
                    <a:pt x="12510" y="45952"/>
                    <a:pt x="12322" y="45952"/>
                  </a:cubicBezTo>
                  <a:cubicBezTo>
                    <a:pt x="7043" y="45952"/>
                    <a:pt x="2398" y="41732"/>
                    <a:pt x="1267" y="36625"/>
                  </a:cubicBezTo>
                  <a:cubicBezTo>
                    <a:pt x="0" y="30703"/>
                    <a:pt x="3484" y="25320"/>
                    <a:pt x="8171" y="21994"/>
                  </a:cubicBezTo>
                  <a:lnTo>
                    <a:pt x="8203" y="21963"/>
                  </a:lnTo>
                  <a:cubicBezTo>
                    <a:pt x="8361" y="21899"/>
                    <a:pt x="8519" y="21836"/>
                    <a:pt x="8456" y="21646"/>
                  </a:cubicBezTo>
                  <a:cubicBezTo>
                    <a:pt x="6556" y="16421"/>
                    <a:pt x="5954" y="10815"/>
                    <a:pt x="4371" y="5527"/>
                  </a:cubicBezTo>
                  <a:cubicBezTo>
                    <a:pt x="4529" y="5527"/>
                    <a:pt x="4656" y="5495"/>
                    <a:pt x="4814" y="5432"/>
                  </a:cubicBezTo>
                  <a:cubicBezTo>
                    <a:pt x="4972" y="5400"/>
                    <a:pt x="4909" y="5178"/>
                    <a:pt x="4782" y="5178"/>
                  </a:cubicBezTo>
                  <a:cubicBezTo>
                    <a:pt x="4747" y="5180"/>
                    <a:pt x="4712" y="5180"/>
                    <a:pt x="4677" y="5180"/>
                  </a:cubicBezTo>
                  <a:cubicBezTo>
                    <a:pt x="3065" y="5180"/>
                    <a:pt x="2171" y="3754"/>
                    <a:pt x="2977" y="2328"/>
                  </a:cubicBezTo>
                  <a:lnTo>
                    <a:pt x="2977" y="2170"/>
                  </a:lnTo>
                  <a:cubicBezTo>
                    <a:pt x="3896" y="1156"/>
                    <a:pt x="6619" y="776"/>
                    <a:pt x="7791" y="586"/>
                  </a:cubicBezTo>
                  <a:cubicBezTo>
                    <a:pt x="8367" y="483"/>
                    <a:pt x="9090" y="354"/>
                    <a:pt x="9778" y="354"/>
                  </a:cubicBezTo>
                  <a:close/>
                  <a:moveTo>
                    <a:pt x="9723" y="1"/>
                  </a:moveTo>
                  <a:cubicBezTo>
                    <a:pt x="8724" y="1"/>
                    <a:pt x="7688" y="232"/>
                    <a:pt x="6809" y="428"/>
                  </a:cubicBezTo>
                  <a:cubicBezTo>
                    <a:pt x="5764" y="650"/>
                    <a:pt x="3484" y="1061"/>
                    <a:pt x="2787" y="2075"/>
                  </a:cubicBezTo>
                  <a:cubicBezTo>
                    <a:pt x="2692" y="2075"/>
                    <a:pt x="2661" y="2106"/>
                    <a:pt x="2629" y="2170"/>
                  </a:cubicBezTo>
                  <a:cubicBezTo>
                    <a:pt x="1520" y="3468"/>
                    <a:pt x="2502" y="5527"/>
                    <a:pt x="4086" y="5653"/>
                  </a:cubicBezTo>
                  <a:cubicBezTo>
                    <a:pt x="4529" y="8440"/>
                    <a:pt x="5226" y="11259"/>
                    <a:pt x="5859" y="14077"/>
                  </a:cubicBezTo>
                  <a:cubicBezTo>
                    <a:pt x="6429" y="16674"/>
                    <a:pt x="6936" y="19334"/>
                    <a:pt x="7886" y="21836"/>
                  </a:cubicBezTo>
                  <a:cubicBezTo>
                    <a:pt x="3864" y="23958"/>
                    <a:pt x="1045" y="28486"/>
                    <a:pt x="570" y="32983"/>
                  </a:cubicBezTo>
                  <a:cubicBezTo>
                    <a:pt x="95" y="37575"/>
                    <a:pt x="2312" y="42104"/>
                    <a:pt x="6144" y="44669"/>
                  </a:cubicBezTo>
                  <a:cubicBezTo>
                    <a:pt x="8092" y="45973"/>
                    <a:pt x="10171" y="46526"/>
                    <a:pt x="12264" y="46526"/>
                  </a:cubicBezTo>
                  <a:cubicBezTo>
                    <a:pt x="14901" y="46526"/>
                    <a:pt x="17561" y="45649"/>
                    <a:pt x="20015" y="44289"/>
                  </a:cubicBezTo>
                  <a:cubicBezTo>
                    <a:pt x="22264" y="43023"/>
                    <a:pt x="24417" y="41471"/>
                    <a:pt x="25589" y="39127"/>
                  </a:cubicBezTo>
                  <a:cubicBezTo>
                    <a:pt x="26697" y="36942"/>
                    <a:pt x="27046" y="34472"/>
                    <a:pt x="26697" y="32097"/>
                  </a:cubicBezTo>
                  <a:cubicBezTo>
                    <a:pt x="25906" y="26745"/>
                    <a:pt x="21599" y="20601"/>
                    <a:pt x="16120" y="19493"/>
                  </a:cubicBezTo>
                  <a:cubicBezTo>
                    <a:pt x="16057" y="19493"/>
                    <a:pt x="15962" y="19493"/>
                    <a:pt x="15930" y="19524"/>
                  </a:cubicBezTo>
                  <a:cubicBezTo>
                    <a:pt x="14821" y="14394"/>
                    <a:pt x="13555" y="9042"/>
                    <a:pt x="11496" y="4165"/>
                  </a:cubicBezTo>
                  <a:cubicBezTo>
                    <a:pt x="12985" y="3278"/>
                    <a:pt x="13681" y="1315"/>
                    <a:pt x="11496" y="333"/>
                  </a:cubicBezTo>
                  <a:cubicBezTo>
                    <a:pt x="10950" y="90"/>
                    <a:pt x="10344" y="1"/>
                    <a:pt x="9723" y="1"/>
                  </a:cubicBezTo>
                  <a:close/>
                </a:path>
              </a:pathLst>
            </a:custGeom>
            <a:solidFill>
              <a:srgbClr val="555555"/>
            </a:solidFill>
            <a:ln w="7125"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5"/>
            <p:cNvSpPr/>
            <p:nvPr/>
          </p:nvSpPr>
          <p:spPr>
            <a:xfrm>
              <a:off x="49999725" y="-2064775"/>
              <a:ext cx="659525" cy="1139525"/>
            </a:xfrm>
            <a:custGeom>
              <a:avLst/>
              <a:gdLst/>
              <a:ahLst/>
              <a:cxnLst/>
              <a:rect l="l" t="t" r="r" b="b"/>
              <a:pathLst>
                <a:path w="26381" h="45581" extrusionOk="0">
                  <a:moveTo>
                    <a:pt x="10851" y="1305"/>
                  </a:moveTo>
                  <a:cubicBezTo>
                    <a:pt x="11081" y="1305"/>
                    <a:pt x="11189" y="1649"/>
                    <a:pt x="10989" y="1763"/>
                  </a:cubicBezTo>
                  <a:cubicBezTo>
                    <a:pt x="9116" y="2729"/>
                    <a:pt x="6944" y="3262"/>
                    <a:pt x="4826" y="3262"/>
                  </a:cubicBezTo>
                  <a:cubicBezTo>
                    <a:pt x="4652" y="3262"/>
                    <a:pt x="4480" y="3258"/>
                    <a:pt x="4307" y="3251"/>
                  </a:cubicBezTo>
                  <a:cubicBezTo>
                    <a:pt x="4022" y="3251"/>
                    <a:pt x="4054" y="2871"/>
                    <a:pt x="4307" y="2871"/>
                  </a:cubicBezTo>
                  <a:cubicBezTo>
                    <a:pt x="6619" y="2649"/>
                    <a:pt x="8646" y="2174"/>
                    <a:pt x="10768" y="1319"/>
                  </a:cubicBezTo>
                  <a:cubicBezTo>
                    <a:pt x="10797" y="1310"/>
                    <a:pt x="10825" y="1305"/>
                    <a:pt x="10851" y="1305"/>
                  </a:cubicBezTo>
                  <a:close/>
                  <a:moveTo>
                    <a:pt x="9726" y="1"/>
                  </a:moveTo>
                  <a:cubicBezTo>
                    <a:pt x="9070" y="1"/>
                    <a:pt x="8397" y="112"/>
                    <a:pt x="7823" y="211"/>
                  </a:cubicBezTo>
                  <a:cubicBezTo>
                    <a:pt x="6651" y="401"/>
                    <a:pt x="3927" y="813"/>
                    <a:pt x="3009" y="1794"/>
                  </a:cubicBezTo>
                  <a:cubicBezTo>
                    <a:pt x="3072" y="1826"/>
                    <a:pt x="3072" y="1921"/>
                    <a:pt x="3009" y="1953"/>
                  </a:cubicBezTo>
                  <a:cubicBezTo>
                    <a:pt x="2203" y="3379"/>
                    <a:pt x="3096" y="4805"/>
                    <a:pt x="4709" y="4805"/>
                  </a:cubicBezTo>
                  <a:cubicBezTo>
                    <a:pt x="4744" y="4805"/>
                    <a:pt x="4779" y="4804"/>
                    <a:pt x="4814" y="4803"/>
                  </a:cubicBezTo>
                  <a:cubicBezTo>
                    <a:pt x="4972" y="4803"/>
                    <a:pt x="5004" y="5056"/>
                    <a:pt x="4846" y="5088"/>
                  </a:cubicBezTo>
                  <a:cubicBezTo>
                    <a:pt x="4687" y="5120"/>
                    <a:pt x="4561" y="5151"/>
                    <a:pt x="4402" y="5151"/>
                  </a:cubicBezTo>
                  <a:cubicBezTo>
                    <a:pt x="6017" y="10472"/>
                    <a:pt x="6619" y="16045"/>
                    <a:pt x="8488" y="21271"/>
                  </a:cubicBezTo>
                  <a:cubicBezTo>
                    <a:pt x="8519" y="21461"/>
                    <a:pt x="8393" y="21587"/>
                    <a:pt x="8234" y="21587"/>
                  </a:cubicBezTo>
                  <a:lnTo>
                    <a:pt x="8203" y="21619"/>
                  </a:lnTo>
                  <a:cubicBezTo>
                    <a:pt x="3547" y="24944"/>
                    <a:pt x="0" y="30296"/>
                    <a:pt x="1330" y="36282"/>
                  </a:cubicBezTo>
                  <a:cubicBezTo>
                    <a:pt x="2397" y="41342"/>
                    <a:pt x="7044" y="45580"/>
                    <a:pt x="12304" y="45580"/>
                  </a:cubicBezTo>
                  <a:cubicBezTo>
                    <a:pt x="12509" y="45580"/>
                    <a:pt x="12715" y="45574"/>
                    <a:pt x="12921" y="45561"/>
                  </a:cubicBezTo>
                  <a:cubicBezTo>
                    <a:pt x="19223" y="45181"/>
                    <a:pt x="26032" y="40462"/>
                    <a:pt x="26222" y="33780"/>
                  </a:cubicBezTo>
                  <a:cubicBezTo>
                    <a:pt x="26381" y="27984"/>
                    <a:pt x="21820" y="20827"/>
                    <a:pt x="15930" y="19592"/>
                  </a:cubicBezTo>
                  <a:cubicBezTo>
                    <a:pt x="15867" y="19592"/>
                    <a:pt x="15772" y="19529"/>
                    <a:pt x="15772" y="19497"/>
                  </a:cubicBezTo>
                  <a:cubicBezTo>
                    <a:pt x="15733" y="19516"/>
                    <a:pt x="15689" y="19527"/>
                    <a:pt x="15645" y="19527"/>
                  </a:cubicBezTo>
                  <a:cubicBezTo>
                    <a:pt x="15544" y="19527"/>
                    <a:pt x="15445" y="19471"/>
                    <a:pt x="15423" y="19339"/>
                  </a:cubicBezTo>
                  <a:cubicBezTo>
                    <a:pt x="14315" y="14114"/>
                    <a:pt x="12605" y="9078"/>
                    <a:pt x="11148" y="3948"/>
                  </a:cubicBezTo>
                  <a:cubicBezTo>
                    <a:pt x="10926" y="4011"/>
                    <a:pt x="10768" y="4106"/>
                    <a:pt x="10578" y="4138"/>
                  </a:cubicBezTo>
                  <a:cubicBezTo>
                    <a:pt x="10568" y="4139"/>
                    <a:pt x="10558" y="4140"/>
                    <a:pt x="10548" y="4140"/>
                  </a:cubicBezTo>
                  <a:cubicBezTo>
                    <a:pt x="10315" y="4140"/>
                    <a:pt x="10208" y="3786"/>
                    <a:pt x="10451" y="3694"/>
                  </a:cubicBezTo>
                  <a:cubicBezTo>
                    <a:pt x="11021" y="3568"/>
                    <a:pt x="11496" y="3314"/>
                    <a:pt x="11940" y="2934"/>
                  </a:cubicBezTo>
                  <a:cubicBezTo>
                    <a:pt x="12573" y="1414"/>
                    <a:pt x="12193" y="464"/>
                    <a:pt x="10863" y="148"/>
                  </a:cubicBezTo>
                  <a:cubicBezTo>
                    <a:pt x="10507" y="41"/>
                    <a:pt x="10119" y="1"/>
                    <a:pt x="9726" y="1"/>
                  </a:cubicBezTo>
                  <a:close/>
                </a:path>
              </a:pathLst>
            </a:custGeom>
            <a:solidFill>
              <a:srgbClr val="D8EEF9"/>
            </a:solidFill>
            <a:ln w="7125"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p:nvPr/>
          </p:nvSpPr>
          <p:spPr>
            <a:xfrm>
              <a:off x="50080475" y="-1348750"/>
              <a:ext cx="515450" cy="359400"/>
            </a:xfrm>
            <a:custGeom>
              <a:avLst/>
              <a:gdLst/>
              <a:ahLst/>
              <a:cxnLst/>
              <a:rect l="l" t="t" r="r" b="b"/>
              <a:pathLst>
                <a:path w="20618" h="14376" extrusionOk="0">
                  <a:moveTo>
                    <a:pt x="18717" y="737"/>
                  </a:moveTo>
                  <a:cubicBezTo>
                    <a:pt x="19667" y="3524"/>
                    <a:pt x="20110" y="6627"/>
                    <a:pt x="18590" y="9288"/>
                  </a:cubicBezTo>
                  <a:cubicBezTo>
                    <a:pt x="17324" y="11536"/>
                    <a:pt x="14917" y="12929"/>
                    <a:pt x="12510" y="13563"/>
                  </a:cubicBezTo>
                  <a:cubicBezTo>
                    <a:pt x="11529" y="13811"/>
                    <a:pt x="10485" y="13957"/>
                    <a:pt x="9441" y="13957"/>
                  </a:cubicBezTo>
                  <a:cubicBezTo>
                    <a:pt x="7821" y="13957"/>
                    <a:pt x="6201" y="13606"/>
                    <a:pt x="4814" y="12739"/>
                  </a:cubicBezTo>
                  <a:cubicBezTo>
                    <a:pt x="2502" y="11283"/>
                    <a:pt x="444" y="7482"/>
                    <a:pt x="444" y="4727"/>
                  </a:cubicBezTo>
                  <a:cubicBezTo>
                    <a:pt x="444" y="4696"/>
                    <a:pt x="381" y="4664"/>
                    <a:pt x="381" y="4664"/>
                  </a:cubicBezTo>
                  <a:cubicBezTo>
                    <a:pt x="1660" y="4161"/>
                    <a:pt x="2920" y="4005"/>
                    <a:pt x="4177" y="4005"/>
                  </a:cubicBezTo>
                  <a:cubicBezTo>
                    <a:pt x="6221" y="4005"/>
                    <a:pt x="8256" y="4417"/>
                    <a:pt x="10350" y="4417"/>
                  </a:cubicBezTo>
                  <a:cubicBezTo>
                    <a:pt x="10699" y="4417"/>
                    <a:pt x="11049" y="4405"/>
                    <a:pt x="11401" y="4379"/>
                  </a:cubicBezTo>
                  <a:cubicBezTo>
                    <a:pt x="14252" y="4157"/>
                    <a:pt x="16595" y="2510"/>
                    <a:pt x="18717" y="737"/>
                  </a:cubicBezTo>
                  <a:close/>
                  <a:moveTo>
                    <a:pt x="18792" y="1"/>
                  </a:moveTo>
                  <a:cubicBezTo>
                    <a:pt x="18685" y="1"/>
                    <a:pt x="18590" y="56"/>
                    <a:pt x="18590" y="135"/>
                  </a:cubicBezTo>
                  <a:cubicBezTo>
                    <a:pt x="18559" y="135"/>
                    <a:pt x="18559" y="199"/>
                    <a:pt x="18527" y="199"/>
                  </a:cubicBezTo>
                  <a:cubicBezTo>
                    <a:pt x="17260" y="1244"/>
                    <a:pt x="15962" y="2320"/>
                    <a:pt x="14442" y="2985"/>
                  </a:cubicBezTo>
                  <a:cubicBezTo>
                    <a:pt x="13081" y="3620"/>
                    <a:pt x="11705" y="3833"/>
                    <a:pt x="10289" y="3833"/>
                  </a:cubicBezTo>
                  <a:cubicBezTo>
                    <a:pt x="9727" y="3833"/>
                    <a:pt x="9159" y="3799"/>
                    <a:pt x="8583" y="3745"/>
                  </a:cubicBezTo>
                  <a:cubicBezTo>
                    <a:pt x="7228" y="3605"/>
                    <a:pt x="5773" y="3373"/>
                    <a:pt x="4347" y="3373"/>
                  </a:cubicBezTo>
                  <a:cubicBezTo>
                    <a:pt x="2873" y="3373"/>
                    <a:pt x="1430" y="3621"/>
                    <a:pt x="159" y="4474"/>
                  </a:cubicBezTo>
                  <a:cubicBezTo>
                    <a:pt x="32" y="4537"/>
                    <a:pt x="64" y="4664"/>
                    <a:pt x="191" y="4696"/>
                  </a:cubicBezTo>
                  <a:cubicBezTo>
                    <a:pt x="1" y="6089"/>
                    <a:pt x="634" y="7356"/>
                    <a:pt x="1172" y="8591"/>
                  </a:cubicBezTo>
                  <a:cubicBezTo>
                    <a:pt x="1806" y="10048"/>
                    <a:pt x="2597" y="11504"/>
                    <a:pt x="3864" y="12549"/>
                  </a:cubicBezTo>
                  <a:cubicBezTo>
                    <a:pt x="5439" y="13854"/>
                    <a:pt x="7492" y="14376"/>
                    <a:pt x="9537" y="14376"/>
                  </a:cubicBezTo>
                  <a:cubicBezTo>
                    <a:pt x="10372" y="14376"/>
                    <a:pt x="11205" y="14289"/>
                    <a:pt x="12003" y="14133"/>
                  </a:cubicBezTo>
                  <a:cubicBezTo>
                    <a:pt x="14727" y="13563"/>
                    <a:pt x="17419" y="12106"/>
                    <a:pt x="18875" y="9699"/>
                  </a:cubicBezTo>
                  <a:cubicBezTo>
                    <a:pt x="20617" y="6786"/>
                    <a:pt x="20142" y="3239"/>
                    <a:pt x="19065" y="199"/>
                  </a:cubicBezTo>
                  <a:cubicBezTo>
                    <a:pt x="19018" y="56"/>
                    <a:pt x="18899" y="1"/>
                    <a:pt x="18792" y="1"/>
                  </a:cubicBezTo>
                  <a:close/>
                </a:path>
              </a:pathLst>
            </a:custGeom>
            <a:solidFill>
              <a:srgbClr val="555555"/>
            </a:solidFill>
            <a:ln w="7125"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5"/>
            <p:cNvSpPr/>
            <p:nvPr/>
          </p:nvSpPr>
          <p:spPr>
            <a:xfrm>
              <a:off x="50089975" y="-1330350"/>
              <a:ext cx="493275" cy="330550"/>
            </a:xfrm>
            <a:custGeom>
              <a:avLst/>
              <a:gdLst/>
              <a:ahLst/>
              <a:cxnLst/>
              <a:rect l="l" t="t" r="r" b="b"/>
              <a:pathLst>
                <a:path w="19731" h="13222" extrusionOk="0">
                  <a:moveTo>
                    <a:pt x="18337" y="1"/>
                  </a:moveTo>
                  <a:lnTo>
                    <a:pt x="18337" y="1"/>
                  </a:lnTo>
                  <a:cubicBezTo>
                    <a:pt x="16215" y="1774"/>
                    <a:pt x="13872" y="3421"/>
                    <a:pt x="11021" y="3643"/>
                  </a:cubicBezTo>
                  <a:cubicBezTo>
                    <a:pt x="10669" y="3669"/>
                    <a:pt x="10319" y="3681"/>
                    <a:pt x="9970" y="3681"/>
                  </a:cubicBezTo>
                  <a:cubicBezTo>
                    <a:pt x="7876" y="3681"/>
                    <a:pt x="5841" y="3269"/>
                    <a:pt x="3797" y="3269"/>
                  </a:cubicBezTo>
                  <a:cubicBezTo>
                    <a:pt x="2540" y="3269"/>
                    <a:pt x="1280" y="3425"/>
                    <a:pt x="1" y="3928"/>
                  </a:cubicBezTo>
                  <a:cubicBezTo>
                    <a:pt x="64" y="3960"/>
                    <a:pt x="64" y="3960"/>
                    <a:pt x="64" y="4023"/>
                  </a:cubicBezTo>
                  <a:cubicBezTo>
                    <a:pt x="64" y="6746"/>
                    <a:pt x="2122" y="10547"/>
                    <a:pt x="4434" y="12003"/>
                  </a:cubicBezTo>
                  <a:cubicBezTo>
                    <a:pt x="5821" y="12870"/>
                    <a:pt x="7441" y="13221"/>
                    <a:pt x="9061" y="13221"/>
                  </a:cubicBezTo>
                  <a:cubicBezTo>
                    <a:pt x="10105" y="13221"/>
                    <a:pt x="11149" y="13075"/>
                    <a:pt x="12130" y="12827"/>
                  </a:cubicBezTo>
                  <a:cubicBezTo>
                    <a:pt x="14568" y="12193"/>
                    <a:pt x="16944" y="10800"/>
                    <a:pt x="18210" y="8552"/>
                  </a:cubicBezTo>
                  <a:cubicBezTo>
                    <a:pt x="19730" y="5891"/>
                    <a:pt x="19287" y="2788"/>
                    <a:pt x="18337" y="1"/>
                  </a:cubicBezTo>
                  <a:close/>
                </a:path>
              </a:pathLst>
            </a:custGeom>
            <a:solidFill>
              <a:srgbClr val="F49432"/>
            </a:solidFill>
            <a:ln w="7125"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50101850" y="-2032375"/>
              <a:ext cx="177575" cy="49150"/>
            </a:xfrm>
            <a:custGeom>
              <a:avLst/>
              <a:gdLst/>
              <a:ahLst/>
              <a:cxnLst/>
              <a:rect l="l" t="t" r="r" b="b"/>
              <a:pathLst>
                <a:path w="7103" h="1966" extrusionOk="0">
                  <a:moveTo>
                    <a:pt x="6824" y="1"/>
                  </a:moveTo>
                  <a:cubicBezTo>
                    <a:pt x="6800" y="1"/>
                    <a:pt x="6773" y="8"/>
                    <a:pt x="6746" y="23"/>
                  </a:cubicBezTo>
                  <a:cubicBezTo>
                    <a:pt x="4561" y="878"/>
                    <a:pt x="2534" y="1417"/>
                    <a:pt x="254" y="1575"/>
                  </a:cubicBezTo>
                  <a:cubicBezTo>
                    <a:pt x="1" y="1575"/>
                    <a:pt x="1" y="1955"/>
                    <a:pt x="254" y="1955"/>
                  </a:cubicBezTo>
                  <a:cubicBezTo>
                    <a:pt x="426" y="1962"/>
                    <a:pt x="599" y="1966"/>
                    <a:pt x="772" y="1966"/>
                  </a:cubicBezTo>
                  <a:cubicBezTo>
                    <a:pt x="2891" y="1966"/>
                    <a:pt x="5063" y="1433"/>
                    <a:pt x="6936" y="467"/>
                  </a:cubicBezTo>
                  <a:cubicBezTo>
                    <a:pt x="7103" y="356"/>
                    <a:pt x="7001" y="1"/>
                    <a:pt x="6824" y="1"/>
                  </a:cubicBezTo>
                  <a:close/>
                </a:path>
              </a:pathLst>
            </a:custGeom>
            <a:solidFill>
              <a:srgbClr val="555555"/>
            </a:solidFill>
            <a:ln w="7125"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5"/>
            <p:cNvSpPr/>
            <p:nvPr/>
          </p:nvSpPr>
          <p:spPr>
            <a:xfrm>
              <a:off x="54184800" y="-1932850"/>
              <a:ext cx="816275" cy="968525"/>
            </a:xfrm>
            <a:custGeom>
              <a:avLst/>
              <a:gdLst/>
              <a:ahLst/>
              <a:cxnLst/>
              <a:rect l="l" t="t" r="r" b="b"/>
              <a:pathLst>
                <a:path w="32651" h="38741" extrusionOk="0">
                  <a:moveTo>
                    <a:pt x="17291" y="1"/>
                  </a:moveTo>
                  <a:cubicBezTo>
                    <a:pt x="17038" y="3801"/>
                    <a:pt x="17196" y="8076"/>
                    <a:pt x="16025" y="11687"/>
                  </a:cubicBezTo>
                  <a:cubicBezTo>
                    <a:pt x="14821" y="15234"/>
                    <a:pt x="11433" y="17767"/>
                    <a:pt x="8962" y="20459"/>
                  </a:cubicBezTo>
                  <a:lnTo>
                    <a:pt x="8931" y="20491"/>
                  </a:lnTo>
                  <a:cubicBezTo>
                    <a:pt x="6397" y="23278"/>
                    <a:pt x="3990" y="26159"/>
                    <a:pt x="1900" y="29295"/>
                  </a:cubicBezTo>
                  <a:cubicBezTo>
                    <a:pt x="1013" y="30593"/>
                    <a:pt x="0" y="32430"/>
                    <a:pt x="538" y="34045"/>
                  </a:cubicBezTo>
                  <a:cubicBezTo>
                    <a:pt x="1267" y="36072"/>
                    <a:pt x="4022" y="36230"/>
                    <a:pt x="5796" y="36547"/>
                  </a:cubicBezTo>
                  <a:cubicBezTo>
                    <a:pt x="6366" y="36610"/>
                    <a:pt x="6904" y="36737"/>
                    <a:pt x="7474" y="36800"/>
                  </a:cubicBezTo>
                  <a:cubicBezTo>
                    <a:pt x="13382" y="37846"/>
                    <a:pt x="19315" y="38740"/>
                    <a:pt x="25295" y="38740"/>
                  </a:cubicBezTo>
                  <a:cubicBezTo>
                    <a:pt x="26015" y="38740"/>
                    <a:pt x="26736" y="38727"/>
                    <a:pt x="27457" y="38700"/>
                  </a:cubicBezTo>
                  <a:cubicBezTo>
                    <a:pt x="29389" y="38637"/>
                    <a:pt x="32651" y="38542"/>
                    <a:pt x="32461" y="35787"/>
                  </a:cubicBezTo>
                  <a:cubicBezTo>
                    <a:pt x="32303" y="33950"/>
                    <a:pt x="31447" y="32050"/>
                    <a:pt x="30909" y="30371"/>
                  </a:cubicBezTo>
                  <a:cubicBezTo>
                    <a:pt x="29927" y="27394"/>
                    <a:pt x="28756" y="24449"/>
                    <a:pt x="27457" y="21599"/>
                  </a:cubicBezTo>
                  <a:cubicBezTo>
                    <a:pt x="27299" y="21251"/>
                    <a:pt x="27140" y="20902"/>
                    <a:pt x="26982" y="20586"/>
                  </a:cubicBezTo>
                  <a:cubicBezTo>
                    <a:pt x="25715" y="17894"/>
                    <a:pt x="23784" y="15170"/>
                    <a:pt x="23340" y="12162"/>
                  </a:cubicBezTo>
                  <a:cubicBezTo>
                    <a:pt x="22865" y="8868"/>
                    <a:pt x="23974" y="5195"/>
                    <a:pt x="24449" y="1964"/>
                  </a:cubicBezTo>
                  <a:cubicBezTo>
                    <a:pt x="24480" y="1838"/>
                    <a:pt x="24575" y="1743"/>
                    <a:pt x="24702" y="1743"/>
                  </a:cubicBezTo>
                  <a:lnTo>
                    <a:pt x="24702" y="1711"/>
                  </a:lnTo>
                  <a:cubicBezTo>
                    <a:pt x="24638" y="1712"/>
                    <a:pt x="24575" y="1712"/>
                    <a:pt x="24511" y="1712"/>
                  </a:cubicBezTo>
                  <a:cubicBezTo>
                    <a:pt x="22039" y="1712"/>
                    <a:pt x="19514" y="1112"/>
                    <a:pt x="17291" y="1"/>
                  </a:cubicBezTo>
                  <a:close/>
                </a:path>
              </a:pathLst>
            </a:custGeom>
            <a:solidFill>
              <a:srgbClr val="D8EEF9"/>
            </a:solidFill>
            <a:ln w="7125"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5"/>
            <p:cNvSpPr/>
            <p:nvPr/>
          </p:nvSpPr>
          <p:spPr>
            <a:xfrm>
              <a:off x="54070000" y="-2061650"/>
              <a:ext cx="946125" cy="1112450"/>
            </a:xfrm>
            <a:custGeom>
              <a:avLst/>
              <a:gdLst/>
              <a:ahLst/>
              <a:cxnLst/>
              <a:rect l="l" t="t" r="r" b="b"/>
              <a:pathLst>
                <a:path w="37845" h="44498" extrusionOk="0">
                  <a:moveTo>
                    <a:pt x="23529" y="583"/>
                  </a:moveTo>
                  <a:cubicBezTo>
                    <a:pt x="23673" y="583"/>
                    <a:pt x="23820" y="586"/>
                    <a:pt x="23974" y="593"/>
                  </a:cubicBezTo>
                  <a:cubicBezTo>
                    <a:pt x="24924" y="688"/>
                    <a:pt x="25874" y="846"/>
                    <a:pt x="26792" y="1036"/>
                  </a:cubicBezTo>
                  <a:cubicBezTo>
                    <a:pt x="27806" y="1258"/>
                    <a:pt x="28819" y="1511"/>
                    <a:pt x="29769" y="1891"/>
                  </a:cubicBezTo>
                  <a:cubicBezTo>
                    <a:pt x="30466" y="2176"/>
                    <a:pt x="31289" y="2778"/>
                    <a:pt x="31669" y="3443"/>
                  </a:cubicBezTo>
                  <a:cubicBezTo>
                    <a:pt x="32334" y="4741"/>
                    <a:pt x="31131" y="6135"/>
                    <a:pt x="29864" y="6420"/>
                  </a:cubicBezTo>
                  <a:cubicBezTo>
                    <a:pt x="26507" y="6388"/>
                    <a:pt x="23657" y="5628"/>
                    <a:pt x="20712" y="4076"/>
                  </a:cubicBezTo>
                  <a:cubicBezTo>
                    <a:pt x="19698" y="2936"/>
                    <a:pt x="20522" y="1353"/>
                    <a:pt x="21788" y="878"/>
                  </a:cubicBezTo>
                  <a:cubicBezTo>
                    <a:pt x="22401" y="648"/>
                    <a:pt x="22932" y="583"/>
                    <a:pt x="23529" y="583"/>
                  </a:cubicBezTo>
                  <a:close/>
                  <a:moveTo>
                    <a:pt x="23494" y="1"/>
                  </a:moveTo>
                  <a:cubicBezTo>
                    <a:pt x="22334" y="1"/>
                    <a:pt x="21223" y="254"/>
                    <a:pt x="20427" y="1036"/>
                  </a:cubicBezTo>
                  <a:cubicBezTo>
                    <a:pt x="19318" y="2113"/>
                    <a:pt x="19318" y="3886"/>
                    <a:pt x="20743" y="4551"/>
                  </a:cubicBezTo>
                  <a:lnTo>
                    <a:pt x="20807" y="4551"/>
                  </a:lnTo>
                  <a:cubicBezTo>
                    <a:pt x="21060" y="4678"/>
                    <a:pt x="21250" y="4805"/>
                    <a:pt x="21440" y="4931"/>
                  </a:cubicBezTo>
                  <a:cubicBezTo>
                    <a:pt x="21218" y="7053"/>
                    <a:pt x="21060" y="9238"/>
                    <a:pt x="20838" y="11392"/>
                  </a:cubicBezTo>
                  <a:cubicBezTo>
                    <a:pt x="20648" y="13513"/>
                    <a:pt x="20522" y="15730"/>
                    <a:pt x="19635" y="17662"/>
                  </a:cubicBezTo>
                  <a:cubicBezTo>
                    <a:pt x="18716" y="19562"/>
                    <a:pt x="17133" y="21019"/>
                    <a:pt x="15676" y="22476"/>
                  </a:cubicBezTo>
                  <a:cubicBezTo>
                    <a:pt x="14188" y="23996"/>
                    <a:pt x="12763" y="25484"/>
                    <a:pt x="11401" y="27068"/>
                  </a:cubicBezTo>
                  <a:cubicBezTo>
                    <a:pt x="9121" y="29665"/>
                    <a:pt x="0" y="39007"/>
                    <a:pt x="6904" y="41477"/>
                  </a:cubicBezTo>
                  <a:cubicBezTo>
                    <a:pt x="8456" y="42047"/>
                    <a:pt x="10166" y="42205"/>
                    <a:pt x="11749" y="42491"/>
                  </a:cubicBezTo>
                  <a:cubicBezTo>
                    <a:pt x="13808" y="42871"/>
                    <a:pt x="15866" y="43187"/>
                    <a:pt x="17956" y="43504"/>
                  </a:cubicBezTo>
                  <a:cubicBezTo>
                    <a:pt x="21725" y="44074"/>
                    <a:pt x="25557" y="44422"/>
                    <a:pt x="29357" y="44454"/>
                  </a:cubicBezTo>
                  <a:cubicBezTo>
                    <a:pt x="30017" y="44454"/>
                    <a:pt x="30860" y="44498"/>
                    <a:pt x="31755" y="44498"/>
                  </a:cubicBezTo>
                  <a:cubicBezTo>
                    <a:pt x="33907" y="44498"/>
                    <a:pt x="36357" y="44245"/>
                    <a:pt x="37275" y="42522"/>
                  </a:cubicBezTo>
                  <a:cubicBezTo>
                    <a:pt x="37845" y="41477"/>
                    <a:pt x="37560" y="40369"/>
                    <a:pt x="37275" y="39355"/>
                  </a:cubicBezTo>
                  <a:cubicBezTo>
                    <a:pt x="36736" y="37202"/>
                    <a:pt x="36008" y="35112"/>
                    <a:pt x="35216" y="33117"/>
                  </a:cubicBezTo>
                  <a:cubicBezTo>
                    <a:pt x="33728" y="29000"/>
                    <a:pt x="31827" y="25104"/>
                    <a:pt x="29864" y="21177"/>
                  </a:cubicBezTo>
                  <a:cubicBezTo>
                    <a:pt x="28819" y="19024"/>
                    <a:pt x="28217" y="16997"/>
                    <a:pt x="28502" y="14527"/>
                  </a:cubicBezTo>
                  <a:cubicBezTo>
                    <a:pt x="28724" y="12120"/>
                    <a:pt x="29199" y="9713"/>
                    <a:pt x="29547" y="7306"/>
                  </a:cubicBezTo>
                  <a:cubicBezTo>
                    <a:pt x="29611" y="7053"/>
                    <a:pt x="29389" y="6926"/>
                    <a:pt x="29231" y="6926"/>
                  </a:cubicBezTo>
                  <a:cubicBezTo>
                    <a:pt x="29136" y="6926"/>
                    <a:pt x="29041" y="7021"/>
                    <a:pt x="29009" y="7180"/>
                  </a:cubicBezTo>
                  <a:cubicBezTo>
                    <a:pt x="28534" y="10378"/>
                    <a:pt x="27425" y="14052"/>
                    <a:pt x="27901" y="17345"/>
                  </a:cubicBezTo>
                  <a:cubicBezTo>
                    <a:pt x="28344" y="20354"/>
                    <a:pt x="30276" y="23077"/>
                    <a:pt x="31542" y="25769"/>
                  </a:cubicBezTo>
                  <a:cubicBezTo>
                    <a:pt x="31701" y="26086"/>
                    <a:pt x="31859" y="26466"/>
                    <a:pt x="32017" y="26814"/>
                  </a:cubicBezTo>
                  <a:cubicBezTo>
                    <a:pt x="33316" y="29665"/>
                    <a:pt x="34456" y="32578"/>
                    <a:pt x="35469" y="35555"/>
                  </a:cubicBezTo>
                  <a:cubicBezTo>
                    <a:pt x="36039" y="37233"/>
                    <a:pt x="36895" y="39134"/>
                    <a:pt x="36990" y="40907"/>
                  </a:cubicBezTo>
                  <a:cubicBezTo>
                    <a:pt x="37211" y="43662"/>
                    <a:pt x="33949" y="43757"/>
                    <a:pt x="32017" y="43821"/>
                  </a:cubicBezTo>
                  <a:cubicBezTo>
                    <a:pt x="31293" y="43848"/>
                    <a:pt x="30569" y="43861"/>
                    <a:pt x="29846" y="43861"/>
                  </a:cubicBezTo>
                  <a:cubicBezTo>
                    <a:pt x="23844" y="43861"/>
                    <a:pt x="17914" y="42966"/>
                    <a:pt x="12034" y="41920"/>
                  </a:cubicBezTo>
                  <a:cubicBezTo>
                    <a:pt x="11464" y="41857"/>
                    <a:pt x="10926" y="41730"/>
                    <a:pt x="10356" y="41667"/>
                  </a:cubicBezTo>
                  <a:cubicBezTo>
                    <a:pt x="8582" y="41350"/>
                    <a:pt x="5796" y="41192"/>
                    <a:pt x="5099" y="39165"/>
                  </a:cubicBezTo>
                  <a:cubicBezTo>
                    <a:pt x="4529" y="37550"/>
                    <a:pt x="5574" y="35713"/>
                    <a:pt x="6429" y="34415"/>
                  </a:cubicBezTo>
                  <a:cubicBezTo>
                    <a:pt x="8551" y="31280"/>
                    <a:pt x="10958" y="28398"/>
                    <a:pt x="13491" y="25611"/>
                  </a:cubicBezTo>
                  <a:lnTo>
                    <a:pt x="13523" y="25579"/>
                  </a:lnTo>
                  <a:cubicBezTo>
                    <a:pt x="15993" y="22887"/>
                    <a:pt x="19382" y="20354"/>
                    <a:pt x="20585" y="16807"/>
                  </a:cubicBezTo>
                  <a:cubicBezTo>
                    <a:pt x="21757" y="13197"/>
                    <a:pt x="21598" y="8921"/>
                    <a:pt x="21852" y="5121"/>
                  </a:cubicBezTo>
                  <a:cubicBezTo>
                    <a:pt x="24075" y="6233"/>
                    <a:pt x="26569" y="6833"/>
                    <a:pt x="29040" y="6833"/>
                  </a:cubicBezTo>
                  <a:cubicBezTo>
                    <a:pt x="29104" y="6833"/>
                    <a:pt x="29167" y="6832"/>
                    <a:pt x="29231" y="6831"/>
                  </a:cubicBezTo>
                  <a:lnTo>
                    <a:pt x="29611" y="6831"/>
                  </a:lnTo>
                  <a:cubicBezTo>
                    <a:pt x="29638" y="6914"/>
                    <a:pt x="29689" y="6996"/>
                    <a:pt x="29805" y="6996"/>
                  </a:cubicBezTo>
                  <a:cubicBezTo>
                    <a:pt x="29823" y="6996"/>
                    <a:pt x="29843" y="6994"/>
                    <a:pt x="29864" y="6990"/>
                  </a:cubicBezTo>
                  <a:cubicBezTo>
                    <a:pt x="31447" y="6673"/>
                    <a:pt x="32651" y="5343"/>
                    <a:pt x="32303" y="3696"/>
                  </a:cubicBezTo>
                  <a:cubicBezTo>
                    <a:pt x="31827" y="1511"/>
                    <a:pt x="29041" y="1004"/>
                    <a:pt x="27172" y="561"/>
                  </a:cubicBezTo>
                  <a:cubicBezTo>
                    <a:pt x="26124" y="311"/>
                    <a:pt x="24779" y="1"/>
                    <a:pt x="23494" y="1"/>
                  </a:cubicBezTo>
                  <a:close/>
                </a:path>
              </a:pathLst>
            </a:custGeom>
            <a:solidFill>
              <a:srgbClr val="555555"/>
            </a:solidFill>
            <a:ln w="7125"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5"/>
            <p:cNvSpPr/>
            <p:nvPr/>
          </p:nvSpPr>
          <p:spPr>
            <a:xfrm>
              <a:off x="54222800" y="-1408125"/>
              <a:ext cx="733950" cy="413275"/>
            </a:xfrm>
            <a:custGeom>
              <a:avLst/>
              <a:gdLst/>
              <a:ahLst/>
              <a:cxnLst/>
              <a:rect l="l" t="t" r="r" b="b"/>
              <a:pathLst>
                <a:path w="29358" h="16531" extrusionOk="0">
                  <a:moveTo>
                    <a:pt x="11847" y="599"/>
                  </a:moveTo>
                  <a:cubicBezTo>
                    <a:pt x="12004" y="599"/>
                    <a:pt x="12161" y="602"/>
                    <a:pt x="12319" y="610"/>
                  </a:cubicBezTo>
                  <a:lnTo>
                    <a:pt x="12351" y="610"/>
                  </a:lnTo>
                  <a:cubicBezTo>
                    <a:pt x="12763" y="673"/>
                    <a:pt x="13143" y="705"/>
                    <a:pt x="13555" y="768"/>
                  </a:cubicBezTo>
                  <a:cubicBezTo>
                    <a:pt x="15043" y="1085"/>
                    <a:pt x="16468" y="1687"/>
                    <a:pt x="17957" y="2099"/>
                  </a:cubicBezTo>
                  <a:cubicBezTo>
                    <a:pt x="19044" y="2409"/>
                    <a:pt x="20147" y="2613"/>
                    <a:pt x="21232" y="2613"/>
                  </a:cubicBezTo>
                  <a:cubicBezTo>
                    <a:pt x="22358" y="2613"/>
                    <a:pt x="23464" y="2394"/>
                    <a:pt x="24512" y="1845"/>
                  </a:cubicBezTo>
                  <a:cubicBezTo>
                    <a:pt x="25304" y="3587"/>
                    <a:pt x="25969" y="5360"/>
                    <a:pt x="26571" y="7197"/>
                  </a:cubicBezTo>
                  <a:cubicBezTo>
                    <a:pt x="26887" y="8147"/>
                    <a:pt x="27172" y="9129"/>
                    <a:pt x="27457" y="10111"/>
                  </a:cubicBezTo>
                  <a:cubicBezTo>
                    <a:pt x="27774" y="11282"/>
                    <a:pt x="28344" y="12708"/>
                    <a:pt x="28122" y="13911"/>
                  </a:cubicBezTo>
                  <a:cubicBezTo>
                    <a:pt x="27793" y="15661"/>
                    <a:pt x="25977" y="15992"/>
                    <a:pt x="24216" y="15992"/>
                  </a:cubicBezTo>
                  <a:cubicBezTo>
                    <a:pt x="23269" y="15992"/>
                    <a:pt x="22337" y="15897"/>
                    <a:pt x="21662" y="15874"/>
                  </a:cubicBezTo>
                  <a:cubicBezTo>
                    <a:pt x="19445" y="15779"/>
                    <a:pt x="17228" y="15621"/>
                    <a:pt x="14980" y="15431"/>
                  </a:cubicBezTo>
                  <a:cubicBezTo>
                    <a:pt x="12890" y="15241"/>
                    <a:pt x="10768" y="14988"/>
                    <a:pt x="8678" y="14766"/>
                  </a:cubicBezTo>
                  <a:cubicBezTo>
                    <a:pt x="6651" y="14513"/>
                    <a:pt x="4086" y="14354"/>
                    <a:pt x="2439" y="13024"/>
                  </a:cubicBezTo>
                  <a:cubicBezTo>
                    <a:pt x="0" y="11061"/>
                    <a:pt x="3262" y="7799"/>
                    <a:pt x="4561" y="5962"/>
                  </a:cubicBezTo>
                  <a:cubicBezTo>
                    <a:pt x="5827" y="4220"/>
                    <a:pt x="7189" y="2605"/>
                    <a:pt x="8392" y="863"/>
                  </a:cubicBezTo>
                  <a:cubicBezTo>
                    <a:pt x="9616" y="780"/>
                    <a:pt x="10718" y="599"/>
                    <a:pt x="11847" y="599"/>
                  </a:cubicBezTo>
                  <a:close/>
                  <a:moveTo>
                    <a:pt x="11278" y="0"/>
                  </a:moveTo>
                  <a:cubicBezTo>
                    <a:pt x="10391" y="0"/>
                    <a:pt x="9505" y="149"/>
                    <a:pt x="8646" y="547"/>
                  </a:cubicBezTo>
                  <a:cubicBezTo>
                    <a:pt x="8625" y="462"/>
                    <a:pt x="8561" y="406"/>
                    <a:pt x="8484" y="406"/>
                  </a:cubicBezTo>
                  <a:cubicBezTo>
                    <a:pt x="8445" y="406"/>
                    <a:pt x="8403" y="420"/>
                    <a:pt x="8361" y="452"/>
                  </a:cubicBezTo>
                  <a:cubicBezTo>
                    <a:pt x="6302" y="2637"/>
                    <a:pt x="4561" y="5170"/>
                    <a:pt x="2850" y="7641"/>
                  </a:cubicBezTo>
                  <a:cubicBezTo>
                    <a:pt x="1900" y="8971"/>
                    <a:pt x="317" y="10712"/>
                    <a:pt x="1330" y="12454"/>
                  </a:cubicBezTo>
                  <a:cubicBezTo>
                    <a:pt x="2280" y="14164"/>
                    <a:pt x="4687" y="14639"/>
                    <a:pt x="6429" y="14956"/>
                  </a:cubicBezTo>
                  <a:cubicBezTo>
                    <a:pt x="9248" y="15463"/>
                    <a:pt x="12129" y="15653"/>
                    <a:pt x="14948" y="15938"/>
                  </a:cubicBezTo>
                  <a:cubicBezTo>
                    <a:pt x="17672" y="16223"/>
                    <a:pt x="20427" y="16413"/>
                    <a:pt x="23182" y="16508"/>
                  </a:cubicBezTo>
                  <a:cubicBezTo>
                    <a:pt x="23563" y="16515"/>
                    <a:pt x="23982" y="16531"/>
                    <a:pt x="24415" y="16531"/>
                  </a:cubicBezTo>
                  <a:cubicBezTo>
                    <a:pt x="25857" y="16531"/>
                    <a:pt x="27453" y="16356"/>
                    <a:pt x="28281" y="15114"/>
                  </a:cubicBezTo>
                  <a:cubicBezTo>
                    <a:pt x="29357" y="13436"/>
                    <a:pt x="28249" y="10807"/>
                    <a:pt x="27774" y="9129"/>
                  </a:cubicBezTo>
                  <a:cubicBezTo>
                    <a:pt x="27014" y="6437"/>
                    <a:pt x="26064" y="3777"/>
                    <a:pt x="24955" y="1338"/>
                  </a:cubicBezTo>
                  <a:cubicBezTo>
                    <a:pt x="24902" y="1205"/>
                    <a:pt x="24793" y="1151"/>
                    <a:pt x="24684" y="1151"/>
                  </a:cubicBezTo>
                  <a:cubicBezTo>
                    <a:pt x="24534" y="1151"/>
                    <a:pt x="24385" y="1255"/>
                    <a:pt x="24385" y="1402"/>
                  </a:cubicBezTo>
                  <a:cubicBezTo>
                    <a:pt x="23375" y="1936"/>
                    <a:pt x="22356" y="2140"/>
                    <a:pt x="21332" y="2140"/>
                  </a:cubicBezTo>
                  <a:cubicBezTo>
                    <a:pt x="18469" y="2140"/>
                    <a:pt x="15560" y="546"/>
                    <a:pt x="12668" y="103"/>
                  </a:cubicBezTo>
                  <a:lnTo>
                    <a:pt x="12668" y="72"/>
                  </a:lnTo>
                  <a:cubicBezTo>
                    <a:pt x="12636" y="72"/>
                    <a:pt x="12636" y="103"/>
                    <a:pt x="12636" y="103"/>
                  </a:cubicBezTo>
                  <a:cubicBezTo>
                    <a:pt x="12186" y="39"/>
                    <a:pt x="11732" y="0"/>
                    <a:pt x="11278" y="0"/>
                  </a:cubicBezTo>
                  <a:close/>
                </a:path>
              </a:pathLst>
            </a:custGeom>
            <a:solidFill>
              <a:srgbClr val="555555"/>
            </a:solidFill>
            <a:ln w="7125"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5"/>
            <p:cNvSpPr/>
            <p:nvPr/>
          </p:nvSpPr>
          <p:spPr>
            <a:xfrm>
              <a:off x="54223575" y="-1393950"/>
              <a:ext cx="707825" cy="385650"/>
            </a:xfrm>
            <a:custGeom>
              <a:avLst/>
              <a:gdLst/>
              <a:ahLst/>
              <a:cxnLst/>
              <a:rect l="l" t="t" r="r" b="b"/>
              <a:pathLst>
                <a:path w="28313" h="15426" extrusionOk="0">
                  <a:moveTo>
                    <a:pt x="11848" y="0"/>
                  </a:moveTo>
                  <a:cubicBezTo>
                    <a:pt x="10718" y="0"/>
                    <a:pt x="9617" y="181"/>
                    <a:pt x="8393" y="265"/>
                  </a:cubicBezTo>
                  <a:cubicBezTo>
                    <a:pt x="7190" y="2007"/>
                    <a:pt x="5796" y="3622"/>
                    <a:pt x="4561" y="5363"/>
                  </a:cubicBezTo>
                  <a:cubicBezTo>
                    <a:pt x="3263" y="7137"/>
                    <a:pt x="1" y="10462"/>
                    <a:pt x="2439" y="12394"/>
                  </a:cubicBezTo>
                  <a:cubicBezTo>
                    <a:pt x="4055" y="13756"/>
                    <a:pt x="6651" y="13914"/>
                    <a:pt x="8678" y="14136"/>
                  </a:cubicBezTo>
                  <a:cubicBezTo>
                    <a:pt x="10768" y="14389"/>
                    <a:pt x="12890" y="14611"/>
                    <a:pt x="14980" y="14832"/>
                  </a:cubicBezTo>
                  <a:cubicBezTo>
                    <a:pt x="17197" y="15022"/>
                    <a:pt x="19414" y="15212"/>
                    <a:pt x="21631" y="15307"/>
                  </a:cubicBezTo>
                  <a:cubicBezTo>
                    <a:pt x="22306" y="15330"/>
                    <a:pt x="23238" y="15425"/>
                    <a:pt x="24185" y="15425"/>
                  </a:cubicBezTo>
                  <a:cubicBezTo>
                    <a:pt x="25946" y="15425"/>
                    <a:pt x="27762" y="15094"/>
                    <a:pt x="28091" y="13344"/>
                  </a:cubicBezTo>
                  <a:cubicBezTo>
                    <a:pt x="28313" y="12172"/>
                    <a:pt x="27743" y="10715"/>
                    <a:pt x="27458" y="9512"/>
                  </a:cubicBezTo>
                  <a:cubicBezTo>
                    <a:pt x="27173" y="8530"/>
                    <a:pt x="26888" y="7580"/>
                    <a:pt x="26571" y="6599"/>
                  </a:cubicBezTo>
                  <a:cubicBezTo>
                    <a:pt x="26001" y="4762"/>
                    <a:pt x="25273" y="2988"/>
                    <a:pt x="24513" y="1246"/>
                  </a:cubicBezTo>
                  <a:cubicBezTo>
                    <a:pt x="23477" y="1780"/>
                    <a:pt x="22403" y="1987"/>
                    <a:pt x="21314" y="1987"/>
                  </a:cubicBezTo>
                  <a:cubicBezTo>
                    <a:pt x="20203" y="1987"/>
                    <a:pt x="19076" y="1772"/>
                    <a:pt x="17957" y="1468"/>
                  </a:cubicBezTo>
                  <a:cubicBezTo>
                    <a:pt x="16469" y="1088"/>
                    <a:pt x="15044" y="486"/>
                    <a:pt x="13555" y="170"/>
                  </a:cubicBezTo>
                  <a:cubicBezTo>
                    <a:pt x="13112" y="106"/>
                    <a:pt x="12763" y="43"/>
                    <a:pt x="12352" y="11"/>
                  </a:cubicBezTo>
                  <a:lnTo>
                    <a:pt x="12320" y="11"/>
                  </a:lnTo>
                  <a:cubicBezTo>
                    <a:pt x="12162" y="4"/>
                    <a:pt x="12005" y="0"/>
                    <a:pt x="11848" y="0"/>
                  </a:cubicBezTo>
                  <a:close/>
                </a:path>
              </a:pathLst>
            </a:custGeom>
            <a:solidFill>
              <a:srgbClr val="5BC0C7"/>
            </a:solidFill>
            <a:ln w="7125"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54562450" y="-2046625"/>
              <a:ext cx="315125" cy="145475"/>
            </a:xfrm>
            <a:custGeom>
              <a:avLst/>
              <a:gdLst/>
              <a:ahLst/>
              <a:cxnLst/>
              <a:rect l="l" t="t" r="r" b="b"/>
              <a:pathLst>
                <a:path w="12605" h="5819" extrusionOk="0">
                  <a:moveTo>
                    <a:pt x="2249" y="1918"/>
                  </a:moveTo>
                  <a:cubicBezTo>
                    <a:pt x="2260" y="1918"/>
                    <a:pt x="2270" y="1920"/>
                    <a:pt x="2280" y="1923"/>
                  </a:cubicBezTo>
                  <a:cubicBezTo>
                    <a:pt x="3642" y="2462"/>
                    <a:pt x="4719" y="3253"/>
                    <a:pt x="6176" y="3507"/>
                  </a:cubicBezTo>
                  <a:cubicBezTo>
                    <a:pt x="6736" y="3617"/>
                    <a:pt x="7274" y="3661"/>
                    <a:pt x="7806" y="3661"/>
                  </a:cubicBezTo>
                  <a:cubicBezTo>
                    <a:pt x="8656" y="3661"/>
                    <a:pt x="9492" y="3548"/>
                    <a:pt x="10388" y="3412"/>
                  </a:cubicBezTo>
                  <a:cubicBezTo>
                    <a:pt x="10407" y="3408"/>
                    <a:pt x="10426" y="3406"/>
                    <a:pt x="10444" y="3406"/>
                  </a:cubicBezTo>
                  <a:cubicBezTo>
                    <a:pt x="10711" y="3406"/>
                    <a:pt x="10750" y="3829"/>
                    <a:pt x="10483" y="3919"/>
                  </a:cubicBezTo>
                  <a:cubicBezTo>
                    <a:pt x="9702" y="4179"/>
                    <a:pt x="8758" y="4319"/>
                    <a:pt x="7774" y="4319"/>
                  </a:cubicBezTo>
                  <a:cubicBezTo>
                    <a:pt x="5642" y="4319"/>
                    <a:pt x="3325" y="3662"/>
                    <a:pt x="2090" y="2145"/>
                  </a:cubicBezTo>
                  <a:cubicBezTo>
                    <a:pt x="2034" y="2032"/>
                    <a:pt x="2154" y="1918"/>
                    <a:pt x="2249" y="1918"/>
                  </a:cubicBezTo>
                  <a:close/>
                  <a:moveTo>
                    <a:pt x="3751" y="1"/>
                  </a:moveTo>
                  <a:cubicBezTo>
                    <a:pt x="3186" y="1"/>
                    <a:pt x="2676" y="89"/>
                    <a:pt x="2090" y="308"/>
                  </a:cubicBezTo>
                  <a:cubicBezTo>
                    <a:pt x="824" y="783"/>
                    <a:pt x="0" y="2367"/>
                    <a:pt x="1045" y="3507"/>
                  </a:cubicBezTo>
                  <a:cubicBezTo>
                    <a:pt x="3959" y="5027"/>
                    <a:pt x="6809" y="5787"/>
                    <a:pt x="10134" y="5819"/>
                  </a:cubicBezTo>
                  <a:cubicBezTo>
                    <a:pt x="11401" y="5565"/>
                    <a:pt x="12605" y="4140"/>
                    <a:pt x="11908" y="2842"/>
                  </a:cubicBezTo>
                  <a:cubicBezTo>
                    <a:pt x="11591" y="2177"/>
                    <a:pt x="10768" y="1638"/>
                    <a:pt x="10071" y="1353"/>
                  </a:cubicBezTo>
                  <a:cubicBezTo>
                    <a:pt x="9121" y="942"/>
                    <a:pt x="8076" y="720"/>
                    <a:pt x="7094" y="467"/>
                  </a:cubicBezTo>
                  <a:cubicBezTo>
                    <a:pt x="6176" y="277"/>
                    <a:pt x="5226" y="87"/>
                    <a:pt x="4276" y="23"/>
                  </a:cubicBezTo>
                  <a:cubicBezTo>
                    <a:pt x="4093" y="9"/>
                    <a:pt x="3920" y="1"/>
                    <a:pt x="3751" y="1"/>
                  </a:cubicBezTo>
                  <a:close/>
                </a:path>
              </a:pathLst>
            </a:custGeom>
            <a:solidFill>
              <a:srgbClr val="D8EEF9"/>
            </a:solidFill>
            <a:ln w="7125"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54613700" y="-1996600"/>
              <a:ext cx="217475" cy="58175"/>
            </a:xfrm>
            <a:custGeom>
              <a:avLst/>
              <a:gdLst/>
              <a:ahLst/>
              <a:cxnLst/>
              <a:rect l="l" t="t" r="r" b="b"/>
              <a:pathLst>
                <a:path w="8699" h="2327" extrusionOk="0">
                  <a:moveTo>
                    <a:pt x="208" y="1"/>
                  </a:moveTo>
                  <a:cubicBezTo>
                    <a:pt x="87" y="1"/>
                    <a:pt x="0" y="104"/>
                    <a:pt x="104" y="207"/>
                  </a:cubicBezTo>
                  <a:cubicBezTo>
                    <a:pt x="1285" y="1689"/>
                    <a:pt x="3558" y="2326"/>
                    <a:pt x="5669" y="2326"/>
                  </a:cubicBezTo>
                  <a:cubicBezTo>
                    <a:pt x="6672" y="2326"/>
                    <a:pt x="7637" y="2183"/>
                    <a:pt x="8433" y="1918"/>
                  </a:cubicBezTo>
                  <a:cubicBezTo>
                    <a:pt x="8699" y="1799"/>
                    <a:pt x="8606" y="1405"/>
                    <a:pt x="8386" y="1405"/>
                  </a:cubicBezTo>
                  <a:cubicBezTo>
                    <a:pt x="8371" y="1405"/>
                    <a:pt x="8354" y="1407"/>
                    <a:pt x="8338" y="1411"/>
                  </a:cubicBezTo>
                  <a:cubicBezTo>
                    <a:pt x="7358" y="1563"/>
                    <a:pt x="6424" y="1686"/>
                    <a:pt x="5472" y="1686"/>
                  </a:cubicBezTo>
                  <a:cubicBezTo>
                    <a:pt x="5039" y="1686"/>
                    <a:pt x="4603" y="1660"/>
                    <a:pt x="4157" y="1601"/>
                  </a:cubicBezTo>
                  <a:cubicBezTo>
                    <a:pt x="2701" y="1316"/>
                    <a:pt x="1624" y="524"/>
                    <a:pt x="294" y="17"/>
                  </a:cubicBezTo>
                  <a:cubicBezTo>
                    <a:pt x="265" y="6"/>
                    <a:pt x="236" y="1"/>
                    <a:pt x="208" y="1"/>
                  </a:cubicBezTo>
                  <a:close/>
                </a:path>
              </a:pathLst>
            </a:custGeom>
            <a:solidFill>
              <a:srgbClr val="555555"/>
            </a:solidFill>
            <a:ln w="7125"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52066925" y="-2071750"/>
              <a:ext cx="730100" cy="1101000"/>
            </a:xfrm>
            <a:custGeom>
              <a:avLst/>
              <a:gdLst/>
              <a:ahLst/>
              <a:cxnLst/>
              <a:rect l="l" t="t" r="r" b="b"/>
              <a:pathLst>
                <a:path w="29204" h="44040" extrusionOk="0">
                  <a:moveTo>
                    <a:pt x="6524" y="14963"/>
                  </a:moveTo>
                  <a:cubicBezTo>
                    <a:pt x="6556" y="15406"/>
                    <a:pt x="6556" y="15818"/>
                    <a:pt x="6587" y="16229"/>
                  </a:cubicBezTo>
                  <a:cubicBezTo>
                    <a:pt x="6492" y="16546"/>
                    <a:pt x="6112" y="16863"/>
                    <a:pt x="5922" y="17148"/>
                  </a:cubicBezTo>
                  <a:cubicBezTo>
                    <a:pt x="5542" y="17559"/>
                    <a:pt x="5067" y="17908"/>
                    <a:pt x="4624" y="18256"/>
                  </a:cubicBezTo>
                  <a:cubicBezTo>
                    <a:pt x="3674" y="19048"/>
                    <a:pt x="2755" y="19808"/>
                    <a:pt x="1837" y="20600"/>
                  </a:cubicBezTo>
                  <a:cubicBezTo>
                    <a:pt x="1799" y="20523"/>
                    <a:pt x="1749" y="20481"/>
                    <a:pt x="1694" y="20481"/>
                  </a:cubicBezTo>
                  <a:cubicBezTo>
                    <a:pt x="1659" y="20481"/>
                    <a:pt x="1621" y="20499"/>
                    <a:pt x="1584" y="20536"/>
                  </a:cubicBezTo>
                  <a:cubicBezTo>
                    <a:pt x="1457" y="20315"/>
                    <a:pt x="1299" y="20156"/>
                    <a:pt x="1172" y="19966"/>
                  </a:cubicBezTo>
                  <a:cubicBezTo>
                    <a:pt x="1267" y="19776"/>
                    <a:pt x="1362" y="19586"/>
                    <a:pt x="1457" y="19365"/>
                  </a:cubicBezTo>
                  <a:cubicBezTo>
                    <a:pt x="1584" y="19175"/>
                    <a:pt x="1679" y="18953"/>
                    <a:pt x="1805" y="18731"/>
                  </a:cubicBezTo>
                  <a:cubicBezTo>
                    <a:pt x="2154" y="18193"/>
                    <a:pt x="2565" y="17686"/>
                    <a:pt x="3040" y="17211"/>
                  </a:cubicBezTo>
                  <a:cubicBezTo>
                    <a:pt x="3737" y="16483"/>
                    <a:pt x="5099" y="15184"/>
                    <a:pt x="6176" y="15089"/>
                  </a:cubicBezTo>
                  <a:lnTo>
                    <a:pt x="6524" y="14963"/>
                  </a:lnTo>
                  <a:close/>
                  <a:moveTo>
                    <a:pt x="28091" y="1472"/>
                  </a:moveTo>
                  <a:cubicBezTo>
                    <a:pt x="25811" y="6887"/>
                    <a:pt x="22390" y="11574"/>
                    <a:pt x="19097" y="16451"/>
                  </a:cubicBezTo>
                  <a:cubicBezTo>
                    <a:pt x="19002" y="16641"/>
                    <a:pt x="19097" y="16799"/>
                    <a:pt x="19255" y="16831"/>
                  </a:cubicBezTo>
                  <a:cubicBezTo>
                    <a:pt x="19097" y="16958"/>
                    <a:pt x="19065" y="17243"/>
                    <a:pt x="19318" y="17338"/>
                  </a:cubicBezTo>
                  <a:cubicBezTo>
                    <a:pt x="24290" y="19871"/>
                    <a:pt x="27711" y="25255"/>
                    <a:pt x="27299" y="30924"/>
                  </a:cubicBezTo>
                  <a:cubicBezTo>
                    <a:pt x="26951" y="36466"/>
                    <a:pt x="22834" y="41564"/>
                    <a:pt x="17513" y="43053"/>
                  </a:cubicBezTo>
                  <a:cubicBezTo>
                    <a:pt x="16460" y="43343"/>
                    <a:pt x="15368" y="43482"/>
                    <a:pt x="14272" y="43482"/>
                  </a:cubicBezTo>
                  <a:cubicBezTo>
                    <a:pt x="9861" y="43482"/>
                    <a:pt x="5374" y="41227"/>
                    <a:pt x="3040" y="37447"/>
                  </a:cubicBezTo>
                  <a:cubicBezTo>
                    <a:pt x="32" y="32634"/>
                    <a:pt x="855" y="26205"/>
                    <a:pt x="4529" y="21993"/>
                  </a:cubicBezTo>
                  <a:cubicBezTo>
                    <a:pt x="4654" y="21868"/>
                    <a:pt x="4561" y="21702"/>
                    <a:pt x="4438" y="21702"/>
                  </a:cubicBezTo>
                  <a:cubicBezTo>
                    <a:pt x="4406" y="21702"/>
                    <a:pt x="4372" y="21713"/>
                    <a:pt x="4339" y="21740"/>
                  </a:cubicBezTo>
                  <a:cubicBezTo>
                    <a:pt x="4054" y="21518"/>
                    <a:pt x="3737" y="21265"/>
                    <a:pt x="3484" y="21075"/>
                  </a:cubicBezTo>
                  <a:cubicBezTo>
                    <a:pt x="3167" y="20885"/>
                    <a:pt x="2850" y="20631"/>
                    <a:pt x="2534" y="20410"/>
                  </a:cubicBezTo>
                  <a:cubicBezTo>
                    <a:pt x="3832" y="19460"/>
                    <a:pt x="5099" y="18478"/>
                    <a:pt x="6239" y="17401"/>
                  </a:cubicBezTo>
                  <a:cubicBezTo>
                    <a:pt x="6397" y="17243"/>
                    <a:pt x="6587" y="17053"/>
                    <a:pt x="6746" y="16831"/>
                  </a:cubicBezTo>
                  <a:cubicBezTo>
                    <a:pt x="6999" y="17084"/>
                    <a:pt x="7347" y="17274"/>
                    <a:pt x="7633" y="17464"/>
                  </a:cubicBezTo>
                  <a:cubicBezTo>
                    <a:pt x="8013" y="17749"/>
                    <a:pt x="8393" y="18003"/>
                    <a:pt x="8773" y="18256"/>
                  </a:cubicBezTo>
                  <a:cubicBezTo>
                    <a:pt x="8744" y="18369"/>
                    <a:pt x="8792" y="18483"/>
                    <a:pt x="8893" y="18483"/>
                  </a:cubicBezTo>
                  <a:cubicBezTo>
                    <a:pt x="8905" y="18483"/>
                    <a:pt x="8918" y="18481"/>
                    <a:pt x="8931" y="18478"/>
                  </a:cubicBezTo>
                  <a:cubicBezTo>
                    <a:pt x="9976" y="18066"/>
                    <a:pt x="10989" y="17749"/>
                    <a:pt x="12066" y="17464"/>
                  </a:cubicBezTo>
                  <a:cubicBezTo>
                    <a:pt x="12890" y="17274"/>
                    <a:pt x="13808" y="17211"/>
                    <a:pt x="14568" y="16673"/>
                  </a:cubicBezTo>
                  <a:cubicBezTo>
                    <a:pt x="16215" y="15533"/>
                    <a:pt x="17513" y="13347"/>
                    <a:pt x="18843" y="11796"/>
                  </a:cubicBezTo>
                  <a:cubicBezTo>
                    <a:pt x="21852" y="8280"/>
                    <a:pt x="24924" y="4829"/>
                    <a:pt x="28091" y="1472"/>
                  </a:cubicBezTo>
                  <a:close/>
                  <a:moveTo>
                    <a:pt x="28865" y="1"/>
                  </a:moveTo>
                  <a:cubicBezTo>
                    <a:pt x="28800" y="1"/>
                    <a:pt x="28737" y="24"/>
                    <a:pt x="28692" y="78"/>
                  </a:cubicBezTo>
                  <a:cubicBezTo>
                    <a:pt x="25399" y="3530"/>
                    <a:pt x="22232" y="7045"/>
                    <a:pt x="19128" y="10592"/>
                  </a:cubicBezTo>
                  <a:cubicBezTo>
                    <a:pt x="17767" y="12239"/>
                    <a:pt x="16405" y="14234"/>
                    <a:pt x="14821" y="15691"/>
                  </a:cubicBezTo>
                  <a:cubicBezTo>
                    <a:pt x="13365" y="17053"/>
                    <a:pt x="10926" y="17274"/>
                    <a:pt x="9089" y="18066"/>
                  </a:cubicBezTo>
                  <a:cubicBezTo>
                    <a:pt x="9089" y="18034"/>
                    <a:pt x="9089" y="17939"/>
                    <a:pt x="8994" y="17908"/>
                  </a:cubicBezTo>
                  <a:cubicBezTo>
                    <a:pt x="8614" y="17686"/>
                    <a:pt x="8203" y="17401"/>
                    <a:pt x="7823" y="17148"/>
                  </a:cubicBezTo>
                  <a:cubicBezTo>
                    <a:pt x="7506" y="16958"/>
                    <a:pt x="7221" y="16768"/>
                    <a:pt x="6904" y="16609"/>
                  </a:cubicBezTo>
                  <a:cubicBezTo>
                    <a:pt x="7379" y="15913"/>
                    <a:pt x="7569" y="15216"/>
                    <a:pt x="7221" y="14393"/>
                  </a:cubicBezTo>
                  <a:cubicBezTo>
                    <a:pt x="7221" y="14321"/>
                    <a:pt x="7150" y="14286"/>
                    <a:pt x="7087" y="14286"/>
                  </a:cubicBezTo>
                  <a:cubicBezTo>
                    <a:pt x="7066" y="14286"/>
                    <a:pt x="7047" y="14290"/>
                    <a:pt x="7031" y="14298"/>
                  </a:cubicBezTo>
                  <a:cubicBezTo>
                    <a:pt x="4782" y="15026"/>
                    <a:pt x="2787" y="16388"/>
                    <a:pt x="1489" y="18414"/>
                  </a:cubicBezTo>
                  <a:cubicBezTo>
                    <a:pt x="1172" y="18921"/>
                    <a:pt x="412" y="19935"/>
                    <a:pt x="760" y="20600"/>
                  </a:cubicBezTo>
                  <a:cubicBezTo>
                    <a:pt x="887" y="20885"/>
                    <a:pt x="1140" y="20980"/>
                    <a:pt x="1362" y="20980"/>
                  </a:cubicBezTo>
                  <a:lnTo>
                    <a:pt x="1330" y="21043"/>
                  </a:lnTo>
                  <a:cubicBezTo>
                    <a:pt x="1224" y="21096"/>
                    <a:pt x="1296" y="21216"/>
                    <a:pt x="1397" y="21216"/>
                  </a:cubicBezTo>
                  <a:cubicBezTo>
                    <a:pt x="1416" y="21216"/>
                    <a:pt x="1437" y="21212"/>
                    <a:pt x="1457" y="21201"/>
                  </a:cubicBezTo>
                  <a:cubicBezTo>
                    <a:pt x="1679" y="20980"/>
                    <a:pt x="1964" y="20790"/>
                    <a:pt x="2249" y="20600"/>
                  </a:cubicBezTo>
                  <a:cubicBezTo>
                    <a:pt x="2565" y="20885"/>
                    <a:pt x="2914" y="21106"/>
                    <a:pt x="3231" y="21391"/>
                  </a:cubicBezTo>
                  <a:cubicBezTo>
                    <a:pt x="3516" y="21581"/>
                    <a:pt x="3801" y="21835"/>
                    <a:pt x="4054" y="22025"/>
                  </a:cubicBezTo>
                  <a:cubicBezTo>
                    <a:pt x="1077" y="25160"/>
                    <a:pt x="0" y="29657"/>
                    <a:pt x="919" y="33901"/>
                  </a:cubicBezTo>
                  <a:cubicBezTo>
                    <a:pt x="1932" y="38366"/>
                    <a:pt x="5321" y="41849"/>
                    <a:pt x="9659" y="43306"/>
                  </a:cubicBezTo>
                  <a:cubicBezTo>
                    <a:pt x="11100" y="43806"/>
                    <a:pt x="12557" y="44040"/>
                    <a:pt x="13986" y="44040"/>
                  </a:cubicBezTo>
                  <a:cubicBezTo>
                    <a:pt x="21604" y="44040"/>
                    <a:pt x="28444" y="37415"/>
                    <a:pt x="27964" y="29309"/>
                  </a:cubicBezTo>
                  <a:cubicBezTo>
                    <a:pt x="27711" y="23988"/>
                    <a:pt x="24386" y="19175"/>
                    <a:pt x="19667" y="16799"/>
                  </a:cubicBezTo>
                  <a:cubicBezTo>
                    <a:pt x="19635" y="16768"/>
                    <a:pt x="19572" y="16768"/>
                    <a:pt x="19540" y="16768"/>
                  </a:cubicBezTo>
                  <a:lnTo>
                    <a:pt x="19572" y="16704"/>
                  </a:lnTo>
                  <a:cubicBezTo>
                    <a:pt x="23340" y="11606"/>
                    <a:pt x="26856" y="6254"/>
                    <a:pt x="29136" y="332"/>
                  </a:cubicBezTo>
                  <a:cubicBezTo>
                    <a:pt x="29204" y="150"/>
                    <a:pt x="29028" y="1"/>
                    <a:pt x="28865" y="1"/>
                  </a:cubicBezTo>
                  <a:close/>
                </a:path>
              </a:pathLst>
            </a:custGeom>
            <a:solidFill>
              <a:srgbClr val="555555"/>
            </a:solidFill>
            <a:ln w="150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52066125" y="-2034175"/>
              <a:ext cx="702275" cy="1050375"/>
            </a:xfrm>
            <a:custGeom>
              <a:avLst/>
              <a:gdLst/>
              <a:ahLst/>
              <a:cxnLst/>
              <a:rect l="l" t="t" r="r" b="b"/>
              <a:pathLst>
                <a:path w="28091" h="42015" extrusionOk="0">
                  <a:moveTo>
                    <a:pt x="18636" y="11767"/>
                  </a:moveTo>
                  <a:cubicBezTo>
                    <a:pt x="18746" y="11767"/>
                    <a:pt x="18851" y="11885"/>
                    <a:pt x="18780" y="12003"/>
                  </a:cubicBezTo>
                  <a:cubicBezTo>
                    <a:pt x="18242" y="12953"/>
                    <a:pt x="17482" y="13840"/>
                    <a:pt x="16817" y="14663"/>
                  </a:cubicBezTo>
                  <a:cubicBezTo>
                    <a:pt x="16790" y="14690"/>
                    <a:pt x="16755" y="14702"/>
                    <a:pt x="16721" y="14702"/>
                  </a:cubicBezTo>
                  <a:cubicBezTo>
                    <a:pt x="16635" y="14702"/>
                    <a:pt x="16550" y="14627"/>
                    <a:pt x="16595" y="14536"/>
                  </a:cubicBezTo>
                  <a:cubicBezTo>
                    <a:pt x="17229" y="13618"/>
                    <a:pt x="17830" y="12636"/>
                    <a:pt x="18527" y="11813"/>
                  </a:cubicBezTo>
                  <a:cubicBezTo>
                    <a:pt x="18559" y="11781"/>
                    <a:pt x="18598" y="11767"/>
                    <a:pt x="18636" y="11767"/>
                  </a:cubicBezTo>
                  <a:close/>
                  <a:moveTo>
                    <a:pt x="17520" y="12333"/>
                  </a:moveTo>
                  <a:cubicBezTo>
                    <a:pt x="17605" y="12333"/>
                    <a:pt x="17681" y="12408"/>
                    <a:pt x="17640" y="12509"/>
                  </a:cubicBezTo>
                  <a:cubicBezTo>
                    <a:pt x="17070" y="13523"/>
                    <a:pt x="16532" y="14410"/>
                    <a:pt x="16025" y="15360"/>
                  </a:cubicBezTo>
                  <a:cubicBezTo>
                    <a:pt x="15996" y="15399"/>
                    <a:pt x="15963" y="15414"/>
                    <a:pt x="15934" y="15414"/>
                  </a:cubicBezTo>
                  <a:cubicBezTo>
                    <a:pt x="15870" y="15414"/>
                    <a:pt x="15823" y="15340"/>
                    <a:pt x="15867" y="15296"/>
                  </a:cubicBezTo>
                  <a:cubicBezTo>
                    <a:pt x="16374" y="14315"/>
                    <a:pt x="16849" y="13365"/>
                    <a:pt x="17387" y="12414"/>
                  </a:cubicBezTo>
                  <a:cubicBezTo>
                    <a:pt x="17421" y="12357"/>
                    <a:pt x="17472" y="12333"/>
                    <a:pt x="17520" y="12333"/>
                  </a:cubicBezTo>
                  <a:close/>
                  <a:moveTo>
                    <a:pt x="28091" y="0"/>
                  </a:moveTo>
                  <a:lnTo>
                    <a:pt x="28091" y="0"/>
                  </a:lnTo>
                  <a:cubicBezTo>
                    <a:pt x="24924" y="3421"/>
                    <a:pt x="21821" y="6841"/>
                    <a:pt x="18812" y="10356"/>
                  </a:cubicBezTo>
                  <a:cubicBezTo>
                    <a:pt x="17514" y="11908"/>
                    <a:pt x="16215" y="14125"/>
                    <a:pt x="14537" y="15233"/>
                  </a:cubicBezTo>
                  <a:cubicBezTo>
                    <a:pt x="13777" y="15740"/>
                    <a:pt x="12922" y="15803"/>
                    <a:pt x="12035" y="16025"/>
                  </a:cubicBezTo>
                  <a:cubicBezTo>
                    <a:pt x="10990" y="16246"/>
                    <a:pt x="9945" y="16595"/>
                    <a:pt x="8931" y="17006"/>
                  </a:cubicBezTo>
                  <a:cubicBezTo>
                    <a:pt x="8920" y="17009"/>
                    <a:pt x="8909" y="17011"/>
                    <a:pt x="8898" y="17011"/>
                  </a:cubicBezTo>
                  <a:cubicBezTo>
                    <a:pt x="8789" y="17011"/>
                    <a:pt x="8715" y="16874"/>
                    <a:pt x="8773" y="16816"/>
                  </a:cubicBezTo>
                  <a:cubicBezTo>
                    <a:pt x="8361" y="16563"/>
                    <a:pt x="8013" y="16278"/>
                    <a:pt x="7633" y="16025"/>
                  </a:cubicBezTo>
                  <a:cubicBezTo>
                    <a:pt x="7348" y="15803"/>
                    <a:pt x="7031" y="15613"/>
                    <a:pt x="6746" y="15391"/>
                  </a:cubicBezTo>
                  <a:cubicBezTo>
                    <a:pt x="6588" y="15581"/>
                    <a:pt x="6429" y="15740"/>
                    <a:pt x="6239" y="15930"/>
                  </a:cubicBezTo>
                  <a:cubicBezTo>
                    <a:pt x="5099" y="17006"/>
                    <a:pt x="3769" y="17988"/>
                    <a:pt x="2502" y="18938"/>
                  </a:cubicBezTo>
                  <a:cubicBezTo>
                    <a:pt x="2819" y="19128"/>
                    <a:pt x="3136" y="19382"/>
                    <a:pt x="3453" y="19603"/>
                  </a:cubicBezTo>
                  <a:cubicBezTo>
                    <a:pt x="3738" y="19825"/>
                    <a:pt x="4086" y="20047"/>
                    <a:pt x="4339" y="20300"/>
                  </a:cubicBezTo>
                  <a:cubicBezTo>
                    <a:pt x="4368" y="20271"/>
                    <a:pt x="4401" y="20259"/>
                    <a:pt x="4432" y="20259"/>
                  </a:cubicBezTo>
                  <a:cubicBezTo>
                    <a:pt x="4536" y="20259"/>
                    <a:pt x="4627" y="20400"/>
                    <a:pt x="4529" y="20522"/>
                  </a:cubicBezTo>
                  <a:cubicBezTo>
                    <a:pt x="887" y="24765"/>
                    <a:pt x="1" y="31162"/>
                    <a:pt x="3041" y="36008"/>
                  </a:cubicBezTo>
                  <a:cubicBezTo>
                    <a:pt x="5370" y="39780"/>
                    <a:pt x="9804" y="42014"/>
                    <a:pt x="14224" y="42014"/>
                  </a:cubicBezTo>
                  <a:cubicBezTo>
                    <a:pt x="15333" y="42014"/>
                    <a:pt x="16440" y="41874"/>
                    <a:pt x="17514" y="41582"/>
                  </a:cubicBezTo>
                  <a:cubicBezTo>
                    <a:pt x="22866" y="40093"/>
                    <a:pt x="26983" y="34931"/>
                    <a:pt x="27331" y="29421"/>
                  </a:cubicBezTo>
                  <a:cubicBezTo>
                    <a:pt x="27743" y="23752"/>
                    <a:pt x="24322" y="18368"/>
                    <a:pt x="19350" y="15835"/>
                  </a:cubicBezTo>
                  <a:cubicBezTo>
                    <a:pt x="19097" y="15740"/>
                    <a:pt x="19129" y="15486"/>
                    <a:pt x="19255" y="15391"/>
                  </a:cubicBezTo>
                  <a:cubicBezTo>
                    <a:pt x="19097" y="15328"/>
                    <a:pt x="18970" y="15170"/>
                    <a:pt x="19097" y="14980"/>
                  </a:cubicBezTo>
                  <a:cubicBezTo>
                    <a:pt x="22391" y="10103"/>
                    <a:pt x="25779" y="5416"/>
                    <a:pt x="28091" y="0"/>
                  </a:cubicBezTo>
                  <a:close/>
                </a:path>
              </a:pathLst>
            </a:custGeom>
            <a:solidFill>
              <a:srgbClr val="DF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5"/>
            <p:cNvSpPr/>
            <p:nvPr/>
          </p:nvSpPr>
          <p:spPr>
            <a:xfrm>
              <a:off x="52139200" y="-1402375"/>
              <a:ext cx="557950" cy="363450"/>
            </a:xfrm>
            <a:custGeom>
              <a:avLst/>
              <a:gdLst/>
              <a:ahLst/>
              <a:cxnLst/>
              <a:rect l="l" t="t" r="r" b="b"/>
              <a:pathLst>
                <a:path w="22318" h="14538" extrusionOk="0">
                  <a:moveTo>
                    <a:pt x="22057" y="0"/>
                  </a:moveTo>
                  <a:cubicBezTo>
                    <a:pt x="21922" y="0"/>
                    <a:pt x="21780" y="95"/>
                    <a:pt x="21748" y="285"/>
                  </a:cubicBezTo>
                  <a:lnTo>
                    <a:pt x="21748" y="507"/>
                  </a:lnTo>
                  <a:cubicBezTo>
                    <a:pt x="21399" y="6175"/>
                    <a:pt x="20259" y="13618"/>
                    <a:pt x="13166" y="13998"/>
                  </a:cubicBezTo>
                  <a:cubicBezTo>
                    <a:pt x="12915" y="14011"/>
                    <a:pt x="12664" y="14018"/>
                    <a:pt x="12415" y="14018"/>
                  </a:cubicBezTo>
                  <a:cubicBezTo>
                    <a:pt x="6866" y="14018"/>
                    <a:pt x="1701" y="10676"/>
                    <a:pt x="276" y="5130"/>
                  </a:cubicBezTo>
                  <a:cubicBezTo>
                    <a:pt x="276" y="5099"/>
                    <a:pt x="213" y="5067"/>
                    <a:pt x="213" y="5067"/>
                  </a:cubicBezTo>
                  <a:cubicBezTo>
                    <a:pt x="195" y="5040"/>
                    <a:pt x="169" y="5028"/>
                    <a:pt x="143" y="5028"/>
                  </a:cubicBezTo>
                  <a:cubicBezTo>
                    <a:pt x="75" y="5028"/>
                    <a:pt x="0" y="5103"/>
                    <a:pt x="23" y="5194"/>
                  </a:cubicBezTo>
                  <a:cubicBezTo>
                    <a:pt x="1228" y="10984"/>
                    <a:pt x="6770" y="14537"/>
                    <a:pt x="12473" y="14537"/>
                  </a:cubicBezTo>
                  <a:cubicBezTo>
                    <a:pt x="12914" y="14537"/>
                    <a:pt x="13357" y="14516"/>
                    <a:pt x="13799" y="14473"/>
                  </a:cubicBezTo>
                  <a:cubicBezTo>
                    <a:pt x="20703" y="13776"/>
                    <a:pt x="22160" y="3832"/>
                    <a:pt x="22318" y="285"/>
                  </a:cubicBezTo>
                  <a:cubicBezTo>
                    <a:pt x="22318" y="95"/>
                    <a:pt x="22191" y="0"/>
                    <a:pt x="22057" y="0"/>
                  </a:cubicBezTo>
                  <a:close/>
                </a:path>
              </a:pathLst>
            </a:custGeom>
            <a:solidFill>
              <a:srgbClr val="555555"/>
            </a:solidFill>
            <a:ln w="1980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5"/>
            <p:cNvSpPr/>
            <p:nvPr/>
          </p:nvSpPr>
          <p:spPr>
            <a:xfrm>
              <a:off x="52144500" y="-1389725"/>
              <a:ext cx="538400" cy="337800"/>
            </a:xfrm>
            <a:custGeom>
              <a:avLst/>
              <a:gdLst/>
              <a:ahLst/>
              <a:cxnLst/>
              <a:rect l="l" t="t" r="r" b="b"/>
              <a:pathLst>
                <a:path w="21536" h="13512" extrusionOk="0">
                  <a:moveTo>
                    <a:pt x="6524" y="9130"/>
                  </a:moveTo>
                  <a:cubicBezTo>
                    <a:pt x="6544" y="9130"/>
                    <a:pt x="6566" y="9137"/>
                    <a:pt x="6588" y="9153"/>
                  </a:cubicBezTo>
                  <a:cubicBezTo>
                    <a:pt x="8013" y="10135"/>
                    <a:pt x="9502" y="10610"/>
                    <a:pt x="11148" y="11212"/>
                  </a:cubicBezTo>
                  <a:cubicBezTo>
                    <a:pt x="11358" y="11272"/>
                    <a:pt x="11313" y="11531"/>
                    <a:pt x="11092" y="11531"/>
                  </a:cubicBezTo>
                  <a:cubicBezTo>
                    <a:pt x="11079" y="11531"/>
                    <a:pt x="11067" y="11530"/>
                    <a:pt x="11053" y="11528"/>
                  </a:cubicBezTo>
                  <a:cubicBezTo>
                    <a:pt x="9438" y="11275"/>
                    <a:pt x="7760" y="10325"/>
                    <a:pt x="6461" y="9343"/>
                  </a:cubicBezTo>
                  <a:cubicBezTo>
                    <a:pt x="6356" y="9291"/>
                    <a:pt x="6425" y="9130"/>
                    <a:pt x="6524" y="9130"/>
                  </a:cubicBezTo>
                  <a:close/>
                  <a:moveTo>
                    <a:pt x="4295" y="9247"/>
                  </a:moveTo>
                  <a:cubicBezTo>
                    <a:pt x="4321" y="9247"/>
                    <a:pt x="4348" y="9257"/>
                    <a:pt x="4371" y="9280"/>
                  </a:cubicBezTo>
                  <a:cubicBezTo>
                    <a:pt x="5606" y="10293"/>
                    <a:pt x="6936" y="10895"/>
                    <a:pt x="8488" y="11402"/>
                  </a:cubicBezTo>
                  <a:cubicBezTo>
                    <a:pt x="8667" y="11491"/>
                    <a:pt x="8621" y="11721"/>
                    <a:pt x="8430" y="11721"/>
                  </a:cubicBezTo>
                  <a:cubicBezTo>
                    <a:pt x="8418" y="11721"/>
                    <a:pt x="8406" y="11720"/>
                    <a:pt x="8393" y="11718"/>
                  </a:cubicBezTo>
                  <a:cubicBezTo>
                    <a:pt x="6873" y="11370"/>
                    <a:pt x="5385" y="10451"/>
                    <a:pt x="4244" y="9438"/>
                  </a:cubicBezTo>
                  <a:cubicBezTo>
                    <a:pt x="4149" y="9342"/>
                    <a:pt x="4216" y="9247"/>
                    <a:pt x="4295" y="9247"/>
                  </a:cubicBezTo>
                  <a:close/>
                  <a:moveTo>
                    <a:pt x="21441" y="1"/>
                  </a:moveTo>
                  <a:cubicBezTo>
                    <a:pt x="21441" y="127"/>
                    <a:pt x="21346" y="254"/>
                    <a:pt x="21283" y="286"/>
                  </a:cubicBezTo>
                  <a:cubicBezTo>
                    <a:pt x="14094" y="1394"/>
                    <a:pt x="7221" y="2661"/>
                    <a:pt x="254" y="4593"/>
                  </a:cubicBezTo>
                  <a:cubicBezTo>
                    <a:pt x="159" y="4593"/>
                    <a:pt x="128" y="4593"/>
                    <a:pt x="96" y="4561"/>
                  </a:cubicBezTo>
                  <a:lnTo>
                    <a:pt x="1" y="4561"/>
                  </a:lnTo>
                  <a:cubicBezTo>
                    <a:pt x="1" y="4593"/>
                    <a:pt x="64" y="4593"/>
                    <a:pt x="64" y="4624"/>
                  </a:cubicBezTo>
                  <a:cubicBezTo>
                    <a:pt x="1489" y="10142"/>
                    <a:pt x="6658" y="13512"/>
                    <a:pt x="12209" y="13512"/>
                  </a:cubicBezTo>
                  <a:cubicBezTo>
                    <a:pt x="12456" y="13512"/>
                    <a:pt x="12705" y="13505"/>
                    <a:pt x="12954" y="13492"/>
                  </a:cubicBezTo>
                  <a:cubicBezTo>
                    <a:pt x="20047" y="13112"/>
                    <a:pt x="21187" y="5669"/>
                    <a:pt x="21536" y="1"/>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52142925" y="-1397625"/>
              <a:ext cx="537600" cy="121950"/>
            </a:xfrm>
            <a:custGeom>
              <a:avLst/>
              <a:gdLst/>
              <a:ahLst/>
              <a:cxnLst/>
              <a:rect l="l" t="t" r="r" b="b"/>
              <a:pathLst>
                <a:path w="21504" h="4878" extrusionOk="0">
                  <a:moveTo>
                    <a:pt x="21219" y="0"/>
                  </a:moveTo>
                  <a:cubicBezTo>
                    <a:pt x="14125" y="475"/>
                    <a:pt x="6841" y="2154"/>
                    <a:pt x="159" y="4465"/>
                  </a:cubicBezTo>
                  <a:cubicBezTo>
                    <a:pt x="0" y="4560"/>
                    <a:pt x="0" y="4750"/>
                    <a:pt x="127" y="4845"/>
                  </a:cubicBezTo>
                  <a:cubicBezTo>
                    <a:pt x="159" y="4877"/>
                    <a:pt x="191" y="4877"/>
                    <a:pt x="286" y="4877"/>
                  </a:cubicBezTo>
                  <a:cubicBezTo>
                    <a:pt x="7253" y="2977"/>
                    <a:pt x="14125" y="1679"/>
                    <a:pt x="21282" y="570"/>
                  </a:cubicBezTo>
                  <a:cubicBezTo>
                    <a:pt x="21409" y="570"/>
                    <a:pt x="21504" y="443"/>
                    <a:pt x="21504" y="317"/>
                  </a:cubicBezTo>
                  <a:cubicBezTo>
                    <a:pt x="21504" y="158"/>
                    <a:pt x="21377" y="32"/>
                    <a:pt x="21219"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52480425" y="-1739225"/>
              <a:ext cx="56975" cy="73750"/>
            </a:xfrm>
            <a:custGeom>
              <a:avLst/>
              <a:gdLst/>
              <a:ahLst/>
              <a:cxnLst/>
              <a:rect l="l" t="t" r="r" b="b"/>
              <a:pathLst>
                <a:path w="2279" h="2950" extrusionOk="0">
                  <a:moveTo>
                    <a:pt x="2077" y="0"/>
                  </a:moveTo>
                  <a:cubicBezTo>
                    <a:pt x="2043" y="0"/>
                    <a:pt x="2011" y="14"/>
                    <a:pt x="1987" y="46"/>
                  </a:cubicBezTo>
                  <a:cubicBezTo>
                    <a:pt x="1258" y="870"/>
                    <a:pt x="657" y="1883"/>
                    <a:pt x="23" y="2770"/>
                  </a:cubicBezTo>
                  <a:cubicBezTo>
                    <a:pt x="1" y="2860"/>
                    <a:pt x="73" y="2949"/>
                    <a:pt x="152" y="2949"/>
                  </a:cubicBezTo>
                  <a:cubicBezTo>
                    <a:pt x="184" y="2949"/>
                    <a:pt x="217" y="2934"/>
                    <a:pt x="245" y="2897"/>
                  </a:cubicBezTo>
                  <a:cubicBezTo>
                    <a:pt x="910" y="2042"/>
                    <a:pt x="1607" y="1187"/>
                    <a:pt x="2208" y="236"/>
                  </a:cubicBezTo>
                  <a:cubicBezTo>
                    <a:pt x="2279" y="118"/>
                    <a:pt x="2174" y="0"/>
                    <a:pt x="2077"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52461650" y="-1725475"/>
              <a:ext cx="46600" cy="76725"/>
            </a:xfrm>
            <a:custGeom>
              <a:avLst/>
              <a:gdLst/>
              <a:ahLst/>
              <a:cxnLst/>
              <a:rect l="l" t="t" r="r" b="b"/>
              <a:pathLst>
                <a:path w="1864" h="3069" extrusionOk="0">
                  <a:moveTo>
                    <a:pt x="1674" y="0"/>
                  </a:moveTo>
                  <a:cubicBezTo>
                    <a:pt x="1634" y="0"/>
                    <a:pt x="1594" y="19"/>
                    <a:pt x="1566" y="66"/>
                  </a:cubicBezTo>
                  <a:cubicBezTo>
                    <a:pt x="1028" y="1017"/>
                    <a:pt x="553" y="1998"/>
                    <a:pt x="46" y="2948"/>
                  </a:cubicBezTo>
                  <a:cubicBezTo>
                    <a:pt x="0" y="3017"/>
                    <a:pt x="70" y="3069"/>
                    <a:pt x="136" y="3069"/>
                  </a:cubicBezTo>
                  <a:cubicBezTo>
                    <a:pt x="161" y="3069"/>
                    <a:pt x="187" y="3061"/>
                    <a:pt x="204" y="3043"/>
                  </a:cubicBezTo>
                  <a:cubicBezTo>
                    <a:pt x="743" y="2093"/>
                    <a:pt x="1313" y="1112"/>
                    <a:pt x="1819" y="193"/>
                  </a:cubicBezTo>
                  <a:cubicBezTo>
                    <a:pt x="1864" y="104"/>
                    <a:pt x="1768" y="0"/>
                    <a:pt x="1674"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52304850" y="-1159900"/>
              <a:ext cx="123625" cy="59250"/>
            </a:xfrm>
            <a:custGeom>
              <a:avLst/>
              <a:gdLst/>
              <a:ahLst/>
              <a:cxnLst/>
              <a:rect l="l" t="t" r="r" b="b"/>
              <a:pathLst>
                <a:path w="4945" h="2370" extrusionOk="0">
                  <a:moveTo>
                    <a:pt x="144" y="0"/>
                  </a:moveTo>
                  <a:cubicBezTo>
                    <a:pt x="52" y="0"/>
                    <a:pt x="0" y="166"/>
                    <a:pt x="79" y="245"/>
                  </a:cubicBezTo>
                  <a:cubicBezTo>
                    <a:pt x="1409" y="1163"/>
                    <a:pt x="3056" y="2145"/>
                    <a:pt x="4671" y="2367"/>
                  </a:cubicBezTo>
                  <a:cubicBezTo>
                    <a:pt x="4684" y="2369"/>
                    <a:pt x="4696" y="2370"/>
                    <a:pt x="4708" y="2370"/>
                  </a:cubicBezTo>
                  <a:cubicBezTo>
                    <a:pt x="4899" y="2370"/>
                    <a:pt x="4945" y="2140"/>
                    <a:pt x="4766" y="2050"/>
                  </a:cubicBezTo>
                  <a:cubicBezTo>
                    <a:pt x="3151" y="1448"/>
                    <a:pt x="1631" y="973"/>
                    <a:pt x="206" y="23"/>
                  </a:cubicBezTo>
                  <a:cubicBezTo>
                    <a:pt x="184" y="7"/>
                    <a:pt x="163" y="0"/>
                    <a:pt x="144"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a:off x="52247900" y="-1157600"/>
              <a:ext cx="113325" cy="62500"/>
            </a:xfrm>
            <a:custGeom>
              <a:avLst/>
              <a:gdLst/>
              <a:ahLst/>
              <a:cxnLst/>
              <a:rect l="l" t="t" r="r" b="b"/>
              <a:pathLst>
                <a:path w="4533" h="2500" extrusionOk="0">
                  <a:moveTo>
                    <a:pt x="147" y="0"/>
                  </a:moveTo>
                  <a:cubicBezTo>
                    <a:pt x="68" y="0"/>
                    <a:pt x="0" y="134"/>
                    <a:pt x="77" y="185"/>
                  </a:cubicBezTo>
                  <a:cubicBezTo>
                    <a:pt x="1249" y="1230"/>
                    <a:pt x="2737" y="2117"/>
                    <a:pt x="4257" y="2497"/>
                  </a:cubicBezTo>
                  <a:cubicBezTo>
                    <a:pt x="4269" y="2498"/>
                    <a:pt x="4280" y="2499"/>
                    <a:pt x="4291" y="2499"/>
                  </a:cubicBezTo>
                  <a:cubicBezTo>
                    <a:pt x="4485" y="2499"/>
                    <a:pt x="4532" y="2238"/>
                    <a:pt x="4352" y="2148"/>
                  </a:cubicBezTo>
                  <a:cubicBezTo>
                    <a:pt x="2832" y="1610"/>
                    <a:pt x="1502" y="1040"/>
                    <a:pt x="203" y="26"/>
                  </a:cubicBezTo>
                  <a:cubicBezTo>
                    <a:pt x="185" y="8"/>
                    <a:pt x="165" y="0"/>
                    <a:pt x="147"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52096225" y="-1697700"/>
              <a:ext cx="133800" cy="133025"/>
            </a:xfrm>
            <a:custGeom>
              <a:avLst/>
              <a:gdLst/>
              <a:ahLst/>
              <a:cxnLst/>
              <a:rect l="l" t="t" r="r" b="b"/>
              <a:pathLst>
                <a:path w="5352" h="5321" extrusionOk="0">
                  <a:moveTo>
                    <a:pt x="5257" y="1"/>
                  </a:moveTo>
                  <a:lnTo>
                    <a:pt x="4940" y="96"/>
                  </a:lnTo>
                  <a:cubicBezTo>
                    <a:pt x="3927" y="159"/>
                    <a:pt x="2534" y="1394"/>
                    <a:pt x="1868" y="2059"/>
                  </a:cubicBezTo>
                  <a:cubicBezTo>
                    <a:pt x="1393" y="2502"/>
                    <a:pt x="982" y="2977"/>
                    <a:pt x="633" y="3547"/>
                  </a:cubicBezTo>
                  <a:cubicBezTo>
                    <a:pt x="507" y="3769"/>
                    <a:pt x="412" y="3959"/>
                    <a:pt x="285" y="4181"/>
                  </a:cubicBezTo>
                  <a:cubicBezTo>
                    <a:pt x="158" y="4371"/>
                    <a:pt x="95" y="4529"/>
                    <a:pt x="0" y="4719"/>
                  </a:cubicBezTo>
                  <a:cubicBezTo>
                    <a:pt x="127" y="4878"/>
                    <a:pt x="285" y="5068"/>
                    <a:pt x="412" y="5226"/>
                  </a:cubicBezTo>
                  <a:cubicBezTo>
                    <a:pt x="435" y="5218"/>
                    <a:pt x="459" y="5214"/>
                    <a:pt x="482" y="5214"/>
                  </a:cubicBezTo>
                  <a:cubicBezTo>
                    <a:pt x="552" y="5214"/>
                    <a:pt x="618" y="5250"/>
                    <a:pt x="665" y="5321"/>
                  </a:cubicBezTo>
                  <a:cubicBezTo>
                    <a:pt x="1552" y="4561"/>
                    <a:pt x="2470" y="3801"/>
                    <a:pt x="3357" y="3104"/>
                  </a:cubicBezTo>
                  <a:cubicBezTo>
                    <a:pt x="3800" y="2756"/>
                    <a:pt x="4275" y="2439"/>
                    <a:pt x="4687" y="2027"/>
                  </a:cubicBezTo>
                  <a:cubicBezTo>
                    <a:pt x="4909" y="1837"/>
                    <a:pt x="5257" y="1489"/>
                    <a:pt x="5352" y="1204"/>
                  </a:cubicBezTo>
                  <a:cubicBezTo>
                    <a:pt x="5320" y="792"/>
                    <a:pt x="5320" y="412"/>
                    <a:pt x="5257" y="1"/>
                  </a:cubicBezTo>
                  <a:close/>
                </a:path>
              </a:pathLst>
            </a:custGeom>
            <a:solidFill>
              <a:srgbClr val="DF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35"/>
          <p:cNvSpPr txBox="1">
            <a:spLocks noGrp="1"/>
          </p:cNvSpPr>
          <p:nvPr>
            <p:ph type="title"/>
          </p:nvPr>
        </p:nvSpPr>
        <p:spPr>
          <a:xfrm>
            <a:off x="620725" y="555275"/>
            <a:ext cx="7905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Sets Us Apart</a:t>
            </a:r>
            <a:endParaRPr/>
          </a:p>
        </p:txBody>
      </p:sp>
      <p:sp>
        <p:nvSpPr>
          <p:cNvPr id="698" name="Google Shape;698;p35"/>
          <p:cNvSpPr txBox="1">
            <a:spLocks noGrp="1"/>
          </p:cNvSpPr>
          <p:nvPr>
            <p:ph type="title" idx="2"/>
          </p:nvPr>
        </p:nvSpPr>
        <p:spPr>
          <a:xfrm>
            <a:off x="710950" y="3291665"/>
            <a:ext cx="232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99" name="Google Shape;699;p35"/>
          <p:cNvSpPr txBox="1">
            <a:spLocks noGrp="1"/>
          </p:cNvSpPr>
          <p:nvPr>
            <p:ph type="subTitle" idx="1"/>
          </p:nvPr>
        </p:nvSpPr>
        <p:spPr>
          <a:xfrm>
            <a:off x="776200" y="3740700"/>
            <a:ext cx="2190300" cy="82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full of iron oxide dust</a:t>
            </a:r>
            <a:endParaRPr/>
          </a:p>
        </p:txBody>
      </p:sp>
      <p:sp>
        <p:nvSpPr>
          <p:cNvPr id="700" name="Google Shape;700;p35"/>
          <p:cNvSpPr txBox="1">
            <a:spLocks noGrp="1"/>
          </p:cNvSpPr>
          <p:nvPr>
            <p:ph type="title" idx="3"/>
          </p:nvPr>
        </p:nvSpPr>
        <p:spPr>
          <a:xfrm>
            <a:off x="6114989" y="3291658"/>
            <a:ext cx="232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701" name="Google Shape;701;p35"/>
          <p:cNvSpPr txBox="1">
            <a:spLocks noGrp="1"/>
          </p:cNvSpPr>
          <p:nvPr>
            <p:ph type="subTitle" idx="4"/>
          </p:nvPr>
        </p:nvSpPr>
        <p:spPr>
          <a:xfrm>
            <a:off x="6180250" y="3740700"/>
            <a:ext cx="2190300" cy="82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a gas giant and the biggest planet in the Solar System</a:t>
            </a:r>
            <a:endParaRPr/>
          </a:p>
        </p:txBody>
      </p:sp>
      <p:sp>
        <p:nvSpPr>
          <p:cNvPr id="702" name="Google Shape;702;p35"/>
          <p:cNvSpPr txBox="1">
            <a:spLocks noGrp="1"/>
          </p:cNvSpPr>
          <p:nvPr>
            <p:ph type="title" idx="5"/>
          </p:nvPr>
        </p:nvSpPr>
        <p:spPr>
          <a:xfrm>
            <a:off x="3412658" y="3291675"/>
            <a:ext cx="232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703" name="Google Shape;703;p35"/>
          <p:cNvSpPr txBox="1">
            <a:spLocks noGrp="1"/>
          </p:cNvSpPr>
          <p:nvPr>
            <p:ph type="subTitle" idx="6"/>
          </p:nvPr>
        </p:nvSpPr>
        <p:spPr>
          <a:xfrm>
            <a:off x="3476316" y="3740700"/>
            <a:ext cx="2190300" cy="82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fourth-largest planet in the Solar System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grpSp>
        <p:nvGrpSpPr>
          <p:cNvPr id="708" name="Google Shape;708;p36"/>
          <p:cNvGrpSpPr/>
          <p:nvPr/>
        </p:nvGrpSpPr>
        <p:grpSpPr>
          <a:xfrm>
            <a:off x="6829370" y="1837907"/>
            <a:ext cx="1580433" cy="192483"/>
            <a:chOff x="6829370" y="1845357"/>
            <a:chExt cx="1580433" cy="192483"/>
          </a:xfrm>
        </p:grpSpPr>
        <p:sp>
          <p:nvSpPr>
            <p:cNvPr id="709" name="Google Shape;709;p36"/>
            <p:cNvSpPr/>
            <p:nvPr/>
          </p:nvSpPr>
          <p:spPr>
            <a:xfrm>
              <a:off x="6839824" y="1868173"/>
              <a:ext cx="184232" cy="152672"/>
            </a:xfrm>
            <a:custGeom>
              <a:avLst/>
              <a:gdLst/>
              <a:ahLst/>
              <a:cxnLst/>
              <a:rect l="l" t="t" r="r" b="b"/>
              <a:pathLst>
                <a:path w="5604" h="4644" extrusionOk="0">
                  <a:moveTo>
                    <a:pt x="3059" y="1"/>
                  </a:moveTo>
                  <a:cubicBezTo>
                    <a:pt x="1484" y="1"/>
                    <a:pt x="0" y="1336"/>
                    <a:pt x="917" y="3192"/>
                  </a:cubicBezTo>
                  <a:cubicBezTo>
                    <a:pt x="1340" y="4014"/>
                    <a:pt x="2163" y="4644"/>
                    <a:pt x="3038" y="4644"/>
                  </a:cubicBezTo>
                  <a:cubicBezTo>
                    <a:pt x="3343" y="4644"/>
                    <a:pt x="3654" y="4567"/>
                    <a:pt x="3957" y="4395"/>
                  </a:cubicBezTo>
                  <a:cubicBezTo>
                    <a:pt x="5287" y="3699"/>
                    <a:pt x="5604" y="2178"/>
                    <a:pt x="5161" y="880"/>
                  </a:cubicBezTo>
                  <a:lnTo>
                    <a:pt x="5161" y="848"/>
                  </a:lnTo>
                  <a:cubicBezTo>
                    <a:pt x="5066" y="848"/>
                    <a:pt x="5002" y="848"/>
                    <a:pt x="4907" y="753"/>
                  </a:cubicBezTo>
                  <a:cubicBezTo>
                    <a:pt x="4386" y="232"/>
                    <a:pt x="3715" y="1"/>
                    <a:pt x="3059"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6"/>
            <p:cNvSpPr/>
            <p:nvPr/>
          </p:nvSpPr>
          <p:spPr>
            <a:xfrm>
              <a:off x="6829370" y="1845357"/>
              <a:ext cx="208230" cy="192483"/>
            </a:xfrm>
            <a:custGeom>
              <a:avLst/>
              <a:gdLst/>
              <a:ahLst/>
              <a:cxnLst/>
              <a:rect l="l" t="t" r="r" b="b"/>
              <a:pathLst>
                <a:path w="6334" h="5855" extrusionOk="0">
                  <a:moveTo>
                    <a:pt x="3425" y="769"/>
                  </a:moveTo>
                  <a:cubicBezTo>
                    <a:pt x="4058" y="769"/>
                    <a:pt x="4711" y="995"/>
                    <a:pt x="5225" y="1542"/>
                  </a:cubicBezTo>
                  <a:cubicBezTo>
                    <a:pt x="5289" y="1574"/>
                    <a:pt x="5352" y="1606"/>
                    <a:pt x="5447" y="1606"/>
                  </a:cubicBezTo>
                  <a:cubicBezTo>
                    <a:pt x="5796" y="2777"/>
                    <a:pt x="5605" y="4361"/>
                    <a:pt x="4244" y="5058"/>
                  </a:cubicBezTo>
                  <a:cubicBezTo>
                    <a:pt x="3960" y="5209"/>
                    <a:pt x="3665" y="5281"/>
                    <a:pt x="3373" y="5281"/>
                  </a:cubicBezTo>
                  <a:cubicBezTo>
                    <a:pt x="3175" y="5281"/>
                    <a:pt x="2978" y="5248"/>
                    <a:pt x="2787" y="5184"/>
                  </a:cubicBezTo>
                  <a:cubicBezTo>
                    <a:pt x="2154" y="4994"/>
                    <a:pt x="1584" y="4456"/>
                    <a:pt x="1330" y="3886"/>
                  </a:cubicBezTo>
                  <a:cubicBezTo>
                    <a:pt x="792" y="2841"/>
                    <a:pt x="1045" y="1859"/>
                    <a:pt x="1869" y="1257"/>
                  </a:cubicBezTo>
                  <a:cubicBezTo>
                    <a:pt x="2291" y="956"/>
                    <a:pt x="2849" y="769"/>
                    <a:pt x="3425" y="769"/>
                  </a:cubicBezTo>
                  <a:close/>
                  <a:moveTo>
                    <a:pt x="3410" y="1"/>
                  </a:moveTo>
                  <a:cubicBezTo>
                    <a:pt x="2838" y="1"/>
                    <a:pt x="2271" y="143"/>
                    <a:pt x="1805" y="402"/>
                  </a:cubicBezTo>
                  <a:cubicBezTo>
                    <a:pt x="475" y="1099"/>
                    <a:pt x="0" y="2714"/>
                    <a:pt x="728" y="4107"/>
                  </a:cubicBezTo>
                  <a:cubicBezTo>
                    <a:pt x="855" y="4297"/>
                    <a:pt x="950" y="4551"/>
                    <a:pt x="1108" y="4709"/>
                  </a:cubicBezTo>
                  <a:cubicBezTo>
                    <a:pt x="1667" y="5384"/>
                    <a:pt x="2500" y="5854"/>
                    <a:pt x="3393" y="5854"/>
                  </a:cubicBezTo>
                  <a:cubicBezTo>
                    <a:pt x="3714" y="5854"/>
                    <a:pt x="4043" y="5793"/>
                    <a:pt x="4370" y="5659"/>
                  </a:cubicBezTo>
                  <a:cubicBezTo>
                    <a:pt x="5194" y="5374"/>
                    <a:pt x="5922" y="4519"/>
                    <a:pt x="6144" y="3569"/>
                  </a:cubicBezTo>
                  <a:cubicBezTo>
                    <a:pt x="6334" y="2777"/>
                    <a:pt x="6239" y="2017"/>
                    <a:pt x="5796" y="1416"/>
                  </a:cubicBezTo>
                  <a:cubicBezTo>
                    <a:pt x="5796" y="1384"/>
                    <a:pt x="5764" y="1384"/>
                    <a:pt x="5764" y="1384"/>
                  </a:cubicBezTo>
                  <a:cubicBezTo>
                    <a:pt x="5796" y="1289"/>
                    <a:pt x="5796" y="1194"/>
                    <a:pt x="5701" y="1099"/>
                  </a:cubicBezTo>
                  <a:cubicBezTo>
                    <a:pt x="5669" y="1067"/>
                    <a:pt x="5637" y="1036"/>
                    <a:pt x="5637" y="972"/>
                  </a:cubicBezTo>
                  <a:cubicBezTo>
                    <a:pt x="5076" y="298"/>
                    <a:pt x="4237" y="1"/>
                    <a:pt x="3410"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6922012" y="1897826"/>
              <a:ext cx="66671" cy="40929"/>
            </a:xfrm>
            <a:custGeom>
              <a:avLst/>
              <a:gdLst/>
              <a:ahLst/>
              <a:cxnLst/>
              <a:rect l="l" t="t" r="r" b="b"/>
              <a:pathLst>
                <a:path w="2028" h="1245" extrusionOk="0">
                  <a:moveTo>
                    <a:pt x="743" y="1"/>
                  </a:moveTo>
                  <a:cubicBezTo>
                    <a:pt x="518" y="1"/>
                    <a:pt x="294" y="72"/>
                    <a:pt x="96" y="231"/>
                  </a:cubicBezTo>
                  <a:cubicBezTo>
                    <a:pt x="1" y="295"/>
                    <a:pt x="1" y="390"/>
                    <a:pt x="32" y="453"/>
                  </a:cubicBezTo>
                  <a:lnTo>
                    <a:pt x="32" y="516"/>
                  </a:lnTo>
                  <a:cubicBezTo>
                    <a:pt x="77" y="539"/>
                    <a:pt x="122" y="561"/>
                    <a:pt x="178" y="561"/>
                  </a:cubicBezTo>
                  <a:cubicBezTo>
                    <a:pt x="201" y="561"/>
                    <a:pt x="226" y="557"/>
                    <a:pt x="254" y="548"/>
                  </a:cubicBezTo>
                  <a:cubicBezTo>
                    <a:pt x="381" y="485"/>
                    <a:pt x="523" y="453"/>
                    <a:pt x="666" y="453"/>
                  </a:cubicBezTo>
                  <a:cubicBezTo>
                    <a:pt x="808" y="453"/>
                    <a:pt x="951" y="485"/>
                    <a:pt x="1077" y="548"/>
                  </a:cubicBezTo>
                  <a:cubicBezTo>
                    <a:pt x="1299" y="675"/>
                    <a:pt x="1521" y="865"/>
                    <a:pt x="1584" y="1086"/>
                  </a:cubicBezTo>
                  <a:cubicBezTo>
                    <a:pt x="1616" y="1213"/>
                    <a:pt x="1774" y="1245"/>
                    <a:pt x="1869" y="1245"/>
                  </a:cubicBezTo>
                  <a:cubicBezTo>
                    <a:pt x="1901" y="1245"/>
                    <a:pt x="1901" y="1245"/>
                    <a:pt x="1932" y="1213"/>
                  </a:cubicBezTo>
                  <a:cubicBezTo>
                    <a:pt x="1996" y="1118"/>
                    <a:pt x="2027" y="1055"/>
                    <a:pt x="2027" y="928"/>
                  </a:cubicBezTo>
                  <a:cubicBezTo>
                    <a:pt x="1901" y="548"/>
                    <a:pt x="1552" y="231"/>
                    <a:pt x="1141" y="73"/>
                  </a:cubicBezTo>
                  <a:cubicBezTo>
                    <a:pt x="1011" y="26"/>
                    <a:pt x="877" y="1"/>
                    <a:pt x="743"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7172979" y="1868173"/>
              <a:ext cx="184264" cy="152672"/>
            </a:xfrm>
            <a:custGeom>
              <a:avLst/>
              <a:gdLst/>
              <a:ahLst/>
              <a:cxnLst/>
              <a:rect l="l" t="t" r="r" b="b"/>
              <a:pathLst>
                <a:path w="5605" h="4644" extrusionOk="0">
                  <a:moveTo>
                    <a:pt x="3059" y="1"/>
                  </a:moveTo>
                  <a:cubicBezTo>
                    <a:pt x="1484" y="1"/>
                    <a:pt x="0" y="1336"/>
                    <a:pt x="917" y="3192"/>
                  </a:cubicBezTo>
                  <a:cubicBezTo>
                    <a:pt x="1340" y="4014"/>
                    <a:pt x="2163" y="4644"/>
                    <a:pt x="3038" y="4644"/>
                  </a:cubicBezTo>
                  <a:cubicBezTo>
                    <a:pt x="3343" y="4644"/>
                    <a:pt x="3654" y="4567"/>
                    <a:pt x="3957" y="4395"/>
                  </a:cubicBezTo>
                  <a:cubicBezTo>
                    <a:pt x="5288" y="3699"/>
                    <a:pt x="5604" y="2178"/>
                    <a:pt x="5161" y="880"/>
                  </a:cubicBezTo>
                  <a:lnTo>
                    <a:pt x="5161" y="848"/>
                  </a:lnTo>
                  <a:cubicBezTo>
                    <a:pt x="5066" y="848"/>
                    <a:pt x="5003" y="848"/>
                    <a:pt x="4908" y="753"/>
                  </a:cubicBezTo>
                  <a:cubicBezTo>
                    <a:pt x="4386" y="232"/>
                    <a:pt x="3715" y="1"/>
                    <a:pt x="3059"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7164596" y="1845357"/>
              <a:ext cx="208263" cy="192483"/>
            </a:xfrm>
            <a:custGeom>
              <a:avLst/>
              <a:gdLst/>
              <a:ahLst/>
              <a:cxnLst/>
              <a:rect l="l" t="t" r="r" b="b"/>
              <a:pathLst>
                <a:path w="6335" h="5855" extrusionOk="0">
                  <a:moveTo>
                    <a:pt x="3397" y="769"/>
                  </a:moveTo>
                  <a:cubicBezTo>
                    <a:pt x="4034" y="769"/>
                    <a:pt x="4695" y="995"/>
                    <a:pt x="5226" y="1542"/>
                  </a:cubicBezTo>
                  <a:cubicBezTo>
                    <a:pt x="5258" y="1574"/>
                    <a:pt x="5321" y="1606"/>
                    <a:pt x="5416" y="1606"/>
                  </a:cubicBezTo>
                  <a:cubicBezTo>
                    <a:pt x="5764" y="2777"/>
                    <a:pt x="5574" y="4361"/>
                    <a:pt x="4212" y="5058"/>
                  </a:cubicBezTo>
                  <a:cubicBezTo>
                    <a:pt x="3929" y="5209"/>
                    <a:pt x="3634" y="5281"/>
                    <a:pt x="3342" y="5281"/>
                  </a:cubicBezTo>
                  <a:cubicBezTo>
                    <a:pt x="3144" y="5281"/>
                    <a:pt x="2947" y="5248"/>
                    <a:pt x="2756" y="5184"/>
                  </a:cubicBezTo>
                  <a:cubicBezTo>
                    <a:pt x="2122" y="4994"/>
                    <a:pt x="1584" y="4456"/>
                    <a:pt x="1299" y="3886"/>
                  </a:cubicBezTo>
                  <a:cubicBezTo>
                    <a:pt x="792" y="2841"/>
                    <a:pt x="1014" y="1859"/>
                    <a:pt x="1837" y="1257"/>
                  </a:cubicBezTo>
                  <a:cubicBezTo>
                    <a:pt x="2260" y="956"/>
                    <a:pt x="2818" y="769"/>
                    <a:pt x="3397" y="769"/>
                  </a:cubicBezTo>
                  <a:close/>
                  <a:moveTo>
                    <a:pt x="3379" y="1"/>
                  </a:moveTo>
                  <a:cubicBezTo>
                    <a:pt x="2807" y="1"/>
                    <a:pt x="2240" y="143"/>
                    <a:pt x="1774" y="402"/>
                  </a:cubicBezTo>
                  <a:cubicBezTo>
                    <a:pt x="476" y="1099"/>
                    <a:pt x="1" y="2714"/>
                    <a:pt x="697" y="4107"/>
                  </a:cubicBezTo>
                  <a:cubicBezTo>
                    <a:pt x="824" y="4297"/>
                    <a:pt x="951" y="4551"/>
                    <a:pt x="1109" y="4709"/>
                  </a:cubicBezTo>
                  <a:cubicBezTo>
                    <a:pt x="1644" y="5384"/>
                    <a:pt x="2471" y="5854"/>
                    <a:pt x="3362" y="5854"/>
                  </a:cubicBezTo>
                  <a:cubicBezTo>
                    <a:pt x="3683" y="5854"/>
                    <a:pt x="4012" y="5793"/>
                    <a:pt x="4339" y="5659"/>
                  </a:cubicBezTo>
                  <a:cubicBezTo>
                    <a:pt x="5163" y="5374"/>
                    <a:pt x="5859" y="4519"/>
                    <a:pt x="6113" y="3569"/>
                  </a:cubicBezTo>
                  <a:cubicBezTo>
                    <a:pt x="6334" y="2777"/>
                    <a:pt x="6208" y="2017"/>
                    <a:pt x="5764" y="1416"/>
                  </a:cubicBezTo>
                  <a:cubicBezTo>
                    <a:pt x="5764" y="1384"/>
                    <a:pt x="5733" y="1384"/>
                    <a:pt x="5733" y="1384"/>
                  </a:cubicBezTo>
                  <a:cubicBezTo>
                    <a:pt x="5764" y="1289"/>
                    <a:pt x="5764" y="1194"/>
                    <a:pt x="5701" y="1099"/>
                  </a:cubicBezTo>
                  <a:cubicBezTo>
                    <a:pt x="5638" y="1067"/>
                    <a:pt x="5606" y="1036"/>
                    <a:pt x="5606" y="972"/>
                  </a:cubicBezTo>
                  <a:cubicBezTo>
                    <a:pt x="5044" y="298"/>
                    <a:pt x="4206" y="1"/>
                    <a:pt x="3379"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7255167" y="1897826"/>
              <a:ext cx="67690" cy="40929"/>
            </a:xfrm>
            <a:custGeom>
              <a:avLst/>
              <a:gdLst/>
              <a:ahLst/>
              <a:cxnLst/>
              <a:rect l="l" t="t" r="r" b="b"/>
              <a:pathLst>
                <a:path w="2059" h="1245" extrusionOk="0">
                  <a:moveTo>
                    <a:pt x="743" y="1"/>
                  </a:moveTo>
                  <a:cubicBezTo>
                    <a:pt x="518" y="1"/>
                    <a:pt x="295" y="72"/>
                    <a:pt x="96" y="231"/>
                  </a:cubicBezTo>
                  <a:cubicBezTo>
                    <a:pt x="1" y="295"/>
                    <a:pt x="1" y="390"/>
                    <a:pt x="32" y="453"/>
                  </a:cubicBezTo>
                  <a:lnTo>
                    <a:pt x="32" y="516"/>
                  </a:lnTo>
                  <a:cubicBezTo>
                    <a:pt x="77" y="539"/>
                    <a:pt x="122" y="561"/>
                    <a:pt x="178" y="561"/>
                  </a:cubicBezTo>
                  <a:cubicBezTo>
                    <a:pt x="201" y="561"/>
                    <a:pt x="226" y="557"/>
                    <a:pt x="254" y="548"/>
                  </a:cubicBezTo>
                  <a:cubicBezTo>
                    <a:pt x="381" y="485"/>
                    <a:pt x="523" y="453"/>
                    <a:pt x="666" y="453"/>
                  </a:cubicBezTo>
                  <a:cubicBezTo>
                    <a:pt x="808" y="453"/>
                    <a:pt x="951" y="485"/>
                    <a:pt x="1077" y="548"/>
                  </a:cubicBezTo>
                  <a:cubicBezTo>
                    <a:pt x="1299" y="675"/>
                    <a:pt x="1521" y="865"/>
                    <a:pt x="1584" y="1086"/>
                  </a:cubicBezTo>
                  <a:cubicBezTo>
                    <a:pt x="1616" y="1213"/>
                    <a:pt x="1774" y="1245"/>
                    <a:pt x="1869" y="1245"/>
                  </a:cubicBezTo>
                  <a:cubicBezTo>
                    <a:pt x="1901" y="1245"/>
                    <a:pt x="1901" y="1245"/>
                    <a:pt x="1933" y="1213"/>
                  </a:cubicBezTo>
                  <a:cubicBezTo>
                    <a:pt x="2028" y="1118"/>
                    <a:pt x="2059" y="1055"/>
                    <a:pt x="2028" y="928"/>
                  </a:cubicBezTo>
                  <a:cubicBezTo>
                    <a:pt x="1901" y="548"/>
                    <a:pt x="1553" y="231"/>
                    <a:pt x="1141" y="73"/>
                  </a:cubicBezTo>
                  <a:cubicBezTo>
                    <a:pt x="1011" y="26"/>
                    <a:pt x="877" y="1"/>
                    <a:pt x="743"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6"/>
            <p:cNvSpPr/>
            <p:nvPr/>
          </p:nvSpPr>
          <p:spPr>
            <a:xfrm>
              <a:off x="7524150" y="1868173"/>
              <a:ext cx="183936" cy="152672"/>
            </a:xfrm>
            <a:custGeom>
              <a:avLst/>
              <a:gdLst/>
              <a:ahLst/>
              <a:cxnLst/>
              <a:rect l="l" t="t" r="r" b="b"/>
              <a:pathLst>
                <a:path w="5595" h="4644" extrusionOk="0">
                  <a:moveTo>
                    <a:pt x="3075" y="1"/>
                  </a:moveTo>
                  <a:cubicBezTo>
                    <a:pt x="1493" y="1"/>
                    <a:pt x="0" y="1336"/>
                    <a:pt x="939" y="3192"/>
                  </a:cubicBezTo>
                  <a:cubicBezTo>
                    <a:pt x="1339" y="4014"/>
                    <a:pt x="2156" y="4644"/>
                    <a:pt x="3042" y="4644"/>
                  </a:cubicBezTo>
                  <a:cubicBezTo>
                    <a:pt x="3351" y="4644"/>
                    <a:pt x="3668" y="4567"/>
                    <a:pt x="3980" y="4395"/>
                  </a:cubicBezTo>
                  <a:cubicBezTo>
                    <a:pt x="5278" y="3699"/>
                    <a:pt x="5595" y="2178"/>
                    <a:pt x="5151" y="880"/>
                  </a:cubicBezTo>
                  <a:lnTo>
                    <a:pt x="5151" y="848"/>
                  </a:lnTo>
                  <a:cubicBezTo>
                    <a:pt x="5088" y="848"/>
                    <a:pt x="4993" y="848"/>
                    <a:pt x="4930" y="753"/>
                  </a:cubicBezTo>
                  <a:cubicBezTo>
                    <a:pt x="4409" y="232"/>
                    <a:pt x="3734" y="1"/>
                    <a:pt x="3075"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7515438" y="1845357"/>
              <a:ext cx="208263" cy="192483"/>
            </a:xfrm>
            <a:custGeom>
              <a:avLst/>
              <a:gdLst/>
              <a:ahLst/>
              <a:cxnLst/>
              <a:rect l="l" t="t" r="r" b="b"/>
              <a:pathLst>
                <a:path w="6335" h="5855" extrusionOk="0">
                  <a:moveTo>
                    <a:pt x="3413" y="769"/>
                  </a:moveTo>
                  <a:cubicBezTo>
                    <a:pt x="4050" y="769"/>
                    <a:pt x="4712" y="995"/>
                    <a:pt x="5226" y="1542"/>
                  </a:cubicBezTo>
                  <a:cubicBezTo>
                    <a:pt x="5258" y="1574"/>
                    <a:pt x="5353" y="1606"/>
                    <a:pt x="5416" y="1606"/>
                  </a:cubicBezTo>
                  <a:cubicBezTo>
                    <a:pt x="5796" y="2777"/>
                    <a:pt x="5575" y="4361"/>
                    <a:pt x="4245" y="5058"/>
                  </a:cubicBezTo>
                  <a:cubicBezTo>
                    <a:pt x="3961" y="5209"/>
                    <a:pt x="3666" y="5281"/>
                    <a:pt x="3374" y="5281"/>
                  </a:cubicBezTo>
                  <a:cubicBezTo>
                    <a:pt x="3176" y="5281"/>
                    <a:pt x="2979" y="5248"/>
                    <a:pt x="2788" y="5184"/>
                  </a:cubicBezTo>
                  <a:cubicBezTo>
                    <a:pt x="2154" y="4994"/>
                    <a:pt x="1584" y="4456"/>
                    <a:pt x="1299" y="3886"/>
                  </a:cubicBezTo>
                  <a:cubicBezTo>
                    <a:pt x="793" y="2841"/>
                    <a:pt x="1046" y="1859"/>
                    <a:pt x="1869" y="1257"/>
                  </a:cubicBezTo>
                  <a:cubicBezTo>
                    <a:pt x="2277" y="956"/>
                    <a:pt x="2835" y="769"/>
                    <a:pt x="3413" y="769"/>
                  </a:cubicBezTo>
                  <a:close/>
                  <a:moveTo>
                    <a:pt x="3405" y="1"/>
                  </a:moveTo>
                  <a:cubicBezTo>
                    <a:pt x="2828" y="1"/>
                    <a:pt x="2254" y="143"/>
                    <a:pt x="1774" y="402"/>
                  </a:cubicBezTo>
                  <a:cubicBezTo>
                    <a:pt x="476" y="1099"/>
                    <a:pt x="1" y="2714"/>
                    <a:pt x="729" y="4107"/>
                  </a:cubicBezTo>
                  <a:cubicBezTo>
                    <a:pt x="824" y="4297"/>
                    <a:pt x="951" y="4551"/>
                    <a:pt x="1109" y="4709"/>
                  </a:cubicBezTo>
                  <a:cubicBezTo>
                    <a:pt x="1668" y="5384"/>
                    <a:pt x="2501" y="5854"/>
                    <a:pt x="3394" y="5854"/>
                  </a:cubicBezTo>
                  <a:cubicBezTo>
                    <a:pt x="3715" y="5854"/>
                    <a:pt x="4044" y="5793"/>
                    <a:pt x="4371" y="5659"/>
                  </a:cubicBezTo>
                  <a:cubicBezTo>
                    <a:pt x="5195" y="5374"/>
                    <a:pt x="5860" y="4519"/>
                    <a:pt x="6145" y="3569"/>
                  </a:cubicBezTo>
                  <a:cubicBezTo>
                    <a:pt x="6335" y="2777"/>
                    <a:pt x="6208" y="2017"/>
                    <a:pt x="5796" y="1416"/>
                  </a:cubicBezTo>
                  <a:cubicBezTo>
                    <a:pt x="5796" y="1384"/>
                    <a:pt x="5733" y="1384"/>
                    <a:pt x="5733" y="1384"/>
                  </a:cubicBezTo>
                  <a:cubicBezTo>
                    <a:pt x="5796" y="1289"/>
                    <a:pt x="5796" y="1194"/>
                    <a:pt x="5701" y="1099"/>
                  </a:cubicBezTo>
                  <a:cubicBezTo>
                    <a:pt x="5670" y="1067"/>
                    <a:pt x="5638" y="1036"/>
                    <a:pt x="5638" y="972"/>
                  </a:cubicBezTo>
                  <a:cubicBezTo>
                    <a:pt x="5077" y="298"/>
                    <a:pt x="4238" y="1"/>
                    <a:pt x="3405"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6"/>
            <p:cNvSpPr/>
            <p:nvPr/>
          </p:nvSpPr>
          <p:spPr>
            <a:xfrm>
              <a:off x="7607061" y="1897826"/>
              <a:ext cx="67723" cy="40929"/>
            </a:xfrm>
            <a:custGeom>
              <a:avLst/>
              <a:gdLst/>
              <a:ahLst/>
              <a:cxnLst/>
              <a:rect l="l" t="t" r="r" b="b"/>
              <a:pathLst>
                <a:path w="2060" h="1245" extrusionOk="0">
                  <a:moveTo>
                    <a:pt x="734" y="1"/>
                  </a:moveTo>
                  <a:cubicBezTo>
                    <a:pt x="499" y="1"/>
                    <a:pt x="263" y="72"/>
                    <a:pt x="64" y="231"/>
                  </a:cubicBezTo>
                  <a:cubicBezTo>
                    <a:pt x="1" y="295"/>
                    <a:pt x="1" y="390"/>
                    <a:pt x="33" y="453"/>
                  </a:cubicBezTo>
                  <a:lnTo>
                    <a:pt x="33" y="516"/>
                  </a:lnTo>
                  <a:cubicBezTo>
                    <a:pt x="55" y="539"/>
                    <a:pt x="109" y="561"/>
                    <a:pt x="161" y="561"/>
                  </a:cubicBezTo>
                  <a:cubicBezTo>
                    <a:pt x="183" y="561"/>
                    <a:pt x="204" y="557"/>
                    <a:pt x="223" y="548"/>
                  </a:cubicBezTo>
                  <a:cubicBezTo>
                    <a:pt x="365" y="485"/>
                    <a:pt x="515" y="453"/>
                    <a:pt x="658" y="453"/>
                  </a:cubicBezTo>
                  <a:cubicBezTo>
                    <a:pt x="801" y="453"/>
                    <a:pt x="935" y="485"/>
                    <a:pt x="1046" y="548"/>
                  </a:cubicBezTo>
                  <a:cubicBezTo>
                    <a:pt x="1299" y="675"/>
                    <a:pt x="1489" y="865"/>
                    <a:pt x="1584" y="1086"/>
                  </a:cubicBezTo>
                  <a:cubicBezTo>
                    <a:pt x="1616" y="1213"/>
                    <a:pt x="1774" y="1245"/>
                    <a:pt x="1838" y="1245"/>
                  </a:cubicBezTo>
                  <a:cubicBezTo>
                    <a:pt x="1901" y="1245"/>
                    <a:pt x="1901" y="1245"/>
                    <a:pt x="1933" y="1213"/>
                  </a:cubicBezTo>
                  <a:cubicBezTo>
                    <a:pt x="1996" y="1118"/>
                    <a:pt x="2059" y="1055"/>
                    <a:pt x="1996" y="928"/>
                  </a:cubicBezTo>
                  <a:cubicBezTo>
                    <a:pt x="1901" y="548"/>
                    <a:pt x="1521" y="231"/>
                    <a:pt x="1141" y="73"/>
                  </a:cubicBezTo>
                  <a:cubicBezTo>
                    <a:pt x="1011" y="26"/>
                    <a:pt x="873" y="1"/>
                    <a:pt x="734"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7869502" y="1868173"/>
              <a:ext cx="183179" cy="152672"/>
            </a:xfrm>
            <a:custGeom>
              <a:avLst/>
              <a:gdLst/>
              <a:ahLst/>
              <a:cxnLst/>
              <a:rect l="l" t="t" r="r" b="b"/>
              <a:pathLst>
                <a:path w="5572" h="4644" extrusionOk="0">
                  <a:moveTo>
                    <a:pt x="3059" y="1"/>
                  </a:moveTo>
                  <a:cubicBezTo>
                    <a:pt x="1483" y="1"/>
                    <a:pt x="0" y="1336"/>
                    <a:pt x="917" y="3192"/>
                  </a:cubicBezTo>
                  <a:cubicBezTo>
                    <a:pt x="1316" y="4014"/>
                    <a:pt x="2150" y="4644"/>
                    <a:pt x="3033" y="4644"/>
                  </a:cubicBezTo>
                  <a:cubicBezTo>
                    <a:pt x="3340" y="4644"/>
                    <a:pt x="3654" y="4567"/>
                    <a:pt x="3957" y="4395"/>
                  </a:cubicBezTo>
                  <a:cubicBezTo>
                    <a:pt x="5256" y="3699"/>
                    <a:pt x="5572" y="2178"/>
                    <a:pt x="5161" y="880"/>
                  </a:cubicBezTo>
                  <a:lnTo>
                    <a:pt x="5161" y="848"/>
                  </a:lnTo>
                  <a:cubicBezTo>
                    <a:pt x="5066" y="848"/>
                    <a:pt x="5002" y="848"/>
                    <a:pt x="4907" y="753"/>
                  </a:cubicBezTo>
                  <a:cubicBezTo>
                    <a:pt x="4386" y="232"/>
                    <a:pt x="3714" y="1"/>
                    <a:pt x="3059"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7860067" y="1845357"/>
              <a:ext cx="208263" cy="192483"/>
            </a:xfrm>
            <a:custGeom>
              <a:avLst/>
              <a:gdLst/>
              <a:ahLst/>
              <a:cxnLst/>
              <a:rect l="l" t="t" r="r" b="b"/>
              <a:pathLst>
                <a:path w="6335" h="5855" extrusionOk="0">
                  <a:moveTo>
                    <a:pt x="3425" y="769"/>
                  </a:moveTo>
                  <a:cubicBezTo>
                    <a:pt x="4058" y="769"/>
                    <a:pt x="4712" y="995"/>
                    <a:pt x="5226" y="1542"/>
                  </a:cubicBezTo>
                  <a:cubicBezTo>
                    <a:pt x="5289" y="1574"/>
                    <a:pt x="5353" y="1606"/>
                    <a:pt x="5448" y="1606"/>
                  </a:cubicBezTo>
                  <a:cubicBezTo>
                    <a:pt x="5796" y="2777"/>
                    <a:pt x="5606" y="4361"/>
                    <a:pt x="4244" y="5058"/>
                  </a:cubicBezTo>
                  <a:cubicBezTo>
                    <a:pt x="3961" y="5209"/>
                    <a:pt x="3666" y="5281"/>
                    <a:pt x="3373" y="5281"/>
                  </a:cubicBezTo>
                  <a:cubicBezTo>
                    <a:pt x="3175" y="5281"/>
                    <a:pt x="2979" y="5248"/>
                    <a:pt x="2787" y="5184"/>
                  </a:cubicBezTo>
                  <a:cubicBezTo>
                    <a:pt x="2154" y="4994"/>
                    <a:pt x="1584" y="4456"/>
                    <a:pt x="1331" y="3886"/>
                  </a:cubicBezTo>
                  <a:cubicBezTo>
                    <a:pt x="792" y="2841"/>
                    <a:pt x="1046" y="1859"/>
                    <a:pt x="1869" y="1257"/>
                  </a:cubicBezTo>
                  <a:cubicBezTo>
                    <a:pt x="2291" y="956"/>
                    <a:pt x="2850" y="769"/>
                    <a:pt x="3425" y="769"/>
                  </a:cubicBezTo>
                  <a:close/>
                  <a:moveTo>
                    <a:pt x="3411" y="1"/>
                  </a:moveTo>
                  <a:cubicBezTo>
                    <a:pt x="2839" y="1"/>
                    <a:pt x="2272" y="143"/>
                    <a:pt x="1806" y="402"/>
                  </a:cubicBezTo>
                  <a:cubicBezTo>
                    <a:pt x="475" y="1099"/>
                    <a:pt x="0" y="2714"/>
                    <a:pt x="729" y="4107"/>
                  </a:cubicBezTo>
                  <a:cubicBezTo>
                    <a:pt x="856" y="4297"/>
                    <a:pt x="951" y="4551"/>
                    <a:pt x="1109" y="4709"/>
                  </a:cubicBezTo>
                  <a:cubicBezTo>
                    <a:pt x="1668" y="5384"/>
                    <a:pt x="2501" y="5854"/>
                    <a:pt x="3393" y="5854"/>
                  </a:cubicBezTo>
                  <a:cubicBezTo>
                    <a:pt x="3715" y="5854"/>
                    <a:pt x="4044" y="5793"/>
                    <a:pt x="4371" y="5659"/>
                  </a:cubicBezTo>
                  <a:cubicBezTo>
                    <a:pt x="5163" y="5374"/>
                    <a:pt x="5859" y="4519"/>
                    <a:pt x="6144" y="3569"/>
                  </a:cubicBezTo>
                  <a:cubicBezTo>
                    <a:pt x="6334" y="2777"/>
                    <a:pt x="6239" y="2017"/>
                    <a:pt x="5796" y="1416"/>
                  </a:cubicBezTo>
                  <a:cubicBezTo>
                    <a:pt x="5796" y="1384"/>
                    <a:pt x="5764" y="1384"/>
                    <a:pt x="5764" y="1384"/>
                  </a:cubicBezTo>
                  <a:cubicBezTo>
                    <a:pt x="5796" y="1289"/>
                    <a:pt x="5796" y="1194"/>
                    <a:pt x="5701" y="1099"/>
                  </a:cubicBezTo>
                  <a:cubicBezTo>
                    <a:pt x="5669" y="1067"/>
                    <a:pt x="5638" y="1036"/>
                    <a:pt x="5638" y="972"/>
                  </a:cubicBezTo>
                  <a:cubicBezTo>
                    <a:pt x="5076" y="298"/>
                    <a:pt x="4238" y="1"/>
                    <a:pt x="3411"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6"/>
            <p:cNvSpPr/>
            <p:nvPr/>
          </p:nvSpPr>
          <p:spPr>
            <a:xfrm>
              <a:off x="7951690" y="1897826"/>
              <a:ext cx="67690" cy="40929"/>
            </a:xfrm>
            <a:custGeom>
              <a:avLst/>
              <a:gdLst/>
              <a:ahLst/>
              <a:cxnLst/>
              <a:rect l="l" t="t" r="r" b="b"/>
              <a:pathLst>
                <a:path w="2059" h="1245" extrusionOk="0">
                  <a:moveTo>
                    <a:pt x="733" y="1"/>
                  </a:moveTo>
                  <a:cubicBezTo>
                    <a:pt x="499" y="1"/>
                    <a:pt x="262" y="72"/>
                    <a:pt x="64" y="231"/>
                  </a:cubicBezTo>
                  <a:cubicBezTo>
                    <a:pt x="0" y="295"/>
                    <a:pt x="0" y="390"/>
                    <a:pt x="32" y="453"/>
                  </a:cubicBezTo>
                  <a:lnTo>
                    <a:pt x="32" y="516"/>
                  </a:lnTo>
                  <a:cubicBezTo>
                    <a:pt x="54" y="539"/>
                    <a:pt x="108" y="561"/>
                    <a:pt x="161" y="561"/>
                  </a:cubicBezTo>
                  <a:cubicBezTo>
                    <a:pt x="182" y="561"/>
                    <a:pt x="203" y="557"/>
                    <a:pt x="222" y="548"/>
                  </a:cubicBezTo>
                  <a:cubicBezTo>
                    <a:pt x="365" y="485"/>
                    <a:pt x="515" y="453"/>
                    <a:pt x="661" y="453"/>
                  </a:cubicBezTo>
                  <a:cubicBezTo>
                    <a:pt x="808" y="453"/>
                    <a:pt x="950" y="485"/>
                    <a:pt x="1077" y="548"/>
                  </a:cubicBezTo>
                  <a:cubicBezTo>
                    <a:pt x="1299" y="675"/>
                    <a:pt x="1489" y="865"/>
                    <a:pt x="1584" y="1086"/>
                  </a:cubicBezTo>
                  <a:cubicBezTo>
                    <a:pt x="1615" y="1213"/>
                    <a:pt x="1774" y="1245"/>
                    <a:pt x="1869" y="1245"/>
                  </a:cubicBezTo>
                  <a:cubicBezTo>
                    <a:pt x="1900" y="1245"/>
                    <a:pt x="1900" y="1245"/>
                    <a:pt x="1932" y="1213"/>
                  </a:cubicBezTo>
                  <a:cubicBezTo>
                    <a:pt x="2027" y="1118"/>
                    <a:pt x="2059" y="1055"/>
                    <a:pt x="2027" y="928"/>
                  </a:cubicBezTo>
                  <a:cubicBezTo>
                    <a:pt x="1900" y="548"/>
                    <a:pt x="1552" y="231"/>
                    <a:pt x="1140" y="73"/>
                  </a:cubicBezTo>
                  <a:cubicBezTo>
                    <a:pt x="1011" y="26"/>
                    <a:pt x="872" y="1"/>
                    <a:pt x="733"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8209923" y="1868173"/>
              <a:ext cx="184264" cy="152672"/>
            </a:xfrm>
            <a:custGeom>
              <a:avLst/>
              <a:gdLst/>
              <a:ahLst/>
              <a:cxnLst/>
              <a:rect l="l" t="t" r="r" b="b"/>
              <a:pathLst>
                <a:path w="5605" h="4644" extrusionOk="0">
                  <a:moveTo>
                    <a:pt x="3071" y="1"/>
                  </a:moveTo>
                  <a:cubicBezTo>
                    <a:pt x="1484" y="1"/>
                    <a:pt x="1" y="1336"/>
                    <a:pt x="918" y="3192"/>
                  </a:cubicBezTo>
                  <a:cubicBezTo>
                    <a:pt x="1340" y="4014"/>
                    <a:pt x="2163" y="4644"/>
                    <a:pt x="3051" y="4644"/>
                  </a:cubicBezTo>
                  <a:cubicBezTo>
                    <a:pt x="3361" y="4644"/>
                    <a:pt x="3678" y="4567"/>
                    <a:pt x="3990" y="4395"/>
                  </a:cubicBezTo>
                  <a:cubicBezTo>
                    <a:pt x="5288" y="3699"/>
                    <a:pt x="5605" y="2178"/>
                    <a:pt x="5161" y="880"/>
                  </a:cubicBezTo>
                  <a:lnTo>
                    <a:pt x="5161" y="848"/>
                  </a:lnTo>
                  <a:cubicBezTo>
                    <a:pt x="5098" y="848"/>
                    <a:pt x="5003" y="848"/>
                    <a:pt x="4940" y="753"/>
                  </a:cubicBezTo>
                  <a:cubicBezTo>
                    <a:pt x="4409" y="232"/>
                    <a:pt x="3731" y="1"/>
                    <a:pt x="3071" y="1"/>
                  </a:cubicBezTo>
                  <a:close/>
                </a:path>
              </a:pathLst>
            </a:custGeom>
            <a:solidFill>
              <a:srgbClr val="9B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8201540" y="1845357"/>
              <a:ext cx="208263" cy="192483"/>
            </a:xfrm>
            <a:custGeom>
              <a:avLst/>
              <a:gdLst/>
              <a:ahLst/>
              <a:cxnLst/>
              <a:rect l="l" t="t" r="r" b="b"/>
              <a:pathLst>
                <a:path w="6335" h="5855" extrusionOk="0">
                  <a:moveTo>
                    <a:pt x="3366" y="769"/>
                  </a:moveTo>
                  <a:cubicBezTo>
                    <a:pt x="4003" y="769"/>
                    <a:pt x="4664" y="995"/>
                    <a:pt x="5195" y="1542"/>
                  </a:cubicBezTo>
                  <a:cubicBezTo>
                    <a:pt x="5226" y="1574"/>
                    <a:pt x="5290" y="1606"/>
                    <a:pt x="5385" y="1606"/>
                  </a:cubicBezTo>
                  <a:cubicBezTo>
                    <a:pt x="5765" y="2777"/>
                    <a:pt x="5575" y="4361"/>
                    <a:pt x="4181" y="5058"/>
                  </a:cubicBezTo>
                  <a:cubicBezTo>
                    <a:pt x="3898" y="5209"/>
                    <a:pt x="3603" y="5281"/>
                    <a:pt x="3310" y="5281"/>
                  </a:cubicBezTo>
                  <a:cubicBezTo>
                    <a:pt x="3113" y="5281"/>
                    <a:pt x="2916" y="5248"/>
                    <a:pt x="2724" y="5184"/>
                  </a:cubicBezTo>
                  <a:cubicBezTo>
                    <a:pt x="2091" y="4994"/>
                    <a:pt x="1553" y="4456"/>
                    <a:pt x="1268" y="3886"/>
                  </a:cubicBezTo>
                  <a:cubicBezTo>
                    <a:pt x="761" y="2841"/>
                    <a:pt x="983" y="1859"/>
                    <a:pt x="1806" y="1257"/>
                  </a:cubicBezTo>
                  <a:cubicBezTo>
                    <a:pt x="2228" y="956"/>
                    <a:pt x="2787" y="769"/>
                    <a:pt x="3366" y="769"/>
                  </a:cubicBezTo>
                  <a:close/>
                  <a:moveTo>
                    <a:pt x="3380" y="1"/>
                  </a:moveTo>
                  <a:cubicBezTo>
                    <a:pt x="2807" y="1"/>
                    <a:pt x="2241" y="143"/>
                    <a:pt x="1774" y="402"/>
                  </a:cubicBezTo>
                  <a:cubicBezTo>
                    <a:pt x="476" y="1099"/>
                    <a:pt x="1" y="2714"/>
                    <a:pt x="698" y="4107"/>
                  </a:cubicBezTo>
                  <a:cubicBezTo>
                    <a:pt x="824" y="4297"/>
                    <a:pt x="951" y="4551"/>
                    <a:pt x="1109" y="4709"/>
                  </a:cubicBezTo>
                  <a:cubicBezTo>
                    <a:pt x="1668" y="5384"/>
                    <a:pt x="2501" y="5854"/>
                    <a:pt x="3381" y="5854"/>
                  </a:cubicBezTo>
                  <a:cubicBezTo>
                    <a:pt x="3698" y="5854"/>
                    <a:pt x="4021" y="5793"/>
                    <a:pt x="4340" y="5659"/>
                  </a:cubicBezTo>
                  <a:cubicBezTo>
                    <a:pt x="5131" y="5374"/>
                    <a:pt x="5860" y="4519"/>
                    <a:pt x="6145" y="3569"/>
                  </a:cubicBezTo>
                  <a:cubicBezTo>
                    <a:pt x="6335" y="2777"/>
                    <a:pt x="6208" y="2017"/>
                    <a:pt x="5765" y="1416"/>
                  </a:cubicBezTo>
                  <a:cubicBezTo>
                    <a:pt x="5765" y="1384"/>
                    <a:pt x="5733" y="1384"/>
                    <a:pt x="5733" y="1384"/>
                  </a:cubicBezTo>
                  <a:cubicBezTo>
                    <a:pt x="5765" y="1289"/>
                    <a:pt x="5765" y="1194"/>
                    <a:pt x="5701" y="1099"/>
                  </a:cubicBezTo>
                  <a:cubicBezTo>
                    <a:pt x="5670" y="1067"/>
                    <a:pt x="5606" y="1036"/>
                    <a:pt x="5606" y="972"/>
                  </a:cubicBezTo>
                  <a:cubicBezTo>
                    <a:pt x="5045" y="298"/>
                    <a:pt x="4207" y="1"/>
                    <a:pt x="3380"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8292143" y="1897826"/>
              <a:ext cx="67690" cy="40929"/>
            </a:xfrm>
            <a:custGeom>
              <a:avLst/>
              <a:gdLst/>
              <a:ahLst/>
              <a:cxnLst/>
              <a:rect l="l" t="t" r="r" b="b"/>
              <a:pathLst>
                <a:path w="2059" h="1245" extrusionOk="0">
                  <a:moveTo>
                    <a:pt x="751" y="1"/>
                  </a:moveTo>
                  <a:cubicBezTo>
                    <a:pt x="518" y="1"/>
                    <a:pt x="294" y="72"/>
                    <a:pt x="95" y="231"/>
                  </a:cubicBezTo>
                  <a:cubicBezTo>
                    <a:pt x="0" y="295"/>
                    <a:pt x="0" y="390"/>
                    <a:pt x="63" y="453"/>
                  </a:cubicBezTo>
                  <a:lnTo>
                    <a:pt x="63" y="516"/>
                  </a:lnTo>
                  <a:cubicBezTo>
                    <a:pt x="86" y="539"/>
                    <a:pt x="124" y="561"/>
                    <a:pt x="178" y="561"/>
                  </a:cubicBezTo>
                  <a:cubicBezTo>
                    <a:pt x="201" y="561"/>
                    <a:pt x="226" y="557"/>
                    <a:pt x="253" y="548"/>
                  </a:cubicBezTo>
                  <a:cubicBezTo>
                    <a:pt x="396" y="485"/>
                    <a:pt x="546" y="453"/>
                    <a:pt x="689" y="453"/>
                  </a:cubicBezTo>
                  <a:cubicBezTo>
                    <a:pt x="831" y="453"/>
                    <a:pt x="966" y="485"/>
                    <a:pt x="1077" y="548"/>
                  </a:cubicBezTo>
                  <a:cubicBezTo>
                    <a:pt x="1330" y="675"/>
                    <a:pt x="1520" y="865"/>
                    <a:pt x="1584" y="1086"/>
                  </a:cubicBezTo>
                  <a:cubicBezTo>
                    <a:pt x="1647" y="1213"/>
                    <a:pt x="1805" y="1245"/>
                    <a:pt x="1869" y="1245"/>
                  </a:cubicBezTo>
                  <a:cubicBezTo>
                    <a:pt x="1900" y="1245"/>
                    <a:pt x="1900" y="1245"/>
                    <a:pt x="1964" y="1213"/>
                  </a:cubicBezTo>
                  <a:cubicBezTo>
                    <a:pt x="2027" y="1118"/>
                    <a:pt x="2059" y="1055"/>
                    <a:pt x="2027" y="928"/>
                  </a:cubicBezTo>
                  <a:cubicBezTo>
                    <a:pt x="1900" y="548"/>
                    <a:pt x="1552" y="231"/>
                    <a:pt x="1172" y="73"/>
                  </a:cubicBezTo>
                  <a:cubicBezTo>
                    <a:pt x="1030" y="26"/>
                    <a:pt x="889" y="1"/>
                    <a:pt x="751"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36"/>
          <p:cNvGrpSpPr/>
          <p:nvPr/>
        </p:nvGrpSpPr>
        <p:grpSpPr>
          <a:xfrm>
            <a:off x="2306723" y="3517654"/>
            <a:ext cx="355050" cy="912446"/>
            <a:chOff x="2306723" y="3599304"/>
            <a:chExt cx="355050" cy="912446"/>
          </a:xfrm>
        </p:grpSpPr>
        <p:sp>
          <p:nvSpPr>
            <p:cNvPr id="725" name="Google Shape;725;p36"/>
            <p:cNvSpPr/>
            <p:nvPr/>
          </p:nvSpPr>
          <p:spPr>
            <a:xfrm>
              <a:off x="2306723" y="3599304"/>
              <a:ext cx="355050" cy="912446"/>
            </a:xfrm>
            <a:custGeom>
              <a:avLst/>
              <a:gdLst/>
              <a:ahLst/>
              <a:cxnLst/>
              <a:rect l="l" t="t" r="r" b="b"/>
              <a:pathLst>
                <a:path w="10800" h="27755" extrusionOk="0">
                  <a:moveTo>
                    <a:pt x="2653" y="342"/>
                  </a:moveTo>
                  <a:cubicBezTo>
                    <a:pt x="3064" y="342"/>
                    <a:pt x="3489" y="406"/>
                    <a:pt x="3896" y="476"/>
                  </a:cubicBezTo>
                  <a:cubicBezTo>
                    <a:pt x="3864" y="507"/>
                    <a:pt x="3896" y="602"/>
                    <a:pt x="3991" y="602"/>
                  </a:cubicBezTo>
                  <a:cubicBezTo>
                    <a:pt x="5321" y="602"/>
                    <a:pt x="6619" y="444"/>
                    <a:pt x="7950" y="349"/>
                  </a:cubicBezTo>
                  <a:cubicBezTo>
                    <a:pt x="7997" y="347"/>
                    <a:pt x="8045" y="346"/>
                    <a:pt x="8094" y="346"/>
                  </a:cubicBezTo>
                  <a:cubicBezTo>
                    <a:pt x="8943" y="346"/>
                    <a:pt x="9860" y="618"/>
                    <a:pt x="10040" y="1457"/>
                  </a:cubicBezTo>
                  <a:cubicBezTo>
                    <a:pt x="10198" y="2249"/>
                    <a:pt x="9850" y="3009"/>
                    <a:pt x="9058" y="3421"/>
                  </a:cubicBezTo>
                  <a:cubicBezTo>
                    <a:pt x="8867" y="3475"/>
                    <a:pt x="8934" y="3693"/>
                    <a:pt x="9077" y="3693"/>
                  </a:cubicBezTo>
                  <a:cubicBezTo>
                    <a:pt x="9101" y="3693"/>
                    <a:pt x="9126" y="3688"/>
                    <a:pt x="9153" y="3674"/>
                  </a:cubicBezTo>
                  <a:cubicBezTo>
                    <a:pt x="9216" y="3674"/>
                    <a:pt x="9216" y="3643"/>
                    <a:pt x="9248" y="3643"/>
                  </a:cubicBezTo>
                  <a:lnTo>
                    <a:pt x="9248" y="3643"/>
                  </a:lnTo>
                  <a:cubicBezTo>
                    <a:pt x="9216" y="3643"/>
                    <a:pt x="9153" y="3738"/>
                    <a:pt x="9153" y="3896"/>
                  </a:cubicBezTo>
                  <a:cubicBezTo>
                    <a:pt x="9185" y="8108"/>
                    <a:pt x="9280" y="12351"/>
                    <a:pt x="9311" y="16595"/>
                  </a:cubicBezTo>
                  <a:cubicBezTo>
                    <a:pt x="9343" y="18780"/>
                    <a:pt x="9343" y="20997"/>
                    <a:pt x="9406" y="23151"/>
                  </a:cubicBezTo>
                  <a:cubicBezTo>
                    <a:pt x="9406" y="24354"/>
                    <a:pt x="9565" y="25811"/>
                    <a:pt x="8488" y="26729"/>
                  </a:cubicBezTo>
                  <a:cubicBezTo>
                    <a:pt x="7892" y="27234"/>
                    <a:pt x="7063" y="27456"/>
                    <a:pt x="6242" y="27456"/>
                  </a:cubicBezTo>
                  <a:cubicBezTo>
                    <a:pt x="5929" y="27456"/>
                    <a:pt x="5618" y="27424"/>
                    <a:pt x="5321" y="27363"/>
                  </a:cubicBezTo>
                  <a:cubicBezTo>
                    <a:pt x="222" y="26222"/>
                    <a:pt x="1806" y="19255"/>
                    <a:pt x="1869" y="15930"/>
                  </a:cubicBezTo>
                  <a:cubicBezTo>
                    <a:pt x="1996" y="11813"/>
                    <a:pt x="2027" y="7538"/>
                    <a:pt x="1584" y="3421"/>
                  </a:cubicBezTo>
                  <a:lnTo>
                    <a:pt x="1584" y="3421"/>
                  </a:lnTo>
                  <a:cubicBezTo>
                    <a:pt x="1742" y="3453"/>
                    <a:pt x="1869" y="3484"/>
                    <a:pt x="2027" y="3484"/>
                  </a:cubicBezTo>
                  <a:cubicBezTo>
                    <a:pt x="2154" y="3484"/>
                    <a:pt x="2186" y="3326"/>
                    <a:pt x="2091" y="3294"/>
                  </a:cubicBezTo>
                  <a:cubicBezTo>
                    <a:pt x="1932" y="3262"/>
                    <a:pt x="1742" y="3167"/>
                    <a:pt x="1616" y="3104"/>
                  </a:cubicBezTo>
                  <a:lnTo>
                    <a:pt x="1616" y="3009"/>
                  </a:lnTo>
                  <a:cubicBezTo>
                    <a:pt x="1616" y="2969"/>
                    <a:pt x="1552" y="2929"/>
                    <a:pt x="1490" y="2929"/>
                  </a:cubicBezTo>
                  <a:cubicBezTo>
                    <a:pt x="1453" y="2929"/>
                    <a:pt x="1417" y="2943"/>
                    <a:pt x="1394" y="2977"/>
                  </a:cubicBezTo>
                  <a:cubicBezTo>
                    <a:pt x="602" y="2471"/>
                    <a:pt x="349" y="1426"/>
                    <a:pt x="1236" y="761"/>
                  </a:cubicBezTo>
                  <a:cubicBezTo>
                    <a:pt x="1642" y="443"/>
                    <a:pt x="2136" y="342"/>
                    <a:pt x="2653" y="342"/>
                  </a:cubicBezTo>
                  <a:close/>
                  <a:moveTo>
                    <a:pt x="8203" y="1"/>
                  </a:moveTo>
                  <a:cubicBezTo>
                    <a:pt x="6936" y="64"/>
                    <a:pt x="5669" y="159"/>
                    <a:pt x="4403" y="317"/>
                  </a:cubicBezTo>
                  <a:cubicBezTo>
                    <a:pt x="4403" y="286"/>
                    <a:pt x="4371" y="254"/>
                    <a:pt x="4339" y="254"/>
                  </a:cubicBezTo>
                  <a:cubicBezTo>
                    <a:pt x="3795" y="124"/>
                    <a:pt x="3156" y="5"/>
                    <a:pt x="2545" y="5"/>
                  </a:cubicBezTo>
                  <a:cubicBezTo>
                    <a:pt x="1661" y="5"/>
                    <a:pt x="837" y="254"/>
                    <a:pt x="444" y="1077"/>
                  </a:cubicBezTo>
                  <a:cubicBezTo>
                    <a:pt x="1" y="1901"/>
                    <a:pt x="444" y="2851"/>
                    <a:pt x="1331" y="3262"/>
                  </a:cubicBezTo>
                  <a:cubicBezTo>
                    <a:pt x="1204" y="7221"/>
                    <a:pt x="1552" y="11180"/>
                    <a:pt x="1489" y="15138"/>
                  </a:cubicBezTo>
                  <a:cubicBezTo>
                    <a:pt x="1394" y="17165"/>
                    <a:pt x="1204" y="19160"/>
                    <a:pt x="1204" y="21187"/>
                  </a:cubicBezTo>
                  <a:cubicBezTo>
                    <a:pt x="1204" y="22707"/>
                    <a:pt x="1426" y="24227"/>
                    <a:pt x="2312" y="25557"/>
                  </a:cubicBezTo>
                  <a:cubicBezTo>
                    <a:pt x="3155" y="26811"/>
                    <a:pt x="4736" y="27755"/>
                    <a:pt x="6329" y="27755"/>
                  </a:cubicBezTo>
                  <a:cubicBezTo>
                    <a:pt x="7070" y="27755"/>
                    <a:pt x="7814" y="27550"/>
                    <a:pt x="8488" y="27078"/>
                  </a:cubicBezTo>
                  <a:cubicBezTo>
                    <a:pt x="9660" y="26254"/>
                    <a:pt x="9786" y="24956"/>
                    <a:pt x="9786" y="23721"/>
                  </a:cubicBezTo>
                  <a:cubicBezTo>
                    <a:pt x="9786" y="21662"/>
                    <a:pt x="9755" y="19635"/>
                    <a:pt x="9723" y="17640"/>
                  </a:cubicBezTo>
                  <a:cubicBezTo>
                    <a:pt x="9691" y="13048"/>
                    <a:pt x="9628" y="8393"/>
                    <a:pt x="9565" y="3769"/>
                  </a:cubicBezTo>
                  <a:cubicBezTo>
                    <a:pt x="9565" y="3646"/>
                    <a:pt x="9470" y="3600"/>
                    <a:pt x="9368" y="3600"/>
                  </a:cubicBezTo>
                  <a:cubicBezTo>
                    <a:pt x="9338" y="3600"/>
                    <a:pt x="9308" y="3604"/>
                    <a:pt x="9280" y="3611"/>
                  </a:cubicBezTo>
                  <a:cubicBezTo>
                    <a:pt x="10515" y="3104"/>
                    <a:pt x="10800" y="1426"/>
                    <a:pt x="9881" y="476"/>
                  </a:cubicBezTo>
                  <a:cubicBezTo>
                    <a:pt x="9438" y="64"/>
                    <a:pt x="8836" y="1"/>
                    <a:pt x="8203" y="1"/>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6"/>
            <p:cNvSpPr/>
            <p:nvPr/>
          </p:nvSpPr>
          <p:spPr>
            <a:xfrm>
              <a:off x="2312970" y="3607293"/>
              <a:ext cx="327994" cy="891110"/>
            </a:xfrm>
            <a:custGeom>
              <a:avLst/>
              <a:gdLst/>
              <a:ahLst/>
              <a:cxnLst/>
              <a:rect l="l" t="t" r="r" b="b"/>
              <a:pathLst>
                <a:path w="9977" h="27106" extrusionOk="0">
                  <a:moveTo>
                    <a:pt x="1960" y="1338"/>
                  </a:moveTo>
                  <a:cubicBezTo>
                    <a:pt x="1971" y="1338"/>
                    <a:pt x="1983" y="1339"/>
                    <a:pt x="1996" y="1341"/>
                  </a:cubicBezTo>
                  <a:cubicBezTo>
                    <a:pt x="3040" y="1630"/>
                    <a:pt x="4059" y="1773"/>
                    <a:pt x="5079" y="1773"/>
                  </a:cubicBezTo>
                  <a:cubicBezTo>
                    <a:pt x="6070" y="1773"/>
                    <a:pt x="7062" y="1638"/>
                    <a:pt x="8076" y="1373"/>
                  </a:cubicBezTo>
                  <a:cubicBezTo>
                    <a:pt x="8099" y="1367"/>
                    <a:pt x="8121" y="1364"/>
                    <a:pt x="8141" y="1364"/>
                  </a:cubicBezTo>
                  <a:cubicBezTo>
                    <a:pt x="8344" y="1364"/>
                    <a:pt x="8402" y="1632"/>
                    <a:pt x="8171" y="1689"/>
                  </a:cubicBezTo>
                  <a:cubicBezTo>
                    <a:pt x="7234" y="2022"/>
                    <a:pt x="6217" y="2181"/>
                    <a:pt x="5197" y="2181"/>
                  </a:cubicBezTo>
                  <a:cubicBezTo>
                    <a:pt x="4080" y="2181"/>
                    <a:pt x="2959" y="1990"/>
                    <a:pt x="1932" y="1626"/>
                  </a:cubicBezTo>
                  <a:cubicBezTo>
                    <a:pt x="1755" y="1537"/>
                    <a:pt x="1799" y="1338"/>
                    <a:pt x="1960" y="1338"/>
                  </a:cubicBezTo>
                  <a:close/>
                  <a:moveTo>
                    <a:pt x="2404" y="1"/>
                  </a:moveTo>
                  <a:cubicBezTo>
                    <a:pt x="1897" y="1"/>
                    <a:pt x="1413" y="96"/>
                    <a:pt x="1014" y="391"/>
                  </a:cubicBezTo>
                  <a:cubicBezTo>
                    <a:pt x="159" y="1056"/>
                    <a:pt x="381" y="2069"/>
                    <a:pt x="1172" y="2608"/>
                  </a:cubicBezTo>
                  <a:cubicBezTo>
                    <a:pt x="1187" y="2579"/>
                    <a:pt x="1226" y="2564"/>
                    <a:pt x="1266" y="2564"/>
                  </a:cubicBezTo>
                  <a:cubicBezTo>
                    <a:pt x="1314" y="2564"/>
                    <a:pt x="1362" y="2587"/>
                    <a:pt x="1362" y="2639"/>
                  </a:cubicBezTo>
                  <a:lnTo>
                    <a:pt x="1362" y="2734"/>
                  </a:lnTo>
                  <a:cubicBezTo>
                    <a:pt x="1489" y="2798"/>
                    <a:pt x="1679" y="2893"/>
                    <a:pt x="1837" y="2924"/>
                  </a:cubicBezTo>
                  <a:cubicBezTo>
                    <a:pt x="1964" y="2956"/>
                    <a:pt x="1932" y="3115"/>
                    <a:pt x="1806" y="3115"/>
                  </a:cubicBezTo>
                  <a:cubicBezTo>
                    <a:pt x="1647" y="3115"/>
                    <a:pt x="1489" y="3083"/>
                    <a:pt x="1362" y="3051"/>
                  </a:cubicBezTo>
                  <a:lnTo>
                    <a:pt x="1362" y="3051"/>
                  </a:lnTo>
                  <a:cubicBezTo>
                    <a:pt x="1806" y="7168"/>
                    <a:pt x="1774" y="11443"/>
                    <a:pt x="1647" y="15560"/>
                  </a:cubicBezTo>
                  <a:cubicBezTo>
                    <a:pt x="1584" y="18917"/>
                    <a:pt x="1" y="25853"/>
                    <a:pt x="5099" y="26993"/>
                  </a:cubicBezTo>
                  <a:cubicBezTo>
                    <a:pt x="5413" y="27067"/>
                    <a:pt x="5743" y="27106"/>
                    <a:pt x="6073" y="27106"/>
                  </a:cubicBezTo>
                  <a:cubicBezTo>
                    <a:pt x="6877" y="27106"/>
                    <a:pt x="7683" y="26876"/>
                    <a:pt x="8266" y="26359"/>
                  </a:cubicBezTo>
                  <a:cubicBezTo>
                    <a:pt x="9343" y="25473"/>
                    <a:pt x="9185" y="23984"/>
                    <a:pt x="9185" y="22813"/>
                  </a:cubicBezTo>
                  <a:cubicBezTo>
                    <a:pt x="9121" y="20627"/>
                    <a:pt x="9121" y="18411"/>
                    <a:pt x="9090" y="16225"/>
                  </a:cubicBezTo>
                  <a:cubicBezTo>
                    <a:pt x="9058" y="12013"/>
                    <a:pt x="8963" y="7770"/>
                    <a:pt x="8931" y="3526"/>
                  </a:cubicBezTo>
                  <a:cubicBezTo>
                    <a:pt x="8931" y="3431"/>
                    <a:pt x="8963" y="3400"/>
                    <a:pt x="9026" y="3368"/>
                  </a:cubicBezTo>
                  <a:lnTo>
                    <a:pt x="9026" y="3368"/>
                  </a:lnTo>
                  <a:cubicBezTo>
                    <a:pt x="8963" y="3368"/>
                    <a:pt x="8963" y="3400"/>
                    <a:pt x="8931" y="3400"/>
                  </a:cubicBezTo>
                  <a:cubicBezTo>
                    <a:pt x="8909" y="3413"/>
                    <a:pt x="8887" y="3419"/>
                    <a:pt x="8867" y="3419"/>
                  </a:cubicBezTo>
                  <a:cubicBezTo>
                    <a:pt x="8743" y="3419"/>
                    <a:pt x="8669" y="3201"/>
                    <a:pt x="8805" y="3146"/>
                  </a:cubicBezTo>
                  <a:cubicBezTo>
                    <a:pt x="9596" y="2734"/>
                    <a:pt x="9976" y="1974"/>
                    <a:pt x="9818" y="1183"/>
                  </a:cubicBezTo>
                  <a:cubicBezTo>
                    <a:pt x="9596" y="264"/>
                    <a:pt x="8615" y="43"/>
                    <a:pt x="7696" y="11"/>
                  </a:cubicBezTo>
                  <a:cubicBezTo>
                    <a:pt x="6366" y="74"/>
                    <a:pt x="5068" y="233"/>
                    <a:pt x="3738" y="233"/>
                  </a:cubicBezTo>
                  <a:cubicBezTo>
                    <a:pt x="3674" y="233"/>
                    <a:pt x="3643" y="169"/>
                    <a:pt x="3674" y="138"/>
                  </a:cubicBezTo>
                  <a:cubicBezTo>
                    <a:pt x="3259" y="66"/>
                    <a:pt x="2824" y="1"/>
                    <a:pt x="2404" y="1"/>
                  </a:cubicBezTo>
                  <a:close/>
                </a:path>
              </a:pathLst>
            </a:custGeom>
            <a:solidFill>
              <a:srgbClr val="DFF0F3"/>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2411890" y="4026745"/>
              <a:ext cx="175059" cy="417085"/>
            </a:xfrm>
            <a:custGeom>
              <a:avLst/>
              <a:gdLst/>
              <a:ahLst/>
              <a:cxnLst/>
              <a:rect l="l" t="t" r="r" b="b"/>
              <a:pathLst>
                <a:path w="5325" h="12687" extrusionOk="0">
                  <a:moveTo>
                    <a:pt x="2188" y="1"/>
                  </a:moveTo>
                  <a:cubicBezTo>
                    <a:pt x="1493" y="1"/>
                    <a:pt x="792" y="144"/>
                    <a:pt x="64" y="426"/>
                  </a:cubicBezTo>
                  <a:cubicBezTo>
                    <a:pt x="53" y="437"/>
                    <a:pt x="46" y="440"/>
                    <a:pt x="40" y="440"/>
                  </a:cubicBezTo>
                  <a:cubicBezTo>
                    <a:pt x="28" y="440"/>
                    <a:pt x="21" y="426"/>
                    <a:pt x="0" y="426"/>
                  </a:cubicBezTo>
                  <a:lnTo>
                    <a:pt x="0" y="426"/>
                  </a:lnTo>
                  <a:cubicBezTo>
                    <a:pt x="64" y="2611"/>
                    <a:pt x="32" y="4733"/>
                    <a:pt x="32" y="6887"/>
                  </a:cubicBezTo>
                  <a:cubicBezTo>
                    <a:pt x="64" y="9040"/>
                    <a:pt x="475" y="12112"/>
                    <a:pt x="2597" y="12619"/>
                  </a:cubicBezTo>
                  <a:cubicBezTo>
                    <a:pt x="2788" y="12664"/>
                    <a:pt x="2965" y="12686"/>
                    <a:pt x="3127" y="12686"/>
                  </a:cubicBezTo>
                  <a:cubicBezTo>
                    <a:pt x="5325" y="12686"/>
                    <a:pt x="4938" y="8709"/>
                    <a:pt x="4909" y="6792"/>
                  </a:cubicBezTo>
                  <a:cubicBezTo>
                    <a:pt x="4846" y="4702"/>
                    <a:pt x="4782" y="2643"/>
                    <a:pt x="4624" y="553"/>
                  </a:cubicBezTo>
                  <a:lnTo>
                    <a:pt x="4561" y="553"/>
                  </a:lnTo>
                  <a:cubicBezTo>
                    <a:pt x="3754" y="183"/>
                    <a:pt x="2974" y="1"/>
                    <a:pt x="2188" y="1"/>
                  </a:cubicBezTo>
                  <a:close/>
                </a:path>
              </a:pathLst>
            </a:custGeom>
            <a:solidFill>
              <a:srgbClr val="FFF8CD"/>
            </a:solidFill>
            <a:ln w="17425"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6"/>
            <p:cNvSpPr/>
            <p:nvPr/>
          </p:nvSpPr>
          <p:spPr>
            <a:xfrm>
              <a:off x="2371651" y="3651280"/>
              <a:ext cx="217501" cy="28272"/>
            </a:xfrm>
            <a:custGeom>
              <a:avLst/>
              <a:gdLst/>
              <a:ahLst/>
              <a:cxnLst/>
              <a:rect l="l" t="t" r="r" b="b"/>
              <a:pathLst>
                <a:path w="6616" h="860" extrusionOk="0">
                  <a:moveTo>
                    <a:pt x="237" y="0"/>
                  </a:moveTo>
                  <a:cubicBezTo>
                    <a:pt x="46" y="0"/>
                    <a:pt x="0" y="228"/>
                    <a:pt x="179" y="288"/>
                  </a:cubicBezTo>
                  <a:cubicBezTo>
                    <a:pt x="1222" y="669"/>
                    <a:pt x="2334" y="859"/>
                    <a:pt x="3448" y="859"/>
                  </a:cubicBezTo>
                  <a:cubicBezTo>
                    <a:pt x="4464" y="859"/>
                    <a:pt x="5482" y="700"/>
                    <a:pt x="6450" y="383"/>
                  </a:cubicBezTo>
                  <a:cubicBezTo>
                    <a:pt x="6615" y="300"/>
                    <a:pt x="6564" y="49"/>
                    <a:pt x="6401" y="49"/>
                  </a:cubicBezTo>
                  <a:cubicBezTo>
                    <a:pt x="6378" y="49"/>
                    <a:pt x="6351" y="54"/>
                    <a:pt x="6323" y="66"/>
                  </a:cubicBezTo>
                  <a:cubicBezTo>
                    <a:pt x="5309" y="312"/>
                    <a:pt x="4339" y="439"/>
                    <a:pt x="3374" y="439"/>
                  </a:cubicBezTo>
                  <a:cubicBezTo>
                    <a:pt x="2351" y="439"/>
                    <a:pt x="1334" y="296"/>
                    <a:pt x="274" y="3"/>
                  </a:cubicBezTo>
                  <a:cubicBezTo>
                    <a:pt x="261" y="1"/>
                    <a:pt x="249" y="0"/>
                    <a:pt x="237" y="0"/>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6"/>
            <p:cNvSpPr/>
            <p:nvPr/>
          </p:nvSpPr>
          <p:spPr>
            <a:xfrm>
              <a:off x="2478068" y="4328275"/>
              <a:ext cx="54605" cy="41488"/>
            </a:xfrm>
            <a:custGeom>
              <a:avLst/>
              <a:gdLst/>
              <a:ahLst/>
              <a:cxnLst/>
              <a:rect l="l" t="t" r="r" b="b"/>
              <a:pathLst>
                <a:path w="1661" h="1262" extrusionOk="0">
                  <a:moveTo>
                    <a:pt x="98" y="1"/>
                  </a:moveTo>
                  <a:cubicBezTo>
                    <a:pt x="53" y="1"/>
                    <a:pt x="0" y="53"/>
                    <a:pt x="46" y="122"/>
                  </a:cubicBezTo>
                  <a:cubicBezTo>
                    <a:pt x="362" y="660"/>
                    <a:pt x="901" y="1103"/>
                    <a:pt x="1502" y="1262"/>
                  </a:cubicBezTo>
                  <a:cubicBezTo>
                    <a:pt x="1629" y="1262"/>
                    <a:pt x="1661" y="1072"/>
                    <a:pt x="1534" y="1040"/>
                  </a:cubicBezTo>
                  <a:cubicBezTo>
                    <a:pt x="932" y="882"/>
                    <a:pt x="521" y="502"/>
                    <a:pt x="141" y="26"/>
                  </a:cubicBezTo>
                  <a:cubicBezTo>
                    <a:pt x="132" y="9"/>
                    <a:pt x="116" y="1"/>
                    <a:pt x="98" y="1"/>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2456633" y="4346750"/>
              <a:ext cx="55197" cy="58550"/>
            </a:xfrm>
            <a:custGeom>
              <a:avLst/>
              <a:gdLst/>
              <a:ahLst/>
              <a:cxnLst/>
              <a:rect l="l" t="t" r="r" b="b"/>
              <a:pathLst>
                <a:path w="1679" h="1781" extrusionOk="0">
                  <a:moveTo>
                    <a:pt x="72" y="0"/>
                  </a:moveTo>
                  <a:cubicBezTo>
                    <a:pt x="37" y="0"/>
                    <a:pt x="1" y="27"/>
                    <a:pt x="1" y="66"/>
                  </a:cubicBezTo>
                  <a:cubicBezTo>
                    <a:pt x="223" y="858"/>
                    <a:pt x="793" y="1586"/>
                    <a:pt x="1553" y="1776"/>
                  </a:cubicBezTo>
                  <a:cubicBezTo>
                    <a:pt x="1564" y="1779"/>
                    <a:pt x="1575" y="1780"/>
                    <a:pt x="1584" y="1780"/>
                  </a:cubicBezTo>
                  <a:cubicBezTo>
                    <a:pt x="1679" y="1780"/>
                    <a:pt x="1671" y="1647"/>
                    <a:pt x="1584" y="1618"/>
                  </a:cubicBezTo>
                  <a:cubicBezTo>
                    <a:pt x="888" y="1301"/>
                    <a:pt x="381" y="826"/>
                    <a:pt x="128" y="35"/>
                  </a:cubicBezTo>
                  <a:cubicBezTo>
                    <a:pt x="116" y="10"/>
                    <a:pt x="94" y="0"/>
                    <a:pt x="72" y="0"/>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36"/>
          <p:cNvGrpSpPr/>
          <p:nvPr/>
        </p:nvGrpSpPr>
        <p:grpSpPr>
          <a:xfrm>
            <a:off x="3144839" y="3517654"/>
            <a:ext cx="356069" cy="912446"/>
            <a:chOff x="3144839" y="3599304"/>
            <a:chExt cx="356069" cy="912446"/>
          </a:xfrm>
        </p:grpSpPr>
        <p:sp>
          <p:nvSpPr>
            <p:cNvPr id="732" name="Google Shape;732;p36"/>
            <p:cNvSpPr/>
            <p:nvPr/>
          </p:nvSpPr>
          <p:spPr>
            <a:xfrm>
              <a:off x="3144839" y="3599304"/>
              <a:ext cx="356069" cy="912446"/>
            </a:xfrm>
            <a:custGeom>
              <a:avLst/>
              <a:gdLst/>
              <a:ahLst/>
              <a:cxnLst/>
              <a:rect l="l" t="t" r="r" b="b"/>
              <a:pathLst>
                <a:path w="10831" h="27755" extrusionOk="0">
                  <a:moveTo>
                    <a:pt x="2653" y="342"/>
                  </a:moveTo>
                  <a:cubicBezTo>
                    <a:pt x="3064" y="342"/>
                    <a:pt x="3489" y="406"/>
                    <a:pt x="3896" y="476"/>
                  </a:cubicBezTo>
                  <a:cubicBezTo>
                    <a:pt x="3864" y="507"/>
                    <a:pt x="3896" y="602"/>
                    <a:pt x="3991" y="602"/>
                  </a:cubicBezTo>
                  <a:cubicBezTo>
                    <a:pt x="5321" y="602"/>
                    <a:pt x="6619" y="444"/>
                    <a:pt x="7949" y="349"/>
                  </a:cubicBezTo>
                  <a:cubicBezTo>
                    <a:pt x="7997" y="347"/>
                    <a:pt x="8045" y="346"/>
                    <a:pt x="8093" y="346"/>
                  </a:cubicBezTo>
                  <a:cubicBezTo>
                    <a:pt x="8943" y="346"/>
                    <a:pt x="9860" y="618"/>
                    <a:pt x="10039" y="1457"/>
                  </a:cubicBezTo>
                  <a:cubicBezTo>
                    <a:pt x="10198" y="2249"/>
                    <a:pt x="9849" y="3009"/>
                    <a:pt x="9058" y="3421"/>
                  </a:cubicBezTo>
                  <a:cubicBezTo>
                    <a:pt x="8867" y="3475"/>
                    <a:pt x="8934" y="3693"/>
                    <a:pt x="9077" y="3693"/>
                  </a:cubicBezTo>
                  <a:cubicBezTo>
                    <a:pt x="9100" y="3693"/>
                    <a:pt x="9126" y="3688"/>
                    <a:pt x="9153" y="3674"/>
                  </a:cubicBezTo>
                  <a:cubicBezTo>
                    <a:pt x="9216" y="3674"/>
                    <a:pt x="9216" y="3643"/>
                    <a:pt x="9248" y="3643"/>
                  </a:cubicBezTo>
                  <a:lnTo>
                    <a:pt x="9248" y="3643"/>
                  </a:lnTo>
                  <a:cubicBezTo>
                    <a:pt x="9216" y="3643"/>
                    <a:pt x="9153" y="3738"/>
                    <a:pt x="9153" y="3896"/>
                  </a:cubicBezTo>
                  <a:cubicBezTo>
                    <a:pt x="9184" y="8108"/>
                    <a:pt x="9279" y="12351"/>
                    <a:pt x="9311" y="16595"/>
                  </a:cubicBezTo>
                  <a:cubicBezTo>
                    <a:pt x="9343" y="18780"/>
                    <a:pt x="9343" y="20997"/>
                    <a:pt x="9406" y="23151"/>
                  </a:cubicBezTo>
                  <a:cubicBezTo>
                    <a:pt x="9406" y="24354"/>
                    <a:pt x="9564" y="25811"/>
                    <a:pt x="8488" y="26729"/>
                  </a:cubicBezTo>
                  <a:cubicBezTo>
                    <a:pt x="7891" y="27234"/>
                    <a:pt x="7062" y="27456"/>
                    <a:pt x="6242" y="27456"/>
                  </a:cubicBezTo>
                  <a:cubicBezTo>
                    <a:pt x="5929" y="27456"/>
                    <a:pt x="5618" y="27424"/>
                    <a:pt x="5321" y="27363"/>
                  </a:cubicBezTo>
                  <a:cubicBezTo>
                    <a:pt x="222" y="26222"/>
                    <a:pt x="1805" y="19255"/>
                    <a:pt x="1869" y="15930"/>
                  </a:cubicBezTo>
                  <a:cubicBezTo>
                    <a:pt x="1995" y="11813"/>
                    <a:pt x="2027" y="7538"/>
                    <a:pt x="1584" y="3421"/>
                  </a:cubicBezTo>
                  <a:lnTo>
                    <a:pt x="1584" y="3421"/>
                  </a:lnTo>
                  <a:cubicBezTo>
                    <a:pt x="1774" y="3453"/>
                    <a:pt x="1869" y="3484"/>
                    <a:pt x="2027" y="3484"/>
                  </a:cubicBezTo>
                  <a:cubicBezTo>
                    <a:pt x="2154" y="3484"/>
                    <a:pt x="2185" y="3326"/>
                    <a:pt x="2090" y="3294"/>
                  </a:cubicBezTo>
                  <a:cubicBezTo>
                    <a:pt x="1932" y="3262"/>
                    <a:pt x="1774" y="3167"/>
                    <a:pt x="1615" y="3104"/>
                  </a:cubicBezTo>
                  <a:lnTo>
                    <a:pt x="1615" y="3009"/>
                  </a:lnTo>
                  <a:cubicBezTo>
                    <a:pt x="1615" y="2969"/>
                    <a:pt x="1552" y="2929"/>
                    <a:pt x="1489" y="2929"/>
                  </a:cubicBezTo>
                  <a:cubicBezTo>
                    <a:pt x="1453" y="2929"/>
                    <a:pt x="1417" y="2943"/>
                    <a:pt x="1394" y="2977"/>
                  </a:cubicBezTo>
                  <a:cubicBezTo>
                    <a:pt x="602" y="2471"/>
                    <a:pt x="349" y="1426"/>
                    <a:pt x="1235" y="761"/>
                  </a:cubicBezTo>
                  <a:cubicBezTo>
                    <a:pt x="1641" y="443"/>
                    <a:pt x="2136" y="342"/>
                    <a:pt x="2653" y="342"/>
                  </a:cubicBezTo>
                  <a:close/>
                  <a:moveTo>
                    <a:pt x="8203" y="1"/>
                  </a:moveTo>
                  <a:cubicBezTo>
                    <a:pt x="6936" y="64"/>
                    <a:pt x="5669" y="159"/>
                    <a:pt x="4402" y="317"/>
                  </a:cubicBezTo>
                  <a:cubicBezTo>
                    <a:pt x="4402" y="286"/>
                    <a:pt x="4371" y="254"/>
                    <a:pt x="4339" y="254"/>
                  </a:cubicBezTo>
                  <a:cubicBezTo>
                    <a:pt x="3795" y="124"/>
                    <a:pt x="3156" y="5"/>
                    <a:pt x="2544" y="5"/>
                  </a:cubicBezTo>
                  <a:cubicBezTo>
                    <a:pt x="1661" y="5"/>
                    <a:pt x="837" y="254"/>
                    <a:pt x="444" y="1077"/>
                  </a:cubicBezTo>
                  <a:cubicBezTo>
                    <a:pt x="0" y="1901"/>
                    <a:pt x="444" y="2851"/>
                    <a:pt x="1330" y="3262"/>
                  </a:cubicBezTo>
                  <a:cubicBezTo>
                    <a:pt x="1204" y="7221"/>
                    <a:pt x="1552" y="11180"/>
                    <a:pt x="1489" y="15138"/>
                  </a:cubicBezTo>
                  <a:cubicBezTo>
                    <a:pt x="1394" y="17165"/>
                    <a:pt x="1204" y="19160"/>
                    <a:pt x="1204" y="21187"/>
                  </a:cubicBezTo>
                  <a:cubicBezTo>
                    <a:pt x="1204" y="22707"/>
                    <a:pt x="1425" y="24227"/>
                    <a:pt x="2312" y="25557"/>
                  </a:cubicBezTo>
                  <a:cubicBezTo>
                    <a:pt x="3155" y="26811"/>
                    <a:pt x="4720" y="27755"/>
                    <a:pt x="6314" y="27755"/>
                  </a:cubicBezTo>
                  <a:cubicBezTo>
                    <a:pt x="7056" y="27755"/>
                    <a:pt x="7804" y="27550"/>
                    <a:pt x="8488" y="27078"/>
                  </a:cubicBezTo>
                  <a:cubicBezTo>
                    <a:pt x="9659" y="26254"/>
                    <a:pt x="9786" y="24956"/>
                    <a:pt x="9786" y="23721"/>
                  </a:cubicBezTo>
                  <a:cubicBezTo>
                    <a:pt x="9786" y="21662"/>
                    <a:pt x="9754" y="19635"/>
                    <a:pt x="9723" y="17640"/>
                  </a:cubicBezTo>
                  <a:cubicBezTo>
                    <a:pt x="9691" y="13048"/>
                    <a:pt x="9628" y="8393"/>
                    <a:pt x="9564" y="3769"/>
                  </a:cubicBezTo>
                  <a:cubicBezTo>
                    <a:pt x="9564" y="3646"/>
                    <a:pt x="9469" y="3600"/>
                    <a:pt x="9367" y="3600"/>
                  </a:cubicBezTo>
                  <a:cubicBezTo>
                    <a:pt x="9338" y="3600"/>
                    <a:pt x="9308" y="3604"/>
                    <a:pt x="9279" y="3611"/>
                  </a:cubicBezTo>
                  <a:cubicBezTo>
                    <a:pt x="10514" y="3104"/>
                    <a:pt x="10831" y="1426"/>
                    <a:pt x="9881" y="476"/>
                  </a:cubicBezTo>
                  <a:cubicBezTo>
                    <a:pt x="9438" y="64"/>
                    <a:pt x="8836" y="1"/>
                    <a:pt x="8203" y="1"/>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p:nvPr/>
          </p:nvSpPr>
          <p:spPr>
            <a:xfrm>
              <a:off x="3152104" y="3607293"/>
              <a:ext cx="327994" cy="891110"/>
            </a:xfrm>
            <a:custGeom>
              <a:avLst/>
              <a:gdLst/>
              <a:ahLst/>
              <a:cxnLst/>
              <a:rect l="l" t="t" r="r" b="b"/>
              <a:pathLst>
                <a:path w="9977" h="27106" extrusionOk="0">
                  <a:moveTo>
                    <a:pt x="1929" y="1338"/>
                  </a:moveTo>
                  <a:cubicBezTo>
                    <a:pt x="1940" y="1338"/>
                    <a:pt x="1952" y="1339"/>
                    <a:pt x="1964" y="1341"/>
                  </a:cubicBezTo>
                  <a:cubicBezTo>
                    <a:pt x="3008" y="1630"/>
                    <a:pt x="4028" y="1773"/>
                    <a:pt x="5048" y="1773"/>
                  </a:cubicBezTo>
                  <a:cubicBezTo>
                    <a:pt x="6039" y="1773"/>
                    <a:pt x="7030" y="1638"/>
                    <a:pt x="8045" y="1373"/>
                  </a:cubicBezTo>
                  <a:cubicBezTo>
                    <a:pt x="8068" y="1367"/>
                    <a:pt x="8089" y="1364"/>
                    <a:pt x="8109" y="1364"/>
                  </a:cubicBezTo>
                  <a:cubicBezTo>
                    <a:pt x="8313" y="1364"/>
                    <a:pt x="8370" y="1632"/>
                    <a:pt x="8140" y="1689"/>
                  </a:cubicBezTo>
                  <a:cubicBezTo>
                    <a:pt x="7203" y="2022"/>
                    <a:pt x="6201" y="2181"/>
                    <a:pt x="5189" y="2181"/>
                  </a:cubicBezTo>
                  <a:cubicBezTo>
                    <a:pt x="4080" y="2181"/>
                    <a:pt x="2960" y="1990"/>
                    <a:pt x="1901" y="1626"/>
                  </a:cubicBezTo>
                  <a:cubicBezTo>
                    <a:pt x="1724" y="1537"/>
                    <a:pt x="1767" y="1338"/>
                    <a:pt x="1929" y="1338"/>
                  </a:cubicBezTo>
                  <a:close/>
                  <a:moveTo>
                    <a:pt x="2405" y="1"/>
                  </a:moveTo>
                  <a:cubicBezTo>
                    <a:pt x="1897" y="1"/>
                    <a:pt x="1413" y="96"/>
                    <a:pt x="1014" y="391"/>
                  </a:cubicBezTo>
                  <a:cubicBezTo>
                    <a:pt x="159" y="1056"/>
                    <a:pt x="381" y="2069"/>
                    <a:pt x="1173" y="2608"/>
                  </a:cubicBezTo>
                  <a:cubicBezTo>
                    <a:pt x="1201" y="2579"/>
                    <a:pt x="1249" y="2564"/>
                    <a:pt x="1293" y="2564"/>
                  </a:cubicBezTo>
                  <a:cubicBezTo>
                    <a:pt x="1346" y="2564"/>
                    <a:pt x="1394" y="2587"/>
                    <a:pt x="1394" y="2639"/>
                  </a:cubicBezTo>
                  <a:lnTo>
                    <a:pt x="1394" y="2734"/>
                  </a:lnTo>
                  <a:cubicBezTo>
                    <a:pt x="1489" y="2798"/>
                    <a:pt x="1711" y="2893"/>
                    <a:pt x="1869" y="2924"/>
                  </a:cubicBezTo>
                  <a:cubicBezTo>
                    <a:pt x="1964" y="2956"/>
                    <a:pt x="1933" y="3115"/>
                    <a:pt x="1806" y="3115"/>
                  </a:cubicBezTo>
                  <a:cubicBezTo>
                    <a:pt x="1648" y="3115"/>
                    <a:pt x="1489" y="3083"/>
                    <a:pt x="1394" y="3051"/>
                  </a:cubicBezTo>
                  <a:lnTo>
                    <a:pt x="1394" y="3051"/>
                  </a:lnTo>
                  <a:cubicBezTo>
                    <a:pt x="1806" y="7168"/>
                    <a:pt x="1774" y="11443"/>
                    <a:pt x="1648" y="15560"/>
                  </a:cubicBezTo>
                  <a:cubicBezTo>
                    <a:pt x="1584" y="18917"/>
                    <a:pt x="1" y="25853"/>
                    <a:pt x="5100" y="26993"/>
                  </a:cubicBezTo>
                  <a:cubicBezTo>
                    <a:pt x="5413" y="27067"/>
                    <a:pt x="5743" y="27106"/>
                    <a:pt x="6074" y="27106"/>
                  </a:cubicBezTo>
                  <a:cubicBezTo>
                    <a:pt x="6877" y="27106"/>
                    <a:pt x="7683" y="26876"/>
                    <a:pt x="8267" y="26359"/>
                  </a:cubicBezTo>
                  <a:cubicBezTo>
                    <a:pt x="9343" y="25473"/>
                    <a:pt x="9185" y="23984"/>
                    <a:pt x="9185" y="22813"/>
                  </a:cubicBezTo>
                  <a:cubicBezTo>
                    <a:pt x="9153" y="20627"/>
                    <a:pt x="9153" y="18411"/>
                    <a:pt x="9090" y="16225"/>
                  </a:cubicBezTo>
                  <a:cubicBezTo>
                    <a:pt x="9058" y="12013"/>
                    <a:pt x="8995" y="7770"/>
                    <a:pt x="8932" y="3526"/>
                  </a:cubicBezTo>
                  <a:cubicBezTo>
                    <a:pt x="8932" y="3431"/>
                    <a:pt x="8995" y="3400"/>
                    <a:pt x="9027" y="3368"/>
                  </a:cubicBezTo>
                  <a:lnTo>
                    <a:pt x="9027" y="3368"/>
                  </a:lnTo>
                  <a:cubicBezTo>
                    <a:pt x="8995" y="3368"/>
                    <a:pt x="8995" y="3400"/>
                    <a:pt x="8932" y="3400"/>
                  </a:cubicBezTo>
                  <a:cubicBezTo>
                    <a:pt x="8909" y="3413"/>
                    <a:pt x="8888" y="3419"/>
                    <a:pt x="8869" y="3419"/>
                  </a:cubicBezTo>
                  <a:cubicBezTo>
                    <a:pt x="8752" y="3419"/>
                    <a:pt x="8701" y="3201"/>
                    <a:pt x="8837" y="3146"/>
                  </a:cubicBezTo>
                  <a:cubicBezTo>
                    <a:pt x="9628" y="2734"/>
                    <a:pt x="9977" y="1974"/>
                    <a:pt x="9818" y="1183"/>
                  </a:cubicBezTo>
                  <a:cubicBezTo>
                    <a:pt x="9565" y="264"/>
                    <a:pt x="8583" y="43"/>
                    <a:pt x="7728" y="11"/>
                  </a:cubicBezTo>
                  <a:cubicBezTo>
                    <a:pt x="6366" y="74"/>
                    <a:pt x="5068" y="233"/>
                    <a:pt x="3770" y="233"/>
                  </a:cubicBezTo>
                  <a:cubicBezTo>
                    <a:pt x="3675" y="233"/>
                    <a:pt x="3643" y="169"/>
                    <a:pt x="3675" y="138"/>
                  </a:cubicBezTo>
                  <a:cubicBezTo>
                    <a:pt x="3259" y="66"/>
                    <a:pt x="2824" y="1"/>
                    <a:pt x="2405" y="1"/>
                  </a:cubicBezTo>
                  <a:close/>
                </a:path>
              </a:pathLst>
            </a:custGeom>
            <a:solidFill>
              <a:srgbClr val="DFF0F3"/>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6"/>
            <p:cNvSpPr/>
            <p:nvPr/>
          </p:nvSpPr>
          <p:spPr>
            <a:xfrm>
              <a:off x="3209734" y="3651280"/>
              <a:ext cx="217501" cy="28272"/>
            </a:xfrm>
            <a:custGeom>
              <a:avLst/>
              <a:gdLst/>
              <a:ahLst/>
              <a:cxnLst/>
              <a:rect l="l" t="t" r="r" b="b"/>
              <a:pathLst>
                <a:path w="6616" h="860" extrusionOk="0">
                  <a:moveTo>
                    <a:pt x="238" y="0"/>
                  </a:moveTo>
                  <a:cubicBezTo>
                    <a:pt x="47" y="0"/>
                    <a:pt x="1" y="228"/>
                    <a:pt x="180" y="288"/>
                  </a:cubicBezTo>
                  <a:cubicBezTo>
                    <a:pt x="1223" y="669"/>
                    <a:pt x="2335" y="859"/>
                    <a:pt x="3448" y="859"/>
                  </a:cubicBezTo>
                  <a:cubicBezTo>
                    <a:pt x="4465" y="859"/>
                    <a:pt x="5483" y="700"/>
                    <a:pt x="6450" y="383"/>
                  </a:cubicBezTo>
                  <a:cubicBezTo>
                    <a:pt x="6616" y="300"/>
                    <a:pt x="6565" y="49"/>
                    <a:pt x="6402" y="49"/>
                  </a:cubicBezTo>
                  <a:cubicBezTo>
                    <a:pt x="6378" y="49"/>
                    <a:pt x="6352" y="54"/>
                    <a:pt x="6324" y="66"/>
                  </a:cubicBezTo>
                  <a:cubicBezTo>
                    <a:pt x="5309" y="312"/>
                    <a:pt x="4340" y="439"/>
                    <a:pt x="3375" y="439"/>
                  </a:cubicBezTo>
                  <a:cubicBezTo>
                    <a:pt x="2352" y="439"/>
                    <a:pt x="1334" y="296"/>
                    <a:pt x="275" y="3"/>
                  </a:cubicBezTo>
                  <a:cubicBezTo>
                    <a:pt x="262" y="1"/>
                    <a:pt x="249" y="0"/>
                    <a:pt x="238" y="0"/>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6"/>
            <p:cNvSpPr/>
            <p:nvPr/>
          </p:nvSpPr>
          <p:spPr>
            <a:xfrm>
              <a:off x="3316150" y="4328275"/>
              <a:ext cx="54638" cy="41488"/>
            </a:xfrm>
            <a:custGeom>
              <a:avLst/>
              <a:gdLst/>
              <a:ahLst/>
              <a:cxnLst/>
              <a:rect l="l" t="t" r="r" b="b"/>
              <a:pathLst>
                <a:path w="1662" h="1262" extrusionOk="0">
                  <a:moveTo>
                    <a:pt x="99" y="1"/>
                  </a:moveTo>
                  <a:cubicBezTo>
                    <a:pt x="54" y="1"/>
                    <a:pt x="1" y="53"/>
                    <a:pt x="46" y="122"/>
                  </a:cubicBezTo>
                  <a:cubicBezTo>
                    <a:pt x="363" y="660"/>
                    <a:pt x="901" y="1103"/>
                    <a:pt x="1503" y="1262"/>
                  </a:cubicBezTo>
                  <a:cubicBezTo>
                    <a:pt x="1630" y="1262"/>
                    <a:pt x="1661" y="1072"/>
                    <a:pt x="1535" y="1040"/>
                  </a:cubicBezTo>
                  <a:cubicBezTo>
                    <a:pt x="996" y="882"/>
                    <a:pt x="521" y="502"/>
                    <a:pt x="141" y="26"/>
                  </a:cubicBezTo>
                  <a:cubicBezTo>
                    <a:pt x="132" y="9"/>
                    <a:pt x="116" y="1"/>
                    <a:pt x="99" y="1"/>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p:nvPr/>
          </p:nvSpPr>
          <p:spPr>
            <a:xfrm>
              <a:off x="3294749" y="4346750"/>
              <a:ext cx="55197" cy="58550"/>
            </a:xfrm>
            <a:custGeom>
              <a:avLst/>
              <a:gdLst/>
              <a:ahLst/>
              <a:cxnLst/>
              <a:rect l="l" t="t" r="r" b="b"/>
              <a:pathLst>
                <a:path w="1679" h="1781" extrusionOk="0">
                  <a:moveTo>
                    <a:pt x="72" y="0"/>
                  </a:moveTo>
                  <a:cubicBezTo>
                    <a:pt x="37" y="0"/>
                    <a:pt x="1" y="27"/>
                    <a:pt x="1" y="66"/>
                  </a:cubicBezTo>
                  <a:cubicBezTo>
                    <a:pt x="222" y="858"/>
                    <a:pt x="792" y="1586"/>
                    <a:pt x="1552" y="1776"/>
                  </a:cubicBezTo>
                  <a:cubicBezTo>
                    <a:pt x="1564" y="1779"/>
                    <a:pt x="1574" y="1780"/>
                    <a:pt x="1584" y="1780"/>
                  </a:cubicBezTo>
                  <a:cubicBezTo>
                    <a:pt x="1678" y="1780"/>
                    <a:pt x="1670" y="1647"/>
                    <a:pt x="1584" y="1618"/>
                  </a:cubicBezTo>
                  <a:cubicBezTo>
                    <a:pt x="887" y="1301"/>
                    <a:pt x="412" y="826"/>
                    <a:pt x="127" y="35"/>
                  </a:cubicBezTo>
                  <a:cubicBezTo>
                    <a:pt x="115" y="10"/>
                    <a:pt x="94" y="0"/>
                    <a:pt x="72" y="0"/>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 name="Google Shape;737;p36"/>
          <p:cNvSpPr txBox="1">
            <a:spLocks noGrp="1"/>
          </p:cNvSpPr>
          <p:nvPr>
            <p:ph type="title"/>
          </p:nvPr>
        </p:nvSpPr>
        <p:spPr>
          <a:xfrm>
            <a:off x="616250" y="554700"/>
            <a:ext cx="7906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Curriculum</a:t>
            </a:r>
            <a:endParaRPr/>
          </a:p>
        </p:txBody>
      </p:sp>
      <p:sp>
        <p:nvSpPr>
          <p:cNvPr id="738" name="Google Shape;738;p36"/>
          <p:cNvSpPr txBox="1">
            <a:spLocks noGrp="1"/>
          </p:cNvSpPr>
          <p:nvPr>
            <p:ph type="body" idx="4294967295"/>
          </p:nvPr>
        </p:nvSpPr>
        <p:spPr>
          <a:xfrm>
            <a:off x="716950" y="3863163"/>
            <a:ext cx="1330200" cy="48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b="1">
                <a:solidFill>
                  <a:schemeClr val="lt1"/>
                </a:solidFill>
                <a:latin typeface="Indie Flower"/>
                <a:ea typeface="Indie Flower"/>
                <a:cs typeface="Indie Flower"/>
                <a:sym typeface="Indie Flower"/>
              </a:rPr>
              <a:t>40%</a:t>
            </a:r>
            <a:endParaRPr sz="5000">
              <a:solidFill>
                <a:schemeClr val="lt1"/>
              </a:solidFill>
              <a:latin typeface="Indie Flower"/>
              <a:ea typeface="Indie Flower"/>
              <a:cs typeface="Indie Flower"/>
              <a:sym typeface="Indie Flower"/>
            </a:endParaRPr>
          </a:p>
        </p:txBody>
      </p:sp>
      <p:sp>
        <p:nvSpPr>
          <p:cNvPr id="739" name="Google Shape;739;p36"/>
          <p:cNvSpPr txBox="1">
            <a:spLocks noGrp="1"/>
          </p:cNvSpPr>
          <p:nvPr>
            <p:ph type="body" idx="4294967295"/>
          </p:nvPr>
        </p:nvSpPr>
        <p:spPr>
          <a:xfrm>
            <a:off x="716950" y="2371125"/>
            <a:ext cx="1330200" cy="48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b="1">
                <a:solidFill>
                  <a:schemeClr val="lt1"/>
                </a:solidFill>
                <a:latin typeface="Indie Flower"/>
                <a:ea typeface="Indie Flower"/>
                <a:cs typeface="Indie Flower"/>
                <a:sym typeface="Indie Flower"/>
              </a:rPr>
              <a:t>60%</a:t>
            </a:r>
            <a:endParaRPr sz="5000">
              <a:solidFill>
                <a:schemeClr val="lt1"/>
              </a:solidFill>
              <a:latin typeface="Indie Flower"/>
              <a:ea typeface="Indie Flower"/>
              <a:cs typeface="Indie Flower"/>
              <a:sym typeface="Indie Flower"/>
            </a:endParaRPr>
          </a:p>
        </p:txBody>
      </p:sp>
      <p:sp>
        <p:nvSpPr>
          <p:cNvPr id="740" name="Google Shape;740;p36"/>
          <p:cNvSpPr txBox="1">
            <a:spLocks noGrp="1"/>
          </p:cNvSpPr>
          <p:nvPr>
            <p:ph type="ctrTitle" idx="4294967295"/>
          </p:nvPr>
        </p:nvSpPr>
        <p:spPr>
          <a:xfrm>
            <a:off x="635047" y="2099775"/>
            <a:ext cx="1491900" cy="25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b="0">
                <a:solidFill>
                  <a:schemeClr val="dk1"/>
                </a:solidFill>
                <a:latin typeface="Roboto"/>
                <a:ea typeface="Roboto"/>
                <a:cs typeface="Roboto"/>
                <a:sym typeface="Roboto"/>
              </a:rPr>
              <a:t>Initial</a:t>
            </a:r>
            <a:endParaRPr sz="1600" b="0">
              <a:solidFill>
                <a:schemeClr val="dk1"/>
              </a:solidFill>
              <a:latin typeface="Roboto"/>
              <a:ea typeface="Roboto"/>
              <a:cs typeface="Roboto"/>
              <a:sym typeface="Roboto"/>
            </a:endParaRPr>
          </a:p>
        </p:txBody>
      </p:sp>
      <p:sp>
        <p:nvSpPr>
          <p:cNvPr id="741" name="Google Shape;741;p36"/>
          <p:cNvSpPr txBox="1">
            <a:spLocks noGrp="1"/>
          </p:cNvSpPr>
          <p:nvPr>
            <p:ph type="ctrTitle" idx="4294967295"/>
          </p:nvPr>
        </p:nvSpPr>
        <p:spPr>
          <a:xfrm>
            <a:off x="616250" y="3595876"/>
            <a:ext cx="1491900" cy="25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b="0">
                <a:solidFill>
                  <a:schemeClr val="dk1"/>
                </a:solidFill>
                <a:latin typeface="Roboto"/>
                <a:ea typeface="Roboto"/>
                <a:cs typeface="Roboto"/>
                <a:sym typeface="Roboto"/>
              </a:rPr>
              <a:t>Advanced</a:t>
            </a:r>
            <a:endParaRPr sz="1600" b="0">
              <a:solidFill>
                <a:schemeClr val="dk1"/>
              </a:solidFill>
              <a:latin typeface="Roboto"/>
              <a:ea typeface="Roboto"/>
              <a:cs typeface="Roboto"/>
              <a:sym typeface="Roboto"/>
            </a:endParaRPr>
          </a:p>
        </p:txBody>
      </p:sp>
      <p:graphicFrame>
        <p:nvGraphicFramePr>
          <p:cNvPr id="742" name="Google Shape;742;p36"/>
          <p:cNvGraphicFramePr/>
          <p:nvPr/>
        </p:nvGraphicFramePr>
        <p:xfrm>
          <a:off x="5497338" y="1712450"/>
          <a:ext cx="1237850" cy="2707800"/>
        </p:xfrm>
        <a:graphic>
          <a:graphicData uri="http://schemas.openxmlformats.org/drawingml/2006/table">
            <a:tbl>
              <a:tblPr>
                <a:noFill/>
                <a:tableStyleId>{CBAF37CC-6740-4C1D-AE56-7C68C7ABC7A7}</a:tableStyleId>
              </a:tblPr>
              <a:tblGrid>
                <a:gridCol w="1237850">
                  <a:extLst>
                    <a:ext uri="{9D8B030D-6E8A-4147-A177-3AD203B41FA5}">
                      <a16:colId xmlns:a16="http://schemas.microsoft.com/office/drawing/2014/main" val="20000"/>
                    </a:ext>
                  </a:extLst>
                </a:gridCol>
              </a:tblGrid>
              <a:tr h="451300">
                <a:tc>
                  <a:txBody>
                    <a:bodyPr/>
                    <a:lstStyle/>
                    <a:p>
                      <a:pPr marL="0" lvl="0" indent="0" algn="ctr" rtl="0">
                        <a:spcBef>
                          <a:spcPts val="0"/>
                        </a:spcBef>
                        <a:spcAft>
                          <a:spcPts val="0"/>
                        </a:spcAft>
                        <a:buNone/>
                      </a:pPr>
                      <a:r>
                        <a:rPr lang="en" sz="1600">
                          <a:solidFill>
                            <a:schemeClr val="dk1"/>
                          </a:solidFill>
                          <a:latin typeface="Roboto"/>
                          <a:ea typeface="Roboto"/>
                          <a:cs typeface="Roboto"/>
                          <a:sym typeface="Roboto"/>
                        </a:rPr>
                        <a:t>Content 1</a:t>
                      </a:r>
                      <a:endParaRPr sz="1600">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451300">
                <a:tc>
                  <a:txBody>
                    <a:bodyPr/>
                    <a:lstStyle/>
                    <a:p>
                      <a:pPr marL="0" lvl="0" indent="0" algn="ctr" rtl="0">
                        <a:spcBef>
                          <a:spcPts val="0"/>
                        </a:spcBef>
                        <a:spcAft>
                          <a:spcPts val="0"/>
                        </a:spcAft>
                        <a:buNone/>
                      </a:pPr>
                      <a:r>
                        <a:rPr lang="en" sz="1600">
                          <a:solidFill>
                            <a:schemeClr val="dk1"/>
                          </a:solidFill>
                          <a:latin typeface="Roboto"/>
                          <a:ea typeface="Roboto"/>
                          <a:cs typeface="Roboto"/>
                          <a:sym typeface="Roboto"/>
                        </a:rPr>
                        <a:t>Content 2 </a:t>
                      </a:r>
                      <a:endParaRPr sz="1600">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451300">
                <a:tc>
                  <a:txBody>
                    <a:bodyPr/>
                    <a:lstStyle/>
                    <a:p>
                      <a:pPr marL="0" lvl="0" indent="0" algn="ctr" rtl="0">
                        <a:spcBef>
                          <a:spcPts val="0"/>
                        </a:spcBef>
                        <a:spcAft>
                          <a:spcPts val="0"/>
                        </a:spcAft>
                        <a:buNone/>
                      </a:pPr>
                      <a:r>
                        <a:rPr lang="en" sz="1600">
                          <a:solidFill>
                            <a:schemeClr val="dk1"/>
                          </a:solidFill>
                          <a:latin typeface="Roboto"/>
                          <a:ea typeface="Roboto"/>
                          <a:cs typeface="Roboto"/>
                          <a:sym typeface="Roboto"/>
                        </a:rPr>
                        <a:t>Content 3 </a:t>
                      </a:r>
                      <a:endParaRPr sz="1600">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451300">
                <a:tc>
                  <a:txBody>
                    <a:bodyPr/>
                    <a:lstStyle/>
                    <a:p>
                      <a:pPr marL="0" lvl="0" indent="0" algn="ctr" rtl="0">
                        <a:spcBef>
                          <a:spcPts val="0"/>
                        </a:spcBef>
                        <a:spcAft>
                          <a:spcPts val="0"/>
                        </a:spcAft>
                        <a:buNone/>
                      </a:pPr>
                      <a:r>
                        <a:rPr lang="en" sz="1600">
                          <a:solidFill>
                            <a:schemeClr val="dk1"/>
                          </a:solidFill>
                          <a:latin typeface="Roboto"/>
                          <a:ea typeface="Roboto"/>
                          <a:cs typeface="Roboto"/>
                          <a:sym typeface="Roboto"/>
                        </a:rPr>
                        <a:t>Content 4</a:t>
                      </a:r>
                      <a:endParaRPr sz="1600">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451300">
                <a:tc>
                  <a:txBody>
                    <a:bodyPr/>
                    <a:lstStyle/>
                    <a:p>
                      <a:pPr marL="0" lvl="0" indent="0" algn="ctr" rtl="0">
                        <a:spcBef>
                          <a:spcPts val="0"/>
                        </a:spcBef>
                        <a:spcAft>
                          <a:spcPts val="0"/>
                        </a:spcAft>
                        <a:buNone/>
                      </a:pPr>
                      <a:r>
                        <a:rPr lang="en" sz="1600">
                          <a:solidFill>
                            <a:schemeClr val="dk1"/>
                          </a:solidFill>
                          <a:latin typeface="Roboto"/>
                          <a:ea typeface="Roboto"/>
                          <a:cs typeface="Roboto"/>
                          <a:sym typeface="Roboto"/>
                        </a:rPr>
                        <a:t>Content 5</a:t>
                      </a:r>
                      <a:endParaRPr sz="1600">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451300">
                <a:tc>
                  <a:txBody>
                    <a:bodyPr/>
                    <a:lstStyle/>
                    <a:p>
                      <a:pPr marL="0" lvl="0" indent="0" algn="ctr" rtl="0">
                        <a:spcBef>
                          <a:spcPts val="0"/>
                        </a:spcBef>
                        <a:spcAft>
                          <a:spcPts val="0"/>
                        </a:spcAft>
                        <a:buNone/>
                      </a:pPr>
                      <a:r>
                        <a:rPr lang="en" sz="1600">
                          <a:solidFill>
                            <a:schemeClr val="dk1"/>
                          </a:solidFill>
                          <a:latin typeface="Roboto"/>
                          <a:ea typeface="Roboto"/>
                          <a:cs typeface="Roboto"/>
                          <a:sym typeface="Roboto"/>
                        </a:rPr>
                        <a:t>Content 6</a:t>
                      </a:r>
                      <a:endParaRPr sz="1600">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743" name="Google Shape;743;p36"/>
          <p:cNvSpPr/>
          <p:nvPr/>
        </p:nvSpPr>
        <p:spPr>
          <a:xfrm>
            <a:off x="5009500" y="1721075"/>
            <a:ext cx="63325" cy="2700250"/>
          </a:xfrm>
          <a:custGeom>
            <a:avLst/>
            <a:gdLst/>
            <a:ahLst/>
            <a:cxnLst/>
            <a:rect l="l" t="t" r="r" b="b"/>
            <a:pathLst>
              <a:path w="2533" h="108010" extrusionOk="0">
                <a:moveTo>
                  <a:pt x="0" y="0"/>
                </a:moveTo>
                <a:cubicBezTo>
                  <a:pt x="0" y="36013"/>
                  <a:pt x="2533" y="71997"/>
                  <a:pt x="2533" y="108010"/>
                </a:cubicBezTo>
              </a:path>
            </a:pathLst>
          </a:custGeom>
          <a:noFill/>
          <a:ln w="28575" cap="flat" cmpd="sng">
            <a:solidFill>
              <a:schemeClr val="accent3"/>
            </a:solidFill>
            <a:prstDash val="solid"/>
            <a:round/>
            <a:headEnd type="none" w="med" len="med"/>
            <a:tailEnd type="none" w="med" len="med"/>
          </a:ln>
        </p:spPr>
      </p:sp>
      <p:grpSp>
        <p:nvGrpSpPr>
          <p:cNvPr id="744" name="Google Shape;744;p36"/>
          <p:cNvGrpSpPr/>
          <p:nvPr/>
        </p:nvGrpSpPr>
        <p:grpSpPr>
          <a:xfrm>
            <a:off x="6829370" y="2289212"/>
            <a:ext cx="1580433" cy="192483"/>
            <a:chOff x="6829370" y="1845357"/>
            <a:chExt cx="1580433" cy="192483"/>
          </a:xfrm>
        </p:grpSpPr>
        <p:sp>
          <p:nvSpPr>
            <p:cNvPr id="745" name="Google Shape;745;p36"/>
            <p:cNvSpPr/>
            <p:nvPr/>
          </p:nvSpPr>
          <p:spPr>
            <a:xfrm>
              <a:off x="6839824" y="1868173"/>
              <a:ext cx="184232" cy="152672"/>
            </a:xfrm>
            <a:custGeom>
              <a:avLst/>
              <a:gdLst/>
              <a:ahLst/>
              <a:cxnLst/>
              <a:rect l="l" t="t" r="r" b="b"/>
              <a:pathLst>
                <a:path w="5604" h="4644" extrusionOk="0">
                  <a:moveTo>
                    <a:pt x="3059" y="1"/>
                  </a:moveTo>
                  <a:cubicBezTo>
                    <a:pt x="1484" y="1"/>
                    <a:pt x="0" y="1336"/>
                    <a:pt x="917" y="3192"/>
                  </a:cubicBezTo>
                  <a:cubicBezTo>
                    <a:pt x="1340" y="4014"/>
                    <a:pt x="2163" y="4644"/>
                    <a:pt x="3038" y="4644"/>
                  </a:cubicBezTo>
                  <a:cubicBezTo>
                    <a:pt x="3343" y="4644"/>
                    <a:pt x="3654" y="4567"/>
                    <a:pt x="3957" y="4395"/>
                  </a:cubicBezTo>
                  <a:cubicBezTo>
                    <a:pt x="5287" y="3699"/>
                    <a:pt x="5604" y="2178"/>
                    <a:pt x="5161" y="880"/>
                  </a:cubicBezTo>
                  <a:lnTo>
                    <a:pt x="5161" y="848"/>
                  </a:lnTo>
                  <a:cubicBezTo>
                    <a:pt x="5066" y="848"/>
                    <a:pt x="5002" y="848"/>
                    <a:pt x="4907" y="753"/>
                  </a:cubicBezTo>
                  <a:cubicBezTo>
                    <a:pt x="4386" y="232"/>
                    <a:pt x="3715" y="1"/>
                    <a:pt x="3059"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p:cNvSpPr/>
            <p:nvPr/>
          </p:nvSpPr>
          <p:spPr>
            <a:xfrm>
              <a:off x="6829370" y="1845357"/>
              <a:ext cx="208230" cy="192483"/>
            </a:xfrm>
            <a:custGeom>
              <a:avLst/>
              <a:gdLst/>
              <a:ahLst/>
              <a:cxnLst/>
              <a:rect l="l" t="t" r="r" b="b"/>
              <a:pathLst>
                <a:path w="6334" h="5855" extrusionOk="0">
                  <a:moveTo>
                    <a:pt x="3425" y="769"/>
                  </a:moveTo>
                  <a:cubicBezTo>
                    <a:pt x="4058" y="769"/>
                    <a:pt x="4711" y="995"/>
                    <a:pt x="5225" y="1542"/>
                  </a:cubicBezTo>
                  <a:cubicBezTo>
                    <a:pt x="5289" y="1574"/>
                    <a:pt x="5352" y="1606"/>
                    <a:pt x="5447" y="1606"/>
                  </a:cubicBezTo>
                  <a:cubicBezTo>
                    <a:pt x="5796" y="2777"/>
                    <a:pt x="5605" y="4361"/>
                    <a:pt x="4244" y="5058"/>
                  </a:cubicBezTo>
                  <a:cubicBezTo>
                    <a:pt x="3960" y="5209"/>
                    <a:pt x="3665" y="5281"/>
                    <a:pt x="3373" y="5281"/>
                  </a:cubicBezTo>
                  <a:cubicBezTo>
                    <a:pt x="3175" y="5281"/>
                    <a:pt x="2978" y="5248"/>
                    <a:pt x="2787" y="5184"/>
                  </a:cubicBezTo>
                  <a:cubicBezTo>
                    <a:pt x="2154" y="4994"/>
                    <a:pt x="1584" y="4456"/>
                    <a:pt x="1330" y="3886"/>
                  </a:cubicBezTo>
                  <a:cubicBezTo>
                    <a:pt x="792" y="2841"/>
                    <a:pt x="1045" y="1859"/>
                    <a:pt x="1869" y="1257"/>
                  </a:cubicBezTo>
                  <a:cubicBezTo>
                    <a:pt x="2291" y="956"/>
                    <a:pt x="2849" y="769"/>
                    <a:pt x="3425" y="769"/>
                  </a:cubicBezTo>
                  <a:close/>
                  <a:moveTo>
                    <a:pt x="3410" y="1"/>
                  </a:moveTo>
                  <a:cubicBezTo>
                    <a:pt x="2838" y="1"/>
                    <a:pt x="2271" y="143"/>
                    <a:pt x="1805" y="402"/>
                  </a:cubicBezTo>
                  <a:cubicBezTo>
                    <a:pt x="475" y="1099"/>
                    <a:pt x="0" y="2714"/>
                    <a:pt x="728" y="4107"/>
                  </a:cubicBezTo>
                  <a:cubicBezTo>
                    <a:pt x="855" y="4297"/>
                    <a:pt x="950" y="4551"/>
                    <a:pt x="1108" y="4709"/>
                  </a:cubicBezTo>
                  <a:cubicBezTo>
                    <a:pt x="1667" y="5384"/>
                    <a:pt x="2500" y="5854"/>
                    <a:pt x="3393" y="5854"/>
                  </a:cubicBezTo>
                  <a:cubicBezTo>
                    <a:pt x="3714" y="5854"/>
                    <a:pt x="4043" y="5793"/>
                    <a:pt x="4370" y="5659"/>
                  </a:cubicBezTo>
                  <a:cubicBezTo>
                    <a:pt x="5194" y="5374"/>
                    <a:pt x="5922" y="4519"/>
                    <a:pt x="6144" y="3569"/>
                  </a:cubicBezTo>
                  <a:cubicBezTo>
                    <a:pt x="6334" y="2777"/>
                    <a:pt x="6239" y="2017"/>
                    <a:pt x="5796" y="1416"/>
                  </a:cubicBezTo>
                  <a:cubicBezTo>
                    <a:pt x="5796" y="1384"/>
                    <a:pt x="5764" y="1384"/>
                    <a:pt x="5764" y="1384"/>
                  </a:cubicBezTo>
                  <a:cubicBezTo>
                    <a:pt x="5796" y="1289"/>
                    <a:pt x="5796" y="1194"/>
                    <a:pt x="5701" y="1099"/>
                  </a:cubicBezTo>
                  <a:cubicBezTo>
                    <a:pt x="5669" y="1067"/>
                    <a:pt x="5637" y="1036"/>
                    <a:pt x="5637" y="972"/>
                  </a:cubicBezTo>
                  <a:cubicBezTo>
                    <a:pt x="5076" y="298"/>
                    <a:pt x="4237" y="1"/>
                    <a:pt x="3410"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6"/>
            <p:cNvSpPr/>
            <p:nvPr/>
          </p:nvSpPr>
          <p:spPr>
            <a:xfrm>
              <a:off x="6922012" y="1897826"/>
              <a:ext cx="66671" cy="40929"/>
            </a:xfrm>
            <a:custGeom>
              <a:avLst/>
              <a:gdLst/>
              <a:ahLst/>
              <a:cxnLst/>
              <a:rect l="l" t="t" r="r" b="b"/>
              <a:pathLst>
                <a:path w="2028" h="1245" extrusionOk="0">
                  <a:moveTo>
                    <a:pt x="743" y="1"/>
                  </a:moveTo>
                  <a:cubicBezTo>
                    <a:pt x="518" y="1"/>
                    <a:pt x="294" y="72"/>
                    <a:pt x="96" y="231"/>
                  </a:cubicBezTo>
                  <a:cubicBezTo>
                    <a:pt x="1" y="295"/>
                    <a:pt x="1" y="390"/>
                    <a:pt x="32" y="453"/>
                  </a:cubicBezTo>
                  <a:lnTo>
                    <a:pt x="32" y="516"/>
                  </a:lnTo>
                  <a:cubicBezTo>
                    <a:pt x="77" y="539"/>
                    <a:pt x="122" y="561"/>
                    <a:pt x="178" y="561"/>
                  </a:cubicBezTo>
                  <a:cubicBezTo>
                    <a:pt x="201" y="561"/>
                    <a:pt x="226" y="557"/>
                    <a:pt x="254" y="548"/>
                  </a:cubicBezTo>
                  <a:cubicBezTo>
                    <a:pt x="381" y="485"/>
                    <a:pt x="523" y="453"/>
                    <a:pt x="666" y="453"/>
                  </a:cubicBezTo>
                  <a:cubicBezTo>
                    <a:pt x="808" y="453"/>
                    <a:pt x="951" y="485"/>
                    <a:pt x="1077" y="548"/>
                  </a:cubicBezTo>
                  <a:cubicBezTo>
                    <a:pt x="1299" y="675"/>
                    <a:pt x="1521" y="865"/>
                    <a:pt x="1584" y="1086"/>
                  </a:cubicBezTo>
                  <a:cubicBezTo>
                    <a:pt x="1616" y="1213"/>
                    <a:pt x="1774" y="1245"/>
                    <a:pt x="1869" y="1245"/>
                  </a:cubicBezTo>
                  <a:cubicBezTo>
                    <a:pt x="1901" y="1245"/>
                    <a:pt x="1901" y="1245"/>
                    <a:pt x="1932" y="1213"/>
                  </a:cubicBezTo>
                  <a:cubicBezTo>
                    <a:pt x="1996" y="1118"/>
                    <a:pt x="2027" y="1055"/>
                    <a:pt x="2027" y="928"/>
                  </a:cubicBezTo>
                  <a:cubicBezTo>
                    <a:pt x="1901" y="548"/>
                    <a:pt x="1552" y="231"/>
                    <a:pt x="1141" y="73"/>
                  </a:cubicBezTo>
                  <a:cubicBezTo>
                    <a:pt x="1011" y="26"/>
                    <a:pt x="877" y="1"/>
                    <a:pt x="743"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6"/>
            <p:cNvSpPr/>
            <p:nvPr/>
          </p:nvSpPr>
          <p:spPr>
            <a:xfrm>
              <a:off x="7172979" y="1868173"/>
              <a:ext cx="184264" cy="152672"/>
            </a:xfrm>
            <a:custGeom>
              <a:avLst/>
              <a:gdLst/>
              <a:ahLst/>
              <a:cxnLst/>
              <a:rect l="l" t="t" r="r" b="b"/>
              <a:pathLst>
                <a:path w="5605" h="4644" extrusionOk="0">
                  <a:moveTo>
                    <a:pt x="3059" y="1"/>
                  </a:moveTo>
                  <a:cubicBezTo>
                    <a:pt x="1484" y="1"/>
                    <a:pt x="0" y="1336"/>
                    <a:pt x="917" y="3192"/>
                  </a:cubicBezTo>
                  <a:cubicBezTo>
                    <a:pt x="1340" y="4014"/>
                    <a:pt x="2163" y="4644"/>
                    <a:pt x="3038" y="4644"/>
                  </a:cubicBezTo>
                  <a:cubicBezTo>
                    <a:pt x="3343" y="4644"/>
                    <a:pt x="3654" y="4567"/>
                    <a:pt x="3957" y="4395"/>
                  </a:cubicBezTo>
                  <a:cubicBezTo>
                    <a:pt x="5288" y="3699"/>
                    <a:pt x="5604" y="2178"/>
                    <a:pt x="5161" y="880"/>
                  </a:cubicBezTo>
                  <a:lnTo>
                    <a:pt x="5161" y="848"/>
                  </a:lnTo>
                  <a:cubicBezTo>
                    <a:pt x="5066" y="848"/>
                    <a:pt x="5003" y="848"/>
                    <a:pt x="4908" y="753"/>
                  </a:cubicBezTo>
                  <a:cubicBezTo>
                    <a:pt x="4386" y="232"/>
                    <a:pt x="3715" y="1"/>
                    <a:pt x="3059"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7164596" y="1845357"/>
              <a:ext cx="208263" cy="192483"/>
            </a:xfrm>
            <a:custGeom>
              <a:avLst/>
              <a:gdLst/>
              <a:ahLst/>
              <a:cxnLst/>
              <a:rect l="l" t="t" r="r" b="b"/>
              <a:pathLst>
                <a:path w="6335" h="5855" extrusionOk="0">
                  <a:moveTo>
                    <a:pt x="3397" y="769"/>
                  </a:moveTo>
                  <a:cubicBezTo>
                    <a:pt x="4034" y="769"/>
                    <a:pt x="4695" y="995"/>
                    <a:pt x="5226" y="1542"/>
                  </a:cubicBezTo>
                  <a:cubicBezTo>
                    <a:pt x="5258" y="1574"/>
                    <a:pt x="5321" y="1606"/>
                    <a:pt x="5416" y="1606"/>
                  </a:cubicBezTo>
                  <a:cubicBezTo>
                    <a:pt x="5764" y="2777"/>
                    <a:pt x="5574" y="4361"/>
                    <a:pt x="4212" y="5058"/>
                  </a:cubicBezTo>
                  <a:cubicBezTo>
                    <a:pt x="3929" y="5209"/>
                    <a:pt x="3634" y="5281"/>
                    <a:pt x="3342" y="5281"/>
                  </a:cubicBezTo>
                  <a:cubicBezTo>
                    <a:pt x="3144" y="5281"/>
                    <a:pt x="2947" y="5248"/>
                    <a:pt x="2756" y="5184"/>
                  </a:cubicBezTo>
                  <a:cubicBezTo>
                    <a:pt x="2122" y="4994"/>
                    <a:pt x="1584" y="4456"/>
                    <a:pt x="1299" y="3886"/>
                  </a:cubicBezTo>
                  <a:cubicBezTo>
                    <a:pt x="792" y="2841"/>
                    <a:pt x="1014" y="1859"/>
                    <a:pt x="1837" y="1257"/>
                  </a:cubicBezTo>
                  <a:cubicBezTo>
                    <a:pt x="2260" y="956"/>
                    <a:pt x="2818" y="769"/>
                    <a:pt x="3397" y="769"/>
                  </a:cubicBezTo>
                  <a:close/>
                  <a:moveTo>
                    <a:pt x="3379" y="1"/>
                  </a:moveTo>
                  <a:cubicBezTo>
                    <a:pt x="2807" y="1"/>
                    <a:pt x="2240" y="143"/>
                    <a:pt x="1774" y="402"/>
                  </a:cubicBezTo>
                  <a:cubicBezTo>
                    <a:pt x="476" y="1099"/>
                    <a:pt x="1" y="2714"/>
                    <a:pt x="697" y="4107"/>
                  </a:cubicBezTo>
                  <a:cubicBezTo>
                    <a:pt x="824" y="4297"/>
                    <a:pt x="951" y="4551"/>
                    <a:pt x="1109" y="4709"/>
                  </a:cubicBezTo>
                  <a:cubicBezTo>
                    <a:pt x="1644" y="5384"/>
                    <a:pt x="2471" y="5854"/>
                    <a:pt x="3362" y="5854"/>
                  </a:cubicBezTo>
                  <a:cubicBezTo>
                    <a:pt x="3683" y="5854"/>
                    <a:pt x="4012" y="5793"/>
                    <a:pt x="4339" y="5659"/>
                  </a:cubicBezTo>
                  <a:cubicBezTo>
                    <a:pt x="5163" y="5374"/>
                    <a:pt x="5859" y="4519"/>
                    <a:pt x="6113" y="3569"/>
                  </a:cubicBezTo>
                  <a:cubicBezTo>
                    <a:pt x="6334" y="2777"/>
                    <a:pt x="6208" y="2017"/>
                    <a:pt x="5764" y="1416"/>
                  </a:cubicBezTo>
                  <a:cubicBezTo>
                    <a:pt x="5764" y="1384"/>
                    <a:pt x="5733" y="1384"/>
                    <a:pt x="5733" y="1384"/>
                  </a:cubicBezTo>
                  <a:cubicBezTo>
                    <a:pt x="5764" y="1289"/>
                    <a:pt x="5764" y="1194"/>
                    <a:pt x="5701" y="1099"/>
                  </a:cubicBezTo>
                  <a:cubicBezTo>
                    <a:pt x="5638" y="1067"/>
                    <a:pt x="5606" y="1036"/>
                    <a:pt x="5606" y="972"/>
                  </a:cubicBezTo>
                  <a:cubicBezTo>
                    <a:pt x="5044" y="298"/>
                    <a:pt x="4206" y="1"/>
                    <a:pt x="3379"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7255167" y="1897826"/>
              <a:ext cx="67690" cy="40929"/>
            </a:xfrm>
            <a:custGeom>
              <a:avLst/>
              <a:gdLst/>
              <a:ahLst/>
              <a:cxnLst/>
              <a:rect l="l" t="t" r="r" b="b"/>
              <a:pathLst>
                <a:path w="2059" h="1245" extrusionOk="0">
                  <a:moveTo>
                    <a:pt x="743" y="1"/>
                  </a:moveTo>
                  <a:cubicBezTo>
                    <a:pt x="518" y="1"/>
                    <a:pt x="295" y="72"/>
                    <a:pt x="96" y="231"/>
                  </a:cubicBezTo>
                  <a:cubicBezTo>
                    <a:pt x="1" y="295"/>
                    <a:pt x="1" y="390"/>
                    <a:pt x="32" y="453"/>
                  </a:cubicBezTo>
                  <a:lnTo>
                    <a:pt x="32" y="516"/>
                  </a:lnTo>
                  <a:cubicBezTo>
                    <a:pt x="77" y="539"/>
                    <a:pt x="122" y="561"/>
                    <a:pt x="178" y="561"/>
                  </a:cubicBezTo>
                  <a:cubicBezTo>
                    <a:pt x="201" y="561"/>
                    <a:pt x="226" y="557"/>
                    <a:pt x="254" y="548"/>
                  </a:cubicBezTo>
                  <a:cubicBezTo>
                    <a:pt x="381" y="485"/>
                    <a:pt x="523" y="453"/>
                    <a:pt x="666" y="453"/>
                  </a:cubicBezTo>
                  <a:cubicBezTo>
                    <a:pt x="808" y="453"/>
                    <a:pt x="951" y="485"/>
                    <a:pt x="1077" y="548"/>
                  </a:cubicBezTo>
                  <a:cubicBezTo>
                    <a:pt x="1299" y="675"/>
                    <a:pt x="1521" y="865"/>
                    <a:pt x="1584" y="1086"/>
                  </a:cubicBezTo>
                  <a:cubicBezTo>
                    <a:pt x="1616" y="1213"/>
                    <a:pt x="1774" y="1245"/>
                    <a:pt x="1869" y="1245"/>
                  </a:cubicBezTo>
                  <a:cubicBezTo>
                    <a:pt x="1901" y="1245"/>
                    <a:pt x="1901" y="1245"/>
                    <a:pt x="1933" y="1213"/>
                  </a:cubicBezTo>
                  <a:cubicBezTo>
                    <a:pt x="2028" y="1118"/>
                    <a:pt x="2059" y="1055"/>
                    <a:pt x="2028" y="928"/>
                  </a:cubicBezTo>
                  <a:cubicBezTo>
                    <a:pt x="1901" y="548"/>
                    <a:pt x="1553" y="231"/>
                    <a:pt x="1141" y="73"/>
                  </a:cubicBezTo>
                  <a:cubicBezTo>
                    <a:pt x="1011" y="26"/>
                    <a:pt x="877" y="1"/>
                    <a:pt x="743"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a:off x="7524150" y="1868173"/>
              <a:ext cx="183936" cy="152672"/>
            </a:xfrm>
            <a:custGeom>
              <a:avLst/>
              <a:gdLst/>
              <a:ahLst/>
              <a:cxnLst/>
              <a:rect l="l" t="t" r="r" b="b"/>
              <a:pathLst>
                <a:path w="5595" h="4644" extrusionOk="0">
                  <a:moveTo>
                    <a:pt x="3075" y="1"/>
                  </a:moveTo>
                  <a:cubicBezTo>
                    <a:pt x="1493" y="1"/>
                    <a:pt x="0" y="1336"/>
                    <a:pt x="939" y="3192"/>
                  </a:cubicBezTo>
                  <a:cubicBezTo>
                    <a:pt x="1339" y="4014"/>
                    <a:pt x="2156" y="4644"/>
                    <a:pt x="3042" y="4644"/>
                  </a:cubicBezTo>
                  <a:cubicBezTo>
                    <a:pt x="3351" y="4644"/>
                    <a:pt x="3668" y="4567"/>
                    <a:pt x="3980" y="4395"/>
                  </a:cubicBezTo>
                  <a:cubicBezTo>
                    <a:pt x="5278" y="3699"/>
                    <a:pt x="5595" y="2178"/>
                    <a:pt x="5151" y="880"/>
                  </a:cubicBezTo>
                  <a:lnTo>
                    <a:pt x="5151" y="848"/>
                  </a:lnTo>
                  <a:cubicBezTo>
                    <a:pt x="5088" y="848"/>
                    <a:pt x="4993" y="848"/>
                    <a:pt x="4930" y="753"/>
                  </a:cubicBezTo>
                  <a:cubicBezTo>
                    <a:pt x="4409" y="232"/>
                    <a:pt x="3734" y="1"/>
                    <a:pt x="3075"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p:nvPr/>
          </p:nvSpPr>
          <p:spPr>
            <a:xfrm>
              <a:off x="7515438" y="1845357"/>
              <a:ext cx="208263" cy="192483"/>
            </a:xfrm>
            <a:custGeom>
              <a:avLst/>
              <a:gdLst/>
              <a:ahLst/>
              <a:cxnLst/>
              <a:rect l="l" t="t" r="r" b="b"/>
              <a:pathLst>
                <a:path w="6335" h="5855" extrusionOk="0">
                  <a:moveTo>
                    <a:pt x="3413" y="769"/>
                  </a:moveTo>
                  <a:cubicBezTo>
                    <a:pt x="4050" y="769"/>
                    <a:pt x="4712" y="995"/>
                    <a:pt x="5226" y="1542"/>
                  </a:cubicBezTo>
                  <a:cubicBezTo>
                    <a:pt x="5258" y="1574"/>
                    <a:pt x="5353" y="1606"/>
                    <a:pt x="5416" y="1606"/>
                  </a:cubicBezTo>
                  <a:cubicBezTo>
                    <a:pt x="5796" y="2777"/>
                    <a:pt x="5575" y="4361"/>
                    <a:pt x="4245" y="5058"/>
                  </a:cubicBezTo>
                  <a:cubicBezTo>
                    <a:pt x="3961" y="5209"/>
                    <a:pt x="3666" y="5281"/>
                    <a:pt x="3374" y="5281"/>
                  </a:cubicBezTo>
                  <a:cubicBezTo>
                    <a:pt x="3176" y="5281"/>
                    <a:pt x="2979" y="5248"/>
                    <a:pt x="2788" y="5184"/>
                  </a:cubicBezTo>
                  <a:cubicBezTo>
                    <a:pt x="2154" y="4994"/>
                    <a:pt x="1584" y="4456"/>
                    <a:pt x="1299" y="3886"/>
                  </a:cubicBezTo>
                  <a:cubicBezTo>
                    <a:pt x="793" y="2841"/>
                    <a:pt x="1046" y="1859"/>
                    <a:pt x="1869" y="1257"/>
                  </a:cubicBezTo>
                  <a:cubicBezTo>
                    <a:pt x="2277" y="956"/>
                    <a:pt x="2835" y="769"/>
                    <a:pt x="3413" y="769"/>
                  </a:cubicBezTo>
                  <a:close/>
                  <a:moveTo>
                    <a:pt x="3405" y="1"/>
                  </a:moveTo>
                  <a:cubicBezTo>
                    <a:pt x="2828" y="1"/>
                    <a:pt x="2254" y="143"/>
                    <a:pt x="1774" y="402"/>
                  </a:cubicBezTo>
                  <a:cubicBezTo>
                    <a:pt x="476" y="1099"/>
                    <a:pt x="1" y="2714"/>
                    <a:pt x="729" y="4107"/>
                  </a:cubicBezTo>
                  <a:cubicBezTo>
                    <a:pt x="824" y="4297"/>
                    <a:pt x="951" y="4551"/>
                    <a:pt x="1109" y="4709"/>
                  </a:cubicBezTo>
                  <a:cubicBezTo>
                    <a:pt x="1668" y="5384"/>
                    <a:pt x="2501" y="5854"/>
                    <a:pt x="3394" y="5854"/>
                  </a:cubicBezTo>
                  <a:cubicBezTo>
                    <a:pt x="3715" y="5854"/>
                    <a:pt x="4044" y="5793"/>
                    <a:pt x="4371" y="5659"/>
                  </a:cubicBezTo>
                  <a:cubicBezTo>
                    <a:pt x="5195" y="5374"/>
                    <a:pt x="5860" y="4519"/>
                    <a:pt x="6145" y="3569"/>
                  </a:cubicBezTo>
                  <a:cubicBezTo>
                    <a:pt x="6335" y="2777"/>
                    <a:pt x="6208" y="2017"/>
                    <a:pt x="5796" y="1416"/>
                  </a:cubicBezTo>
                  <a:cubicBezTo>
                    <a:pt x="5796" y="1384"/>
                    <a:pt x="5733" y="1384"/>
                    <a:pt x="5733" y="1384"/>
                  </a:cubicBezTo>
                  <a:cubicBezTo>
                    <a:pt x="5796" y="1289"/>
                    <a:pt x="5796" y="1194"/>
                    <a:pt x="5701" y="1099"/>
                  </a:cubicBezTo>
                  <a:cubicBezTo>
                    <a:pt x="5670" y="1067"/>
                    <a:pt x="5638" y="1036"/>
                    <a:pt x="5638" y="972"/>
                  </a:cubicBezTo>
                  <a:cubicBezTo>
                    <a:pt x="5077" y="298"/>
                    <a:pt x="4238" y="1"/>
                    <a:pt x="3405"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7607061" y="1897826"/>
              <a:ext cx="67723" cy="40929"/>
            </a:xfrm>
            <a:custGeom>
              <a:avLst/>
              <a:gdLst/>
              <a:ahLst/>
              <a:cxnLst/>
              <a:rect l="l" t="t" r="r" b="b"/>
              <a:pathLst>
                <a:path w="2060" h="1245" extrusionOk="0">
                  <a:moveTo>
                    <a:pt x="734" y="1"/>
                  </a:moveTo>
                  <a:cubicBezTo>
                    <a:pt x="499" y="1"/>
                    <a:pt x="263" y="72"/>
                    <a:pt x="64" y="231"/>
                  </a:cubicBezTo>
                  <a:cubicBezTo>
                    <a:pt x="1" y="295"/>
                    <a:pt x="1" y="390"/>
                    <a:pt x="33" y="453"/>
                  </a:cubicBezTo>
                  <a:lnTo>
                    <a:pt x="33" y="516"/>
                  </a:lnTo>
                  <a:cubicBezTo>
                    <a:pt x="55" y="539"/>
                    <a:pt x="109" y="561"/>
                    <a:pt x="161" y="561"/>
                  </a:cubicBezTo>
                  <a:cubicBezTo>
                    <a:pt x="183" y="561"/>
                    <a:pt x="204" y="557"/>
                    <a:pt x="223" y="548"/>
                  </a:cubicBezTo>
                  <a:cubicBezTo>
                    <a:pt x="365" y="485"/>
                    <a:pt x="515" y="453"/>
                    <a:pt x="658" y="453"/>
                  </a:cubicBezTo>
                  <a:cubicBezTo>
                    <a:pt x="801" y="453"/>
                    <a:pt x="935" y="485"/>
                    <a:pt x="1046" y="548"/>
                  </a:cubicBezTo>
                  <a:cubicBezTo>
                    <a:pt x="1299" y="675"/>
                    <a:pt x="1489" y="865"/>
                    <a:pt x="1584" y="1086"/>
                  </a:cubicBezTo>
                  <a:cubicBezTo>
                    <a:pt x="1616" y="1213"/>
                    <a:pt x="1774" y="1245"/>
                    <a:pt x="1838" y="1245"/>
                  </a:cubicBezTo>
                  <a:cubicBezTo>
                    <a:pt x="1901" y="1245"/>
                    <a:pt x="1901" y="1245"/>
                    <a:pt x="1933" y="1213"/>
                  </a:cubicBezTo>
                  <a:cubicBezTo>
                    <a:pt x="1996" y="1118"/>
                    <a:pt x="2059" y="1055"/>
                    <a:pt x="1996" y="928"/>
                  </a:cubicBezTo>
                  <a:cubicBezTo>
                    <a:pt x="1901" y="548"/>
                    <a:pt x="1521" y="231"/>
                    <a:pt x="1141" y="73"/>
                  </a:cubicBezTo>
                  <a:cubicBezTo>
                    <a:pt x="1011" y="26"/>
                    <a:pt x="873" y="1"/>
                    <a:pt x="734"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7869502" y="1868173"/>
              <a:ext cx="183179" cy="152672"/>
            </a:xfrm>
            <a:custGeom>
              <a:avLst/>
              <a:gdLst/>
              <a:ahLst/>
              <a:cxnLst/>
              <a:rect l="l" t="t" r="r" b="b"/>
              <a:pathLst>
                <a:path w="5572" h="4644" extrusionOk="0">
                  <a:moveTo>
                    <a:pt x="3059" y="1"/>
                  </a:moveTo>
                  <a:cubicBezTo>
                    <a:pt x="1483" y="1"/>
                    <a:pt x="0" y="1336"/>
                    <a:pt x="917" y="3192"/>
                  </a:cubicBezTo>
                  <a:cubicBezTo>
                    <a:pt x="1316" y="4014"/>
                    <a:pt x="2150" y="4644"/>
                    <a:pt x="3033" y="4644"/>
                  </a:cubicBezTo>
                  <a:cubicBezTo>
                    <a:pt x="3340" y="4644"/>
                    <a:pt x="3654" y="4567"/>
                    <a:pt x="3957" y="4395"/>
                  </a:cubicBezTo>
                  <a:cubicBezTo>
                    <a:pt x="5256" y="3699"/>
                    <a:pt x="5572" y="2178"/>
                    <a:pt x="5161" y="880"/>
                  </a:cubicBezTo>
                  <a:lnTo>
                    <a:pt x="5161" y="848"/>
                  </a:lnTo>
                  <a:cubicBezTo>
                    <a:pt x="5066" y="848"/>
                    <a:pt x="5002" y="848"/>
                    <a:pt x="4907" y="753"/>
                  </a:cubicBezTo>
                  <a:cubicBezTo>
                    <a:pt x="4386" y="232"/>
                    <a:pt x="3714" y="1"/>
                    <a:pt x="30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7860067" y="1845357"/>
              <a:ext cx="208263" cy="192483"/>
            </a:xfrm>
            <a:custGeom>
              <a:avLst/>
              <a:gdLst/>
              <a:ahLst/>
              <a:cxnLst/>
              <a:rect l="l" t="t" r="r" b="b"/>
              <a:pathLst>
                <a:path w="6335" h="5855" extrusionOk="0">
                  <a:moveTo>
                    <a:pt x="3425" y="769"/>
                  </a:moveTo>
                  <a:cubicBezTo>
                    <a:pt x="4058" y="769"/>
                    <a:pt x="4712" y="995"/>
                    <a:pt x="5226" y="1542"/>
                  </a:cubicBezTo>
                  <a:cubicBezTo>
                    <a:pt x="5289" y="1574"/>
                    <a:pt x="5353" y="1606"/>
                    <a:pt x="5448" y="1606"/>
                  </a:cubicBezTo>
                  <a:cubicBezTo>
                    <a:pt x="5796" y="2777"/>
                    <a:pt x="5606" y="4361"/>
                    <a:pt x="4244" y="5058"/>
                  </a:cubicBezTo>
                  <a:cubicBezTo>
                    <a:pt x="3961" y="5209"/>
                    <a:pt x="3666" y="5281"/>
                    <a:pt x="3373" y="5281"/>
                  </a:cubicBezTo>
                  <a:cubicBezTo>
                    <a:pt x="3175" y="5281"/>
                    <a:pt x="2979" y="5248"/>
                    <a:pt x="2787" y="5184"/>
                  </a:cubicBezTo>
                  <a:cubicBezTo>
                    <a:pt x="2154" y="4994"/>
                    <a:pt x="1584" y="4456"/>
                    <a:pt x="1331" y="3886"/>
                  </a:cubicBezTo>
                  <a:cubicBezTo>
                    <a:pt x="792" y="2841"/>
                    <a:pt x="1046" y="1859"/>
                    <a:pt x="1869" y="1257"/>
                  </a:cubicBezTo>
                  <a:cubicBezTo>
                    <a:pt x="2291" y="956"/>
                    <a:pt x="2850" y="769"/>
                    <a:pt x="3425" y="769"/>
                  </a:cubicBezTo>
                  <a:close/>
                  <a:moveTo>
                    <a:pt x="3411" y="1"/>
                  </a:moveTo>
                  <a:cubicBezTo>
                    <a:pt x="2839" y="1"/>
                    <a:pt x="2272" y="143"/>
                    <a:pt x="1806" y="402"/>
                  </a:cubicBezTo>
                  <a:cubicBezTo>
                    <a:pt x="475" y="1099"/>
                    <a:pt x="0" y="2714"/>
                    <a:pt x="729" y="4107"/>
                  </a:cubicBezTo>
                  <a:cubicBezTo>
                    <a:pt x="856" y="4297"/>
                    <a:pt x="951" y="4551"/>
                    <a:pt x="1109" y="4709"/>
                  </a:cubicBezTo>
                  <a:cubicBezTo>
                    <a:pt x="1668" y="5384"/>
                    <a:pt x="2501" y="5854"/>
                    <a:pt x="3393" y="5854"/>
                  </a:cubicBezTo>
                  <a:cubicBezTo>
                    <a:pt x="3715" y="5854"/>
                    <a:pt x="4044" y="5793"/>
                    <a:pt x="4371" y="5659"/>
                  </a:cubicBezTo>
                  <a:cubicBezTo>
                    <a:pt x="5163" y="5374"/>
                    <a:pt x="5859" y="4519"/>
                    <a:pt x="6144" y="3569"/>
                  </a:cubicBezTo>
                  <a:cubicBezTo>
                    <a:pt x="6334" y="2777"/>
                    <a:pt x="6239" y="2017"/>
                    <a:pt x="5796" y="1416"/>
                  </a:cubicBezTo>
                  <a:cubicBezTo>
                    <a:pt x="5796" y="1384"/>
                    <a:pt x="5764" y="1384"/>
                    <a:pt x="5764" y="1384"/>
                  </a:cubicBezTo>
                  <a:cubicBezTo>
                    <a:pt x="5796" y="1289"/>
                    <a:pt x="5796" y="1194"/>
                    <a:pt x="5701" y="1099"/>
                  </a:cubicBezTo>
                  <a:cubicBezTo>
                    <a:pt x="5669" y="1067"/>
                    <a:pt x="5638" y="1036"/>
                    <a:pt x="5638" y="972"/>
                  </a:cubicBezTo>
                  <a:cubicBezTo>
                    <a:pt x="5076" y="298"/>
                    <a:pt x="4238" y="1"/>
                    <a:pt x="3411"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7951690" y="1897826"/>
              <a:ext cx="67690" cy="40929"/>
            </a:xfrm>
            <a:custGeom>
              <a:avLst/>
              <a:gdLst/>
              <a:ahLst/>
              <a:cxnLst/>
              <a:rect l="l" t="t" r="r" b="b"/>
              <a:pathLst>
                <a:path w="2059" h="1245" extrusionOk="0">
                  <a:moveTo>
                    <a:pt x="733" y="1"/>
                  </a:moveTo>
                  <a:cubicBezTo>
                    <a:pt x="499" y="1"/>
                    <a:pt x="262" y="72"/>
                    <a:pt x="64" y="231"/>
                  </a:cubicBezTo>
                  <a:cubicBezTo>
                    <a:pt x="0" y="295"/>
                    <a:pt x="0" y="390"/>
                    <a:pt x="32" y="453"/>
                  </a:cubicBezTo>
                  <a:lnTo>
                    <a:pt x="32" y="516"/>
                  </a:lnTo>
                  <a:cubicBezTo>
                    <a:pt x="54" y="539"/>
                    <a:pt x="108" y="561"/>
                    <a:pt x="161" y="561"/>
                  </a:cubicBezTo>
                  <a:cubicBezTo>
                    <a:pt x="182" y="561"/>
                    <a:pt x="203" y="557"/>
                    <a:pt x="222" y="548"/>
                  </a:cubicBezTo>
                  <a:cubicBezTo>
                    <a:pt x="365" y="485"/>
                    <a:pt x="515" y="453"/>
                    <a:pt x="661" y="453"/>
                  </a:cubicBezTo>
                  <a:cubicBezTo>
                    <a:pt x="808" y="453"/>
                    <a:pt x="950" y="485"/>
                    <a:pt x="1077" y="548"/>
                  </a:cubicBezTo>
                  <a:cubicBezTo>
                    <a:pt x="1299" y="675"/>
                    <a:pt x="1489" y="865"/>
                    <a:pt x="1584" y="1086"/>
                  </a:cubicBezTo>
                  <a:cubicBezTo>
                    <a:pt x="1615" y="1213"/>
                    <a:pt x="1774" y="1245"/>
                    <a:pt x="1869" y="1245"/>
                  </a:cubicBezTo>
                  <a:cubicBezTo>
                    <a:pt x="1900" y="1245"/>
                    <a:pt x="1900" y="1245"/>
                    <a:pt x="1932" y="1213"/>
                  </a:cubicBezTo>
                  <a:cubicBezTo>
                    <a:pt x="2027" y="1118"/>
                    <a:pt x="2059" y="1055"/>
                    <a:pt x="2027" y="928"/>
                  </a:cubicBezTo>
                  <a:cubicBezTo>
                    <a:pt x="1900" y="548"/>
                    <a:pt x="1552" y="231"/>
                    <a:pt x="1140" y="73"/>
                  </a:cubicBezTo>
                  <a:cubicBezTo>
                    <a:pt x="1011" y="26"/>
                    <a:pt x="872" y="1"/>
                    <a:pt x="733"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8209923" y="1868173"/>
              <a:ext cx="184264" cy="152672"/>
            </a:xfrm>
            <a:custGeom>
              <a:avLst/>
              <a:gdLst/>
              <a:ahLst/>
              <a:cxnLst/>
              <a:rect l="l" t="t" r="r" b="b"/>
              <a:pathLst>
                <a:path w="5605" h="4644" extrusionOk="0">
                  <a:moveTo>
                    <a:pt x="3071" y="1"/>
                  </a:moveTo>
                  <a:cubicBezTo>
                    <a:pt x="1484" y="1"/>
                    <a:pt x="1" y="1336"/>
                    <a:pt x="918" y="3192"/>
                  </a:cubicBezTo>
                  <a:cubicBezTo>
                    <a:pt x="1340" y="4014"/>
                    <a:pt x="2163" y="4644"/>
                    <a:pt x="3051" y="4644"/>
                  </a:cubicBezTo>
                  <a:cubicBezTo>
                    <a:pt x="3361" y="4644"/>
                    <a:pt x="3678" y="4567"/>
                    <a:pt x="3990" y="4395"/>
                  </a:cubicBezTo>
                  <a:cubicBezTo>
                    <a:pt x="5288" y="3699"/>
                    <a:pt x="5605" y="2178"/>
                    <a:pt x="5161" y="880"/>
                  </a:cubicBezTo>
                  <a:lnTo>
                    <a:pt x="5161" y="848"/>
                  </a:lnTo>
                  <a:cubicBezTo>
                    <a:pt x="5098" y="848"/>
                    <a:pt x="5003" y="848"/>
                    <a:pt x="4940" y="753"/>
                  </a:cubicBezTo>
                  <a:cubicBezTo>
                    <a:pt x="4409" y="232"/>
                    <a:pt x="3731" y="1"/>
                    <a:pt x="3071" y="1"/>
                  </a:cubicBezTo>
                  <a:close/>
                </a:path>
              </a:pathLst>
            </a:custGeom>
            <a:solidFill>
              <a:srgbClr val="9B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8201540" y="1845357"/>
              <a:ext cx="208263" cy="192483"/>
            </a:xfrm>
            <a:custGeom>
              <a:avLst/>
              <a:gdLst/>
              <a:ahLst/>
              <a:cxnLst/>
              <a:rect l="l" t="t" r="r" b="b"/>
              <a:pathLst>
                <a:path w="6335" h="5855" extrusionOk="0">
                  <a:moveTo>
                    <a:pt x="3366" y="769"/>
                  </a:moveTo>
                  <a:cubicBezTo>
                    <a:pt x="4003" y="769"/>
                    <a:pt x="4664" y="995"/>
                    <a:pt x="5195" y="1542"/>
                  </a:cubicBezTo>
                  <a:cubicBezTo>
                    <a:pt x="5226" y="1574"/>
                    <a:pt x="5290" y="1606"/>
                    <a:pt x="5385" y="1606"/>
                  </a:cubicBezTo>
                  <a:cubicBezTo>
                    <a:pt x="5765" y="2777"/>
                    <a:pt x="5575" y="4361"/>
                    <a:pt x="4181" y="5058"/>
                  </a:cubicBezTo>
                  <a:cubicBezTo>
                    <a:pt x="3898" y="5209"/>
                    <a:pt x="3603" y="5281"/>
                    <a:pt x="3310" y="5281"/>
                  </a:cubicBezTo>
                  <a:cubicBezTo>
                    <a:pt x="3113" y="5281"/>
                    <a:pt x="2916" y="5248"/>
                    <a:pt x="2724" y="5184"/>
                  </a:cubicBezTo>
                  <a:cubicBezTo>
                    <a:pt x="2091" y="4994"/>
                    <a:pt x="1553" y="4456"/>
                    <a:pt x="1268" y="3886"/>
                  </a:cubicBezTo>
                  <a:cubicBezTo>
                    <a:pt x="761" y="2841"/>
                    <a:pt x="983" y="1859"/>
                    <a:pt x="1806" y="1257"/>
                  </a:cubicBezTo>
                  <a:cubicBezTo>
                    <a:pt x="2228" y="956"/>
                    <a:pt x="2787" y="769"/>
                    <a:pt x="3366" y="769"/>
                  </a:cubicBezTo>
                  <a:close/>
                  <a:moveTo>
                    <a:pt x="3380" y="1"/>
                  </a:moveTo>
                  <a:cubicBezTo>
                    <a:pt x="2807" y="1"/>
                    <a:pt x="2241" y="143"/>
                    <a:pt x="1774" y="402"/>
                  </a:cubicBezTo>
                  <a:cubicBezTo>
                    <a:pt x="476" y="1099"/>
                    <a:pt x="1" y="2714"/>
                    <a:pt x="698" y="4107"/>
                  </a:cubicBezTo>
                  <a:cubicBezTo>
                    <a:pt x="824" y="4297"/>
                    <a:pt x="951" y="4551"/>
                    <a:pt x="1109" y="4709"/>
                  </a:cubicBezTo>
                  <a:cubicBezTo>
                    <a:pt x="1668" y="5384"/>
                    <a:pt x="2501" y="5854"/>
                    <a:pt x="3381" y="5854"/>
                  </a:cubicBezTo>
                  <a:cubicBezTo>
                    <a:pt x="3698" y="5854"/>
                    <a:pt x="4021" y="5793"/>
                    <a:pt x="4340" y="5659"/>
                  </a:cubicBezTo>
                  <a:cubicBezTo>
                    <a:pt x="5131" y="5374"/>
                    <a:pt x="5860" y="4519"/>
                    <a:pt x="6145" y="3569"/>
                  </a:cubicBezTo>
                  <a:cubicBezTo>
                    <a:pt x="6335" y="2777"/>
                    <a:pt x="6208" y="2017"/>
                    <a:pt x="5765" y="1416"/>
                  </a:cubicBezTo>
                  <a:cubicBezTo>
                    <a:pt x="5765" y="1384"/>
                    <a:pt x="5733" y="1384"/>
                    <a:pt x="5733" y="1384"/>
                  </a:cubicBezTo>
                  <a:cubicBezTo>
                    <a:pt x="5765" y="1289"/>
                    <a:pt x="5765" y="1194"/>
                    <a:pt x="5701" y="1099"/>
                  </a:cubicBezTo>
                  <a:cubicBezTo>
                    <a:pt x="5670" y="1067"/>
                    <a:pt x="5606" y="1036"/>
                    <a:pt x="5606" y="972"/>
                  </a:cubicBezTo>
                  <a:cubicBezTo>
                    <a:pt x="5045" y="298"/>
                    <a:pt x="4207" y="1"/>
                    <a:pt x="3380"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8292143" y="1897826"/>
              <a:ext cx="67690" cy="40929"/>
            </a:xfrm>
            <a:custGeom>
              <a:avLst/>
              <a:gdLst/>
              <a:ahLst/>
              <a:cxnLst/>
              <a:rect l="l" t="t" r="r" b="b"/>
              <a:pathLst>
                <a:path w="2059" h="1245" extrusionOk="0">
                  <a:moveTo>
                    <a:pt x="751" y="1"/>
                  </a:moveTo>
                  <a:cubicBezTo>
                    <a:pt x="518" y="1"/>
                    <a:pt x="294" y="72"/>
                    <a:pt x="95" y="231"/>
                  </a:cubicBezTo>
                  <a:cubicBezTo>
                    <a:pt x="0" y="295"/>
                    <a:pt x="0" y="390"/>
                    <a:pt x="63" y="453"/>
                  </a:cubicBezTo>
                  <a:lnTo>
                    <a:pt x="63" y="516"/>
                  </a:lnTo>
                  <a:cubicBezTo>
                    <a:pt x="86" y="539"/>
                    <a:pt x="124" y="561"/>
                    <a:pt x="178" y="561"/>
                  </a:cubicBezTo>
                  <a:cubicBezTo>
                    <a:pt x="201" y="561"/>
                    <a:pt x="226" y="557"/>
                    <a:pt x="253" y="548"/>
                  </a:cubicBezTo>
                  <a:cubicBezTo>
                    <a:pt x="396" y="485"/>
                    <a:pt x="546" y="453"/>
                    <a:pt x="689" y="453"/>
                  </a:cubicBezTo>
                  <a:cubicBezTo>
                    <a:pt x="831" y="453"/>
                    <a:pt x="966" y="485"/>
                    <a:pt x="1077" y="548"/>
                  </a:cubicBezTo>
                  <a:cubicBezTo>
                    <a:pt x="1330" y="675"/>
                    <a:pt x="1520" y="865"/>
                    <a:pt x="1584" y="1086"/>
                  </a:cubicBezTo>
                  <a:cubicBezTo>
                    <a:pt x="1647" y="1213"/>
                    <a:pt x="1805" y="1245"/>
                    <a:pt x="1869" y="1245"/>
                  </a:cubicBezTo>
                  <a:cubicBezTo>
                    <a:pt x="1900" y="1245"/>
                    <a:pt x="1900" y="1245"/>
                    <a:pt x="1964" y="1213"/>
                  </a:cubicBezTo>
                  <a:cubicBezTo>
                    <a:pt x="2027" y="1118"/>
                    <a:pt x="2059" y="1055"/>
                    <a:pt x="2027" y="928"/>
                  </a:cubicBezTo>
                  <a:cubicBezTo>
                    <a:pt x="1900" y="548"/>
                    <a:pt x="1552" y="231"/>
                    <a:pt x="1172" y="73"/>
                  </a:cubicBezTo>
                  <a:cubicBezTo>
                    <a:pt x="1030" y="26"/>
                    <a:pt x="889" y="1"/>
                    <a:pt x="751"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36"/>
          <p:cNvGrpSpPr/>
          <p:nvPr/>
        </p:nvGrpSpPr>
        <p:grpSpPr>
          <a:xfrm>
            <a:off x="6829370" y="2740517"/>
            <a:ext cx="1580433" cy="192483"/>
            <a:chOff x="6829370" y="1845357"/>
            <a:chExt cx="1580433" cy="192483"/>
          </a:xfrm>
        </p:grpSpPr>
        <p:sp>
          <p:nvSpPr>
            <p:cNvPr id="761" name="Google Shape;761;p36"/>
            <p:cNvSpPr/>
            <p:nvPr/>
          </p:nvSpPr>
          <p:spPr>
            <a:xfrm>
              <a:off x="6839824" y="1868173"/>
              <a:ext cx="184232" cy="152672"/>
            </a:xfrm>
            <a:custGeom>
              <a:avLst/>
              <a:gdLst/>
              <a:ahLst/>
              <a:cxnLst/>
              <a:rect l="l" t="t" r="r" b="b"/>
              <a:pathLst>
                <a:path w="5604" h="4644" extrusionOk="0">
                  <a:moveTo>
                    <a:pt x="3059" y="1"/>
                  </a:moveTo>
                  <a:cubicBezTo>
                    <a:pt x="1484" y="1"/>
                    <a:pt x="0" y="1336"/>
                    <a:pt x="917" y="3192"/>
                  </a:cubicBezTo>
                  <a:cubicBezTo>
                    <a:pt x="1340" y="4014"/>
                    <a:pt x="2163" y="4644"/>
                    <a:pt x="3038" y="4644"/>
                  </a:cubicBezTo>
                  <a:cubicBezTo>
                    <a:pt x="3343" y="4644"/>
                    <a:pt x="3654" y="4567"/>
                    <a:pt x="3957" y="4395"/>
                  </a:cubicBezTo>
                  <a:cubicBezTo>
                    <a:pt x="5287" y="3699"/>
                    <a:pt x="5604" y="2178"/>
                    <a:pt x="5161" y="880"/>
                  </a:cubicBezTo>
                  <a:lnTo>
                    <a:pt x="5161" y="848"/>
                  </a:lnTo>
                  <a:cubicBezTo>
                    <a:pt x="5066" y="848"/>
                    <a:pt x="5002" y="848"/>
                    <a:pt x="4907" y="753"/>
                  </a:cubicBezTo>
                  <a:cubicBezTo>
                    <a:pt x="4386" y="232"/>
                    <a:pt x="3715" y="1"/>
                    <a:pt x="3059"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6829370" y="1845357"/>
              <a:ext cx="208230" cy="192483"/>
            </a:xfrm>
            <a:custGeom>
              <a:avLst/>
              <a:gdLst/>
              <a:ahLst/>
              <a:cxnLst/>
              <a:rect l="l" t="t" r="r" b="b"/>
              <a:pathLst>
                <a:path w="6334" h="5855" extrusionOk="0">
                  <a:moveTo>
                    <a:pt x="3425" y="769"/>
                  </a:moveTo>
                  <a:cubicBezTo>
                    <a:pt x="4058" y="769"/>
                    <a:pt x="4711" y="995"/>
                    <a:pt x="5225" y="1542"/>
                  </a:cubicBezTo>
                  <a:cubicBezTo>
                    <a:pt x="5289" y="1574"/>
                    <a:pt x="5352" y="1606"/>
                    <a:pt x="5447" y="1606"/>
                  </a:cubicBezTo>
                  <a:cubicBezTo>
                    <a:pt x="5796" y="2777"/>
                    <a:pt x="5605" y="4361"/>
                    <a:pt x="4244" y="5058"/>
                  </a:cubicBezTo>
                  <a:cubicBezTo>
                    <a:pt x="3960" y="5209"/>
                    <a:pt x="3665" y="5281"/>
                    <a:pt x="3373" y="5281"/>
                  </a:cubicBezTo>
                  <a:cubicBezTo>
                    <a:pt x="3175" y="5281"/>
                    <a:pt x="2978" y="5248"/>
                    <a:pt x="2787" y="5184"/>
                  </a:cubicBezTo>
                  <a:cubicBezTo>
                    <a:pt x="2154" y="4994"/>
                    <a:pt x="1584" y="4456"/>
                    <a:pt x="1330" y="3886"/>
                  </a:cubicBezTo>
                  <a:cubicBezTo>
                    <a:pt x="792" y="2841"/>
                    <a:pt x="1045" y="1859"/>
                    <a:pt x="1869" y="1257"/>
                  </a:cubicBezTo>
                  <a:cubicBezTo>
                    <a:pt x="2291" y="956"/>
                    <a:pt x="2849" y="769"/>
                    <a:pt x="3425" y="769"/>
                  </a:cubicBezTo>
                  <a:close/>
                  <a:moveTo>
                    <a:pt x="3410" y="1"/>
                  </a:moveTo>
                  <a:cubicBezTo>
                    <a:pt x="2838" y="1"/>
                    <a:pt x="2271" y="143"/>
                    <a:pt x="1805" y="402"/>
                  </a:cubicBezTo>
                  <a:cubicBezTo>
                    <a:pt x="475" y="1099"/>
                    <a:pt x="0" y="2714"/>
                    <a:pt x="728" y="4107"/>
                  </a:cubicBezTo>
                  <a:cubicBezTo>
                    <a:pt x="855" y="4297"/>
                    <a:pt x="950" y="4551"/>
                    <a:pt x="1108" y="4709"/>
                  </a:cubicBezTo>
                  <a:cubicBezTo>
                    <a:pt x="1667" y="5384"/>
                    <a:pt x="2500" y="5854"/>
                    <a:pt x="3393" y="5854"/>
                  </a:cubicBezTo>
                  <a:cubicBezTo>
                    <a:pt x="3714" y="5854"/>
                    <a:pt x="4043" y="5793"/>
                    <a:pt x="4370" y="5659"/>
                  </a:cubicBezTo>
                  <a:cubicBezTo>
                    <a:pt x="5194" y="5374"/>
                    <a:pt x="5922" y="4519"/>
                    <a:pt x="6144" y="3569"/>
                  </a:cubicBezTo>
                  <a:cubicBezTo>
                    <a:pt x="6334" y="2777"/>
                    <a:pt x="6239" y="2017"/>
                    <a:pt x="5796" y="1416"/>
                  </a:cubicBezTo>
                  <a:cubicBezTo>
                    <a:pt x="5796" y="1384"/>
                    <a:pt x="5764" y="1384"/>
                    <a:pt x="5764" y="1384"/>
                  </a:cubicBezTo>
                  <a:cubicBezTo>
                    <a:pt x="5796" y="1289"/>
                    <a:pt x="5796" y="1194"/>
                    <a:pt x="5701" y="1099"/>
                  </a:cubicBezTo>
                  <a:cubicBezTo>
                    <a:pt x="5669" y="1067"/>
                    <a:pt x="5637" y="1036"/>
                    <a:pt x="5637" y="972"/>
                  </a:cubicBezTo>
                  <a:cubicBezTo>
                    <a:pt x="5076" y="298"/>
                    <a:pt x="4237" y="1"/>
                    <a:pt x="3410"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6922012" y="1897826"/>
              <a:ext cx="66671" cy="40929"/>
            </a:xfrm>
            <a:custGeom>
              <a:avLst/>
              <a:gdLst/>
              <a:ahLst/>
              <a:cxnLst/>
              <a:rect l="l" t="t" r="r" b="b"/>
              <a:pathLst>
                <a:path w="2028" h="1245" extrusionOk="0">
                  <a:moveTo>
                    <a:pt x="743" y="1"/>
                  </a:moveTo>
                  <a:cubicBezTo>
                    <a:pt x="518" y="1"/>
                    <a:pt x="294" y="72"/>
                    <a:pt x="96" y="231"/>
                  </a:cubicBezTo>
                  <a:cubicBezTo>
                    <a:pt x="1" y="295"/>
                    <a:pt x="1" y="390"/>
                    <a:pt x="32" y="453"/>
                  </a:cubicBezTo>
                  <a:lnTo>
                    <a:pt x="32" y="516"/>
                  </a:lnTo>
                  <a:cubicBezTo>
                    <a:pt x="77" y="539"/>
                    <a:pt x="122" y="561"/>
                    <a:pt x="178" y="561"/>
                  </a:cubicBezTo>
                  <a:cubicBezTo>
                    <a:pt x="201" y="561"/>
                    <a:pt x="226" y="557"/>
                    <a:pt x="254" y="548"/>
                  </a:cubicBezTo>
                  <a:cubicBezTo>
                    <a:pt x="381" y="485"/>
                    <a:pt x="523" y="453"/>
                    <a:pt x="666" y="453"/>
                  </a:cubicBezTo>
                  <a:cubicBezTo>
                    <a:pt x="808" y="453"/>
                    <a:pt x="951" y="485"/>
                    <a:pt x="1077" y="548"/>
                  </a:cubicBezTo>
                  <a:cubicBezTo>
                    <a:pt x="1299" y="675"/>
                    <a:pt x="1521" y="865"/>
                    <a:pt x="1584" y="1086"/>
                  </a:cubicBezTo>
                  <a:cubicBezTo>
                    <a:pt x="1616" y="1213"/>
                    <a:pt x="1774" y="1245"/>
                    <a:pt x="1869" y="1245"/>
                  </a:cubicBezTo>
                  <a:cubicBezTo>
                    <a:pt x="1901" y="1245"/>
                    <a:pt x="1901" y="1245"/>
                    <a:pt x="1932" y="1213"/>
                  </a:cubicBezTo>
                  <a:cubicBezTo>
                    <a:pt x="1996" y="1118"/>
                    <a:pt x="2027" y="1055"/>
                    <a:pt x="2027" y="928"/>
                  </a:cubicBezTo>
                  <a:cubicBezTo>
                    <a:pt x="1901" y="548"/>
                    <a:pt x="1552" y="231"/>
                    <a:pt x="1141" y="73"/>
                  </a:cubicBezTo>
                  <a:cubicBezTo>
                    <a:pt x="1011" y="26"/>
                    <a:pt x="877" y="1"/>
                    <a:pt x="743"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7172979" y="1868173"/>
              <a:ext cx="184264" cy="152672"/>
            </a:xfrm>
            <a:custGeom>
              <a:avLst/>
              <a:gdLst/>
              <a:ahLst/>
              <a:cxnLst/>
              <a:rect l="l" t="t" r="r" b="b"/>
              <a:pathLst>
                <a:path w="5605" h="4644" extrusionOk="0">
                  <a:moveTo>
                    <a:pt x="3059" y="1"/>
                  </a:moveTo>
                  <a:cubicBezTo>
                    <a:pt x="1484" y="1"/>
                    <a:pt x="0" y="1336"/>
                    <a:pt x="917" y="3192"/>
                  </a:cubicBezTo>
                  <a:cubicBezTo>
                    <a:pt x="1340" y="4014"/>
                    <a:pt x="2163" y="4644"/>
                    <a:pt x="3038" y="4644"/>
                  </a:cubicBezTo>
                  <a:cubicBezTo>
                    <a:pt x="3343" y="4644"/>
                    <a:pt x="3654" y="4567"/>
                    <a:pt x="3957" y="4395"/>
                  </a:cubicBezTo>
                  <a:cubicBezTo>
                    <a:pt x="5288" y="3699"/>
                    <a:pt x="5604" y="2178"/>
                    <a:pt x="5161" y="880"/>
                  </a:cubicBezTo>
                  <a:lnTo>
                    <a:pt x="5161" y="848"/>
                  </a:lnTo>
                  <a:cubicBezTo>
                    <a:pt x="5066" y="848"/>
                    <a:pt x="5003" y="848"/>
                    <a:pt x="4908" y="753"/>
                  </a:cubicBezTo>
                  <a:cubicBezTo>
                    <a:pt x="4386" y="232"/>
                    <a:pt x="3715" y="1"/>
                    <a:pt x="3059"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7164596" y="1845357"/>
              <a:ext cx="208263" cy="192483"/>
            </a:xfrm>
            <a:custGeom>
              <a:avLst/>
              <a:gdLst/>
              <a:ahLst/>
              <a:cxnLst/>
              <a:rect l="l" t="t" r="r" b="b"/>
              <a:pathLst>
                <a:path w="6335" h="5855" extrusionOk="0">
                  <a:moveTo>
                    <a:pt x="3397" y="769"/>
                  </a:moveTo>
                  <a:cubicBezTo>
                    <a:pt x="4034" y="769"/>
                    <a:pt x="4695" y="995"/>
                    <a:pt x="5226" y="1542"/>
                  </a:cubicBezTo>
                  <a:cubicBezTo>
                    <a:pt x="5258" y="1574"/>
                    <a:pt x="5321" y="1606"/>
                    <a:pt x="5416" y="1606"/>
                  </a:cubicBezTo>
                  <a:cubicBezTo>
                    <a:pt x="5764" y="2777"/>
                    <a:pt x="5574" y="4361"/>
                    <a:pt x="4212" y="5058"/>
                  </a:cubicBezTo>
                  <a:cubicBezTo>
                    <a:pt x="3929" y="5209"/>
                    <a:pt x="3634" y="5281"/>
                    <a:pt x="3342" y="5281"/>
                  </a:cubicBezTo>
                  <a:cubicBezTo>
                    <a:pt x="3144" y="5281"/>
                    <a:pt x="2947" y="5248"/>
                    <a:pt x="2756" y="5184"/>
                  </a:cubicBezTo>
                  <a:cubicBezTo>
                    <a:pt x="2122" y="4994"/>
                    <a:pt x="1584" y="4456"/>
                    <a:pt x="1299" y="3886"/>
                  </a:cubicBezTo>
                  <a:cubicBezTo>
                    <a:pt x="792" y="2841"/>
                    <a:pt x="1014" y="1859"/>
                    <a:pt x="1837" y="1257"/>
                  </a:cubicBezTo>
                  <a:cubicBezTo>
                    <a:pt x="2260" y="956"/>
                    <a:pt x="2818" y="769"/>
                    <a:pt x="3397" y="769"/>
                  </a:cubicBezTo>
                  <a:close/>
                  <a:moveTo>
                    <a:pt x="3379" y="1"/>
                  </a:moveTo>
                  <a:cubicBezTo>
                    <a:pt x="2807" y="1"/>
                    <a:pt x="2240" y="143"/>
                    <a:pt x="1774" y="402"/>
                  </a:cubicBezTo>
                  <a:cubicBezTo>
                    <a:pt x="476" y="1099"/>
                    <a:pt x="1" y="2714"/>
                    <a:pt x="697" y="4107"/>
                  </a:cubicBezTo>
                  <a:cubicBezTo>
                    <a:pt x="824" y="4297"/>
                    <a:pt x="951" y="4551"/>
                    <a:pt x="1109" y="4709"/>
                  </a:cubicBezTo>
                  <a:cubicBezTo>
                    <a:pt x="1644" y="5384"/>
                    <a:pt x="2471" y="5854"/>
                    <a:pt x="3362" y="5854"/>
                  </a:cubicBezTo>
                  <a:cubicBezTo>
                    <a:pt x="3683" y="5854"/>
                    <a:pt x="4012" y="5793"/>
                    <a:pt x="4339" y="5659"/>
                  </a:cubicBezTo>
                  <a:cubicBezTo>
                    <a:pt x="5163" y="5374"/>
                    <a:pt x="5859" y="4519"/>
                    <a:pt x="6113" y="3569"/>
                  </a:cubicBezTo>
                  <a:cubicBezTo>
                    <a:pt x="6334" y="2777"/>
                    <a:pt x="6208" y="2017"/>
                    <a:pt x="5764" y="1416"/>
                  </a:cubicBezTo>
                  <a:cubicBezTo>
                    <a:pt x="5764" y="1384"/>
                    <a:pt x="5733" y="1384"/>
                    <a:pt x="5733" y="1384"/>
                  </a:cubicBezTo>
                  <a:cubicBezTo>
                    <a:pt x="5764" y="1289"/>
                    <a:pt x="5764" y="1194"/>
                    <a:pt x="5701" y="1099"/>
                  </a:cubicBezTo>
                  <a:cubicBezTo>
                    <a:pt x="5638" y="1067"/>
                    <a:pt x="5606" y="1036"/>
                    <a:pt x="5606" y="972"/>
                  </a:cubicBezTo>
                  <a:cubicBezTo>
                    <a:pt x="5044" y="298"/>
                    <a:pt x="4206" y="1"/>
                    <a:pt x="3379"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7255167" y="1897826"/>
              <a:ext cx="67690" cy="40929"/>
            </a:xfrm>
            <a:custGeom>
              <a:avLst/>
              <a:gdLst/>
              <a:ahLst/>
              <a:cxnLst/>
              <a:rect l="l" t="t" r="r" b="b"/>
              <a:pathLst>
                <a:path w="2059" h="1245" extrusionOk="0">
                  <a:moveTo>
                    <a:pt x="743" y="1"/>
                  </a:moveTo>
                  <a:cubicBezTo>
                    <a:pt x="518" y="1"/>
                    <a:pt x="295" y="72"/>
                    <a:pt x="96" y="231"/>
                  </a:cubicBezTo>
                  <a:cubicBezTo>
                    <a:pt x="1" y="295"/>
                    <a:pt x="1" y="390"/>
                    <a:pt x="32" y="453"/>
                  </a:cubicBezTo>
                  <a:lnTo>
                    <a:pt x="32" y="516"/>
                  </a:lnTo>
                  <a:cubicBezTo>
                    <a:pt x="77" y="539"/>
                    <a:pt x="122" y="561"/>
                    <a:pt x="178" y="561"/>
                  </a:cubicBezTo>
                  <a:cubicBezTo>
                    <a:pt x="201" y="561"/>
                    <a:pt x="226" y="557"/>
                    <a:pt x="254" y="548"/>
                  </a:cubicBezTo>
                  <a:cubicBezTo>
                    <a:pt x="381" y="485"/>
                    <a:pt x="523" y="453"/>
                    <a:pt x="666" y="453"/>
                  </a:cubicBezTo>
                  <a:cubicBezTo>
                    <a:pt x="808" y="453"/>
                    <a:pt x="951" y="485"/>
                    <a:pt x="1077" y="548"/>
                  </a:cubicBezTo>
                  <a:cubicBezTo>
                    <a:pt x="1299" y="675"/>
                    <a:pt x="1521" y="865"/>
                    <a:pt x="1584" y="1086"/>
                  </a:cubicBezTo>
                  <a:cubicBezTo>
                    <a:pt x="1616" y="1213"/>
                    <a:pt x="1774" y="1245"/>
                    <a:pt x="1869" y="1245"/>
                  </a:cubicBezTo>
                  <a:cubicBezTo>
                    <a:pt x="1901" y="1245"/>
                    <a:pt x="1901" y="1245"/>
                    <a:pt x="1933" y="1213"/>
                  </a:cubicBezTo>
                  <a:cubicBezTo>
                    <a:pt x="2028" y="1118"/>
                    <a:pt x="2059" y="1055"/>
                    <a:pt x="2028" y="928"/>
                  </a:cubicBezTo>
                  <a:cubicBezTo>
                    <a:pt x="1901" y="548"/>
                    <a:pt x="1553" y="231"/>
                    <a:pt x="1141" y="73"/>
                  </a:cubicBezTo>
                  <a:cubicBezTo>
                    <a:pt x="1011" y="26"/>
                    <a:pt x="877" y="1"/>
                    <a:pt x="743"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7524150" y="1868173"/>
              <a:ext cx="183936" cy="152672"/>
            </a:xfrm>
            <a:custGeom>
              <a:avLst/>
              <a:gdLst/>
              <a:ahLst/>
              <a:cxnLst/>
              <a:rect l="l" t="t" r="r" b="b"/>
              <a:pathLst>
                <a:path w="5595" h="4644" extrusionOk="0">
                  <a:moveTo>
                    <a:pt x="3075" y="1"/>
                  </a:moveTo>
                  <a:cubicBezTo>
                    <a:pt x="1493" y="1"/>
                    <a:pt x="0" y="1336"/>
                    <a:pt x="939" y="3192"/>
                  </a:cubicBezTo>
                  <a:cubicBezTo>
                    <a:pt x="1339" y="4014"/>
                    <a:pt x="2156" y="4644"/>
                    <a:pt x="3042" y="4644"/>
                  </a:cubicBezTo>
                  <a:cubicBezTo>
                    <a:pt x="3351" y="4644"/>
                    <a:pt x="3668" y="4567"/>
                    <a:pt x="3980" y="4395"/>
                  </a:cubicBezTo>
                  <a:cubicBezTo>
                    <a:pt x="5278" y="3699"/>
                    <a:pt x="5595" y="2178"/>
                    <a:pt x="5151" y="880"/>
                  </a:cubicBezTo>
                  <a:lnTo>
                    <a:pt x="5151" y="848"/>
                  </a:lnTo>
                  <a:cubicBezTo>
                    <a:pt x="5088" y="848"/>
                    <a:pt x="4993" y="848"/>
                    <a:pt x="4930" y="753"/>
                  </a:cubicBezTo>
                  <a:cubicBezTo>
                    <a:pt x="4409" y="232"/>
                    <a:pt x="3734" y="1"/>
                    <a:pt x="3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7515438" y="1845357"/>
              <a:ext cx="208263" cy="192483"/>
            </a:xfrm>
            <a:custGeom>
              <a:avLst/>
              <a:gdLst/>
              <a:ahLst/>
              <a:cxnLst/>
              <a:rect l="l" t="t" r="r" b="b"/>
              <a:pathLst>
                <a:path w="6335" h="5855" extrusionOk="0">
                  <a:moveTo>
                    <a:pt x="3413" y="769"/>
                  </a:moveTo>
                  <a:cubicBezTo>
                    <a:pt x="4050" y="769"/>
                    <a:pt x="4712" y="995"/>
                    <a:pt x="5226" y="1542"/>
                  </a:cubicBezTo>
                  <a:cubicBezTo>
                    <a:pt x="5258" y="1574"/>
                    <a:pt x="5353" y="1606"/>
                    <a:pt x="5416" y="1606"/>
                  </a:cubicBezTo>
                  <a:cubicBezTo>
                    <a:pt x="5796" y="2777"/>
                    <a:pt x="5575" y="4361"/>
                    <a:pt x="4245" y="5058"/>
                  </a:cubicBezTo>
                  <a:cubicBezTo>
                    <a:pt x="3961" y="5209"/>
                    <a:pt x="3666" y="5281"/>
                    <a:pt x="3374" y="5281"/>
                  </a:cubicBezTo>
                  <a:cubicBezTo>
                    <a:pt x="3176" y="5281"/>
                    <a:pt x="2979" y="5248"/>
                    <a:pt x="2788" y="5184"/>
                  </a:cubicBezTo>
                  <a:cubicBezTo>
                    <a:pt x="2154" y="4994"/>
                    <a:pt x="1584" y="4456"/>
                    <a:pt x="1299" y="3886"/>
                  </a:cubicBezTo>
                  <a:cubicBezTo>
                    <a:pt x="793" y="2841"/>
                    <a:pt x="1046" y="1859"/>
                    <a:pt x="1869" y="1257"/>
                  </a:cubicBezTo>
                  <a:cubicBezTo>
                    <a:pt x="2277" y="956"/>
                    <a:pt x="2835" y="769"/>
                    <a:pt x="3413" y="769"/>
                  </a:cubicBezTo>
                  <a:close/>
                  <a:moveTo>
                    <a:pt x="3405" y="1"/>
                  </a:moveTo>
                  <a:cubicBezTo>
                    <a:pt x="2828" y="1"/>
                    <a:pt x="2254" y="143"/>
                    <a:pt x="1774" y="402"/>
                  </a:cubicBezTo>
                  <a:cubicBezTo>
                    <a:pt x="476" y="1099"/>
                    <a:pt x="1" y="2714"/>
                    <a:pt x="729" y="4107"/>
                  </a:cubicBezTo>
                  <a:cubicBezTo>
                    <a:pt x="824" y="4297"/>
                    <a:pt x="951" y="4551"/>
                    <a:pt x="1109" y="4709"/>
                  </a:cubicBezTo>
                  <a:cubicBezTo>
                    <a:pt x="1668" y="5384"/>
                    <a:pt x="2501" y="5854"/>
                    <a:pt x="3394" y="5854"/>
                  </a:cubicBezTo>
                  <a:cubicBezTo>
                    <a:pt x="3715" y="5854"/>
                    <a:pt x="4044" y="5793"/>
                    <a:pt x="4371" y="5659"/>
                  </a:cubicBezTo>
                  <a:cubicBezTo>
                    <a:pt x="5195" y="5374"/>
                    <a:pt x="5860" y="4519"/>
                    <a:pt x="6145" y="3569"/>
                  </a:cubicBezTo>
                  <a:cubicBezTo>
                    <a:pt x="6335" y="2777"/>
                    <a:pt x="6208" y="2017"/>
                    <a:pt x="5796" y="1416"/>
                  </a:cubicBezTo>
                  <a:cubicBezTo>
                    <a:pt x="5796" y="1384"/>
                    <a:pt x="5733" y="1384"/>
                    <a:pt x="5733" y="1384"/>
                  </a:cubicBezTo>
                  <a:cubicBezTo>
                    <a:pt x="5796" y="1289"/>
                    <a:pt x="5796" y="1194"/>
                    <a:pt x="5701" y="1099"/>
                  </a:cubicBezTo>
                  <a:cubicBezTo>
                    <a:pt x="5670" y="1067"/>
                    <a:pt x="5638" y="1036"/>
                    <a:pt x="5638" y="972"/>
                  </a:cubicBezTo>
                  <a:cubicBezTo>
                    <a:pt x="5077" y="298"/>
                    <a:pt x="4238" y="1"/>
                    <a:pt x="3405"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7607061" y="1897826"/>
              <a:ext cx="67723" cy="40929"/>
            </a:xfrm>
            <a:custGeom>
              <a:avLst/>
              <a:gdLst/>
              <a:ahLst/>
              <a:cxnLst/>
              <a:rect l="l" t="t" r="r" b="b"/>
              <a:pathLst>
                <a:path w="2060" h="1245" extrusionOk="0">
                  <a:moveTo>
                    <a:pt x="734" y="1"/>
                  </a:moveTo>
                  <a:cubicBezTo>
                    <a:pt x="499" y="1"/>
                    <a:pt x="263" y="72"/>
                    <a:pt x="64" y="231"/>
                  </a:cubicBezTo>
                  <a:cubicBezTo>
                    <a:pt x="1" y="295"/>
                    <a:pt x="1" y="390"/>
                    <a:pt x="33" y="453"/>
                  </a:cubicBezTo>
                  <a:lnTo>
                    <a:pt x="33" y="516"/>
                  </a:lnTo>
                  <a:cubicBezTo>
                    <a:pt x="55" y="539"/>
                    <a:pt x="109" y="561"/>
                    <a:pt x="161" y="561"/>
                  </a:cubicBezTo>
                  <a:cubicBezTo>
                    <a:pt x="183" y="561"/>
                    <a:pt x="204" y="557"/>
                    <a:pt x="223" y="548"/>
                  </a:cubicBezTo>
                  <a:cubicBezTo>
                    <a:pt x="365" y="485"/>
                    <a:pt x="515" y="453"/>
                    <a:pt x="658" y="453"/>
                  </a:cubicBezTo>
                  <a:cubicBezTo>
                    <a:pt x="801" y="453"/>
                    <a:pt x="935" y="485"/>
                    <a:pt x="1046" y="548"/>
                  </a:cubicBezTo>
                  <a:cubicBezTo>
                    <a:pt x="1299" y="675"/>
                    <a:pt x="1489" y="865"/>
                    <a:pt x="1584" y="1086"/>
                  </a:cubicBezTo>
                  <a:cubicBezTo>
                    <a:pt x="1616" y="1213"/>
                    <a:pt x="1774" y="1245"/>
                    <a:pt x="1838" y="1245"/>
                  </a:cubicBezTo>
                  <a:cubicBezTo>
                    <a:pt x="1901" y="1245"/>
                    <a:pt x="1901" y="1245"/>
                    <a:pt x="1933" y="1213"/>
                  </a:cubicBezTo>
                  <a:cubicBezTo>
                    <a:pt x="1996" y="1118"/>
                    <a:pt x="2059" y="1055"/>
                    <a:pt x="1996" y="928"/>
                  </a:cubicBezTo>
                  <a:cubicBezTo>
                    <a:pt x="1901" y="548"/>
                    <a:pt x="1521" y="231"/>
                    <a:pt x="1141" y="73"/>
                  </a:cubicBezTo>
                  <a:cubicBezTo>
                    <a:pt x="1011" y="26"/>
                    <a:pt x="873" y="1"/>
                    <a:pt x="734"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7869502" y="1868173"/>
              <a:ext cx="183179" cy="152672"/>
            </a:xfrm>
            <a:custGeom>
              <a:avLst/>
              <a:gdLst/>
              <a:ahLst/>
              <a:cxnLst/>
              <a:rect l="l" t="t" r="r" b="b"/>
              <a:pathLst>
                <a:path w="5572" h="4644" extrusionOk="0">
                  <a:moveTo>
                    <a:pt x="3059" y="1"/>
                  </a:moveTo>
                  <a:cubicBezTo>
                    <a:pt x="1483" y="1"/>
                    <a:pt x="0" y="1336"/>
                    <a:pt x="917" y="3192"/>
                  </a:cubicBezTo>
                  <a:cubicBezTo>
                    <a:pt x="1316" y="4014"/>
                    <a:pt x="2150" y="4644"/>
                    <a:pt x="3033" y="4644"/>
                  </a:cubicBezTo>
                  <a:cubicBezTo>
                    <a:pt x="3340" y="4644"/>
                    <a:pt x="3654" y="4567"/>
                    <a:pt x="3957" y="4395"/>
                  </a:cubicBezTo>
                  <a:cubicBezTo>
                    <a:pt x="5256" y="3699"/>
                    <a:pt x="5572" y="2178"/>
                    <a:pt x="5161" y="880"/>
                  </a:cubicBezTo>
                  <a:lnTo>
                    <a:pt x="5161" y="848"/>
                  </a:lnTo>
                  <a:cubicBezTo>
                    <a:pt x="5066" y="848"/>
                    <a:pt x="5002" y="848"/>
                    <a:pt x="4907" y="753"/>
                  </a:cubicBezTo>
                  <a:cubicBezTo>
                    <a:pt x="4386" y="232"/>
                    <a:pt x="3714" y="1"/>
                    <a:pt x="3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7860067" y="1845357"/>
              <a:ext cx="208263" cy="192483"/>
            </a:xfrm>
            <a:custGeom>
              <a:avLst/>
              <a:gdLst/>
              <a:ahLst/>
              <a:cxnLst/>
              <a:rect l="l" t="t" r="r" b="b"/>
              <a:pathLst>
                <a:path w="6335" h="5855" extrusionOk="0">
                  <a:moveTo>
                    <a:pt x="3425" y="769"/>
                  </a:moveTo>
                  <a:cubicBezTo>
                    <a:pt x="4058" y="769"/>
                    <a:pt x="4712" y="995"/>
                    <a:pt x="5226" y="1542"/>
                  </a:cubicBezTo>
                  <a:cubicBezTo>
                    <a:pt x="5289" y="1574"/>
                    <a:pt x="5353" y="1606"/>
                    <a:pt x="5448" y="1606"/>
                  </a:cubicBezTo>
                  <a:cubicBezTo>
                    <a:pt x="5796" y="2777"/>
                    <a:pt x="5606" y="4361"/>
                    <a:pt x="4244" y="5058"/>
                  </a:cubicBezTo>
                  <a:cubicBezTo>
                    <a:pt x="3961" y="5209"/>
                    <a:pt x="3666" y="5281"/>
                    <a:pt x="3373" y="5281"/>
                  </a:cubicBezTo>
                  <a:cubicBezTo>
                    <a:pt x="3175" y="5281"/>
                    <a:pt x="2979" y="5248"/>
                    <a:pt x="2787" y="5184"/>
                  </a:cubicBezTo>
                  <a:cubicBezTo>
                    <a:pt x="2154" y="4994"/>
                    <a:pt x="1584" y="4456"/>
                    <a:pt x="1331" y="3886"/>
                  </a:cubicBezTo>
                  <a:cubicBezTo>
                    <a:pt x="792" y="2841"/>
                    <a:pt x="1046" y="1859"/>
                    <a:pt x="1869" y="1257"/>
                  </a:cubicBezTo>
                  <a:cubicBezTo>
                    <a:pt x="2291" y="956"/>
                    <a:pt x="2850" y="769"/>
                    <a:pt x="3425" y="769"/>
                  </a:cubicBezTo>
                  <a:close/>
                  <a:moveTo>
                    <a:pt x="3411" y="1"/>
                  </a:moveTo>
                  <a:cubicBezTo>
                    <a:pt x="2839" y="1"/>
                    <a:pt x="2272" y="143"/>
                    <a:pt x="1806" y="402"/>
                  </a:cubicBezTo>
                  <a:cubicBezTo>
                    <a:pt x="475" y="1099"/>
                    <a:pt x="0" y="2714"/>
                    <a:pt x="729" y="4107"/>
                  </a:cubicBezTo>
                  <a:cubicBezTo>
                    <a:pt x="856" y="4297"/>
                    <a:pt x="951" y="4551"/>
                    <a:pt x="1109" y="4709"/>
                  </a:cubicBezTo>
                  <a:cubicBezTo>
                    <a:pt x="1668" y="5384"/>
                    <a:pt x="2501" y="5854"/>
                    <a:pt x="3393" y="5854"/>
                  </a:cubicBezTo>
                  <a:cubicBezTo>
                    <a:pt x="3715" y="5854"/>
                    <a:pt x="4044" y="5793"/>
                    <a:pt x="4371" y="5659"/>
                  </a:cubicBezTo>
                  <a:cubicBezTo>
                    <a:pt x="5163" y="5374"/>
                    <a:pt x="5859" y="4519"/>
                    <a:pt x="6144" y="3569"/>
                  </a:cubicBezTo>
                  <a:cubicBezTo>
                    <a:pt x="6334" y="2777"/>
                    <a:pt x="6239" y="2017"/>
                    <a:pt x="5796" y="1416"/>
                  </a:cubicBezTo>
                  <a:cubicBezTo>
                    <a:pt x="5796" y="1384"/>
                    <a:pt x="5764" y="1384"/>
                    <a:pt x="5764" y="1384"/>
                  </a:cubicBezTo>
                  <a:cubicBezTo>
                    <a:pt x="5796" y="1289"/>
                    <a:pt x="5796" y="1194"/>
                    <a:pt x="5701" y="1099"/>
                  </a:cubicBezTo>
                  <a:cubicBezTo>
                    <a:pt x="5669" y="1067"/>
                    <a:pt x="5638" y="1036"/>
                    <a:pt x="5638" y="972"/>
                  </a:cubicBezTo>
                  <a:cubicBezTo>
                    <a:pt x="5076" y="298"/>
                    <a:pt x="4238" y="1"/>
                    <a:pt x="3411"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7951690" y="1897826"/>
              <a:ext cx="67690" cy="40929"/>
            </a:xfrm>
            <a:custGeom>
              <a:avLst/>
              <a:gdLst/>
              <a:ahLst/>
              <a:cxnLst/>
              <a:rect l="l" t="t" r="r" b="b"/>
              <a:pathLst>
                <a:path w="2059" h="1245" extrusionOk="0">
                  <a:moveTo>
                    <a:pt x="733" y="1"/>
                  </a:moveTo>
                  <a:cubicBezTo>
                    <a:pt x="499" y="1"/>
                    <a:pt x="262" y="72"/>
                    <a:pt x="64" y="231"/>
                  </a:cubicBezTo>
                  <a:cubicBezTo>
                    <a:pt x="0" y="295"/>
                    <a:pt x="0" y="390"/>
                    <a:pt x="32" y="453"/>
                  </a:cubicBezTo>
                  <a:lnTo>
                    <a:pt x="32" y="516"/>
                  </a:lnTo>
                  <a:cubicBezTo>
                    <a:pt x="54" y="539"/>
                    <a:pt x="108" y="561"/>
                    <a:pt x="161" y="561"/>
                  </a:cubicBezTo>
                  <a:cubicBezTo>
                    <a:pt x="182" y="561"/>
                    <a:pt x="203" y="557"/>
                    <a:pt x="222" y="548"/>
                  </a:cubicBezTo>
                  <a:cubicBezTo>
                    <a:pt x="365" y="485"/>
                    <a:pt x="515" y="453"/>
                    <a:pt x="661" y="453"/>
                  </a:cubicBezTo>
                  <a:cubicBezTo>
                    <a:pt x="808" y="453"/>
                    <a:pt x="950" y="485"/>
                    <a:pt x="1077" y="548"/>
                  </a:cubicBezTo>
                  <a:cubicBezTo>
                    <a:pt x="1299" y="675"/>
                    <a:pt x="1489" y="865"/>
                    <a:pt x="1584" y="1086"/>
                  </a:cubicBezTo>
                  <a:cubicBezTo>
                    <a:pt x="1615" y="1213"/>
                    <a:pt x="1774" y="1245"/>
                    <a:pt x="1869" y="1245"/>
                  </a:cubicBezTo>
                  <a:cubicBezTo>
                    <a:pt x="1900" y="1245"/>
                    <a:pt x="1900" y="1245"/>
                    <a:pt x="1932" y="1213"/>
                  </a:cubicBezTo>
                  <a:cubicBezTo>
                    <a:pt x="2027" y="1118"/>
                    <a:pt x="2059" y="1055"/>
                    <a:pt x="2027" y="928"/>
                  </a:cubicBezTo>
                  <a:cubicBezTo>
                    <a:pt x="1900" y="548"/>
                    <a:pt x="1552" y="231"/>
                    <a:pt x="1140" y="73"/>
                  </a:cubicBezTo>
                  <a:cubicBezTo>
                    <a:pt x="1011" y="26"/>
                    <a:pt x="872" y="1"/>
                    <a:pt x="733"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8209923" y="1868173"/>
              <a:ext cx="184264" cy="152672"/>
            </a:xfrm>
            <a:custGeom>
              <a:avLst/>
              <a:gdLst/>
              <a:ahLst/>
              <a:cxnLst/>
              <a:rect l="l" t="t" r="r" b="b"/>
              <a:pathLst>
                <a:path w="5605" h="4644" extrusionOk="0">
                  <a:moveTo>
                    <a:pt x="3071" y="1"/>
                  </a:moveTo>
                  <a:cubicBezTo>
                    <a:pt x="1484" y="1"/>
                    <a:pt x="1" y="1336"/>
                    <a:pt x="918" y="3192"/>
                  </a:cubicBezTo>
                  <a:cubicBezTo>
                    <a:pt x="1340" y="4014"/>
                    <a:pt x="2163" y="4644"/>
                    <a:pt x="3051" y="4644"/>
                  </a:cubicBezTo>
                  <a:cubicBezTo>
                    <a:pt x="3361" y="4644"/>
                    <a:pt x="3678" y="4567"/>
                    <a:pt x="3990" y="4395"/>
                  </a:cubicBezTo>
                  <a:cubicBezTo>
                    <a:pt x="5288" y="3699"/>
                    <a:pt x="5605" y="2178"/>
                    <a:pt x="5161" y="880"/>
                  </a:cubicBezTo>
                  <a:lnTo>
                    <a:pt x="5161" y="848"/>
                  </a:lnTo>
                  <a:cubicBezTo>
                    <a:pt x="5098" y="848"/>
                    <a:pt x="5003" y="848"/>
                    <a:pt x="4940" y="753"/>
                  </a:cubicBezTo>
                  <a:cubicBezTo>
                    <a:pt x="4409" y="232"/>
                    <a:pt x="3731" y="1"/>
                    <a:pt x="3071" y="1"/>
                  </a:cubicBezTo>
                  <a:close/>
                </a:path>
              </a:pathLst>
            </a:custGeom>
            <a:solidFill>
              <a:srgbClr val="9B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8201540" y="1845357"/>
              <a:ext cx="208263" cy="192483"/>
            </a:xfrm>
            <a:custGeom>
              <a:avLst/>
              <a:gdLst/>
              <a:ahLst/>
              <a:cxnLst/>
              <a:rect l="l" t="t" r="r" b="b"/>
              <a:pathLst>
                <a:path w="6335" h="5855" extrusionOk="0">
                  <a:moveTo>
                    <a:pt x="3366" y="769"/>
                  </a:moveTo>
                  <a:cubicBezTo>
                    <a:pt x="4003" y="769"/>
                    <a:pt x="4664" y="995"/>
                    <a:pt x="5195" y="1542"/>
                  </a:cubicBezTo>
                  <a:cubicBezTo>
                    <a:pt x="5226" y="1574"/>
                    <a:pt x="5290" y="1606"/>
                    <a:pt x="5385" y="1606"/>
                  </a:cubicBezTo>
                  <a:cubicBezTo>
                    <a:pt x="5765" y="2777"/>
                    <a:pt x="5575" y="4361"/>
                    <a:pt x="4181" y="5058"/>
                  </a:cubicBezTo>
                  <a:cubicBezTo>
                    <a:pt x="3898" y="5209"/>
                    <a:pt x="3603" y="5281"/>
                    <a:pt x="3310" y="5281"/>
                  </a:cubicBezTo>
                  <a:cubicBezTo>
                    <a:pt x="3113" y="5281"/>
                    <a:pt x="2916" y="5248"/>
                    <a:pt x="2724" y="5184"/>
                  </a:cubicBezTo>
                  <a:cubicBezTo>
                    <a:pt x="2091" y="4994"/>
                    <a:pt x="1553" y="4456"/>
                    <a:pt x="1268" y="3886"/>
                  </a:cubicBezTo>
                  <a:cubicBezTo>
                    <a:pt x="761" y="2841"/>
                    <a:pt x="983" y="1859"/>
                    <a:pt x="1806" y="1257"/>
                  </a:cubicBezTo>
                  <a:cubicBezTo>
                    <a:pt x="2228" y="956"/>
                    <a:pt x="2787" y="769"/>
                    <a:pt x="3366" y="769"/>
                  </a:cubicBezTo>
                  <a:close/>
                  <a:moveTo>
                    <a:pt x="3380" y="1"/>
                  </a:moveTo>
                  <a:cubicBezTo>
                    <a:pt x="2807" y="1"/>
                    <a:pt x="2241" y="143"/>
                    <a:pt x="1774" y="402"/>
                  </a:cubicBezTo>
                  <a:cubicBezTo>
                    <a:pt x="476" y="1099"/>
                    <a:pt x="1" y="2714"/>
                    <a:pt x="698" y="4107"/>
                  </a:cubicBezTo>
                  <a:cubicBezTo>
                    <a:pt x="824" y="4297"/>
                    <a:pt x="951" y="4551"/>
                    <a:pt x="1109" y="4709"/>
                  </a:cubicBezTo>
                  <a:cubicBezTo>
                    <a:pt x="1668" y="5384"/>
                    <a:pt x="2501" y="5854"/>
                    <a:pt x="3381" y="5854"/>
                  </a:cubicBezTo>
                  <a:cubicBezTo>
                    <a:pt x="3698" y="5854"/>
                    <a:pt x="4021" y="5793"/>
                    <a:pt x="4340" y="5659"/>
                  </a:cubicBezTo>
                  <a:cubicBezTo>
                    <a:pt x="5131" y="5374"/>
                    <a:pt x="5860" y="4519"/>
                    <a:pt x="6145" y="3569"/>
                  </a:cubicBezTo>
                  <a:cubicBezTo>
                    <a:pt x="6335" y="2777"/>
                    <a:pt x="6208" y="2017"/>
                    <a:pt x="5765" y="1416"/>
                  </a:cubicBezTo>
                  <a:cubicBezTo>
                    <a:pt x="5765" y="1384"/>
                    <a:pt x="5733" y="1384"/>
                    <a:pt x="5733" y="1384"/>
                  </a:cubicBezTo>
                  <a:cubicBezTo>
                    <a:pt x="5765" y="1289"/>
                    <a:pt x="5765" y="1194"/>
                    <a:pt x="5701" y="1099"/>
                  </a:cubicBezTo>
                  <a:cubicBezTo>
                    <a:pt x="5670" y="1067"/>
                    <a:pt x="5606" y="1036"/>
                    <a:pt x="5606" y="972"/>
                  </a:cubicBezTo>
                  <a:cubicBezTo>
                    <a:pt x="5045" y="298"/>
                    <a:pt x="4207" y="1"/>
                    <a:pt x="3380"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8292143" y="1897826"/>
              <a:ext cx="67690" cy="40929"/>
            </a:xfrm>
            <a:custGeom>
              <a:avLst/>
              <a:gdLst/>
              <a:ahLst/>
              <a:cxnLst/>
              <a:rect l="l" t="t" r="r" b="b"/>
              <a:pathLst>
                <a:path w="2059" h="1245" extrusionOk="0">
                  <a:moveTo>
                    <a:pt x="751" y="1"/>
                  </a:moveTo>
                  <a:cubicBezTo>
                    <a:pt x="518" y="1"/>
                    <a:pt x="294" y="72"/>
                    <a:pt x="95" y="231"/>
                  </a:cubicBezTo>
                  <a:cubicBezTo>
                    <a:pt x="0" y="295"/>
                    <a:pt x="0" y="390"/>
                    <a:pt x="63" y="453"/>
                  </a:cubicBezTo>
                  <a:lnTo>
                    <a:pt x="63" y="516"/>
                  </a:lnTo>
                  <a:cubicBezTo>
                    <a:pt x="86" y="539"/>
                    <a:pt x="124" y="561"/>
                    <a:pt x="178" y="561"/>
                  </a:cubicBezTo>
                  <a:cubicBezTo>
                    <a:pt x="201" y="561"/>
                    <a:pt x="226" y="557"/>
                    <a:pt x="253" y="548"/>
                  </a:cubicBezTo>
                  <a:cubicBezTo>
                    <a:pt x="396" y="485"/>
                    <a:pt x="546" y="453"/>
                    <a:pt x="689" y="453"/>
                  </a:cubicBezTo>
                  <a:cubicBezTo>
                    <a:pt x="831" y="453"/>
                    <a:pt x="966" y="485"/>
                    <a:pt x="1077" y="548"/>
                  </a:cubicBezTo>
                  <a:cubicBezTo>
                    <a:pt x="1330" y="675"/>
                    <a:pt x="1520" y="865"/>
                    <a:pt x="1584" y="1086"/>
                  </a:cubicBezTo>
                  <a:cubicBezTo>
                    <a:pt x="1647" y="1213"/>
                    <a:pt x="1805" y="1245"/>
                    <a:pt x="1869" y="1245"/>
                  </a:cubicBezTo>
                  <a:cubicBezTo>
                    <a:pt x="1900" y="1245"/>
                    <a:pt x="1900" y="1245"/>
                    <a:pt x="1964" y="1213"/>
                  </a:cubicBezTo>
                  <a:cubicBezTo>
                    <a:pt x="2027" y="1118"/>
                    <a:pt x="2059" y="1055"/>
                    <a:pt x="2027" y="928"/>
                  </a:cubicBezTo>
                  <a:cubicBezTo>
                    <a:pt x="1900" y="548"/>
                    <a:pt x="1552" y="231"/>
                    <a:pt x="1172" y="73"/>
                  </a:cubicBezTo>
                  <a:cubicBezTo>
                    <a:pt x="1030" y="26"/>
                    <a:pt x="889" y="1"/>
                    <a:pt x="751"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36"/>
          <p:cNvGrpSpPr/>
          <p:nvPr/>
        </p:nvGrpSpPr>
        <p:grpSpPr>
          <a:xfrm>
            <a:off x="6829370" y="3191822"/>
            <a:ext cx="1580433" cy="192483"/>
            <a:chOff x="6829370" y="1845357"/>
            <a:chExt cx="1580433" cy="192483"/>
          </a:xfrm>
        </p:grpSpPr>
        <p:sp>
          <p:nvSpPr>
            <p:cNvPr id="777" name="Google Shape;777;p36"/>
            <p:cNvSpPr/>
            <p:nvPr/>
          </p:nvSpPr>
          <p:spPr>
            <a:xfrm>
              <a:off x="6839824" y="1868173"/>
              <a:ext cx="184232" cy="152672"/>
            </a:xfrm>
            <a:custGeom>
              <a:avLst/>
              <a:gdLst/>
              <a:ahLst/>
              <a:cxnLst/>
              <a:rect l="l" t="t" r="r" b="b"/>
              <a:pathLst>
                <a:path w="5604" h="4644" extrusionOk="0">
                  <a:moveTo>
                    <a:pt x="3059" y="1"/>
                  </a:moveTo>
                  <a:cubicBezTo>
                    <a:pt x="1484" y="1"/>
                    <a:pt x="0" y="1336"/>
                    <a:pt x="917" y="3192"/>
                  </a:cubicBezTo>
                  <a:cubicBezTo>
                    <a:pt x="1340" y="4014"/>
                    <a:pt x="2163" y="4644"/>
                    <a:pt x="3038" y="4644"/>
                  </a:cubicBezTo>
                  <a:cubicBezTo>
                    <a:pt x="3343" y="4644"/>
                    <a:pt x="3654" y="4567"/>
                    <a:pt x="3957" y="4395"/>
                  </a:cubicBezTo>
                  <a:cubicBezTo>
                    <a:pt x="5287" y="3699"/>
                    <a:pt x="5604" y="2178"/>
                    <a:pt x="5161" y="880"/>
                  </a:cubicBezTo>
                  <a:lnTo>
                    <a:pt x="5161" y="848"/>
                  </a:lnTo>
                  <a:cubicBezTo>
                    <a:pt x="5066" y="848"/>
                    <a:pt x="5002" y="848"/>
                    <a:pt x="4907" y="753"/>
                  </a:cubicBezTo>
                  <a:cubicBezTo>
                    <a:pt x="4386" y="232"/>
                    <a:pt x="3715" y="1"/>
                    <a:pt x="3059"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6829370" y="1845357"/>
              <a:ext cx="208230" cy="192483"/>
            </a:xfrm>
            <a:custGeom>
              <a:avLst/>
              <a:gdLst/>
              <a:ahLst/>
              <a:cxnLst/>
              <a:rect l="l" t="t" r="r" b="b"/>
              <a:pathLst>
                <a:path w="6334" h="5855" extrusionOk="0">
                  <a:moveTo>
                    <a:pt x="3425" y="769"/>
                  </a:moveTo>
                  <a:cubicBezTo>
                    <a:pt x="4058" y="769"/>
                    <a:pt x="4711" y="995"/>
                    <a:pt x="5225" y="1542"/>
                  </a:cubicBezTo>
                  <a:cubicBezTo>
                    <a:pt x="5289" y="1574"/>
                    <a:pt x="5352" y="1606"/>
                    <a:pt x="5447" y="1606"/>
                  </a:cubicBezTo>
                  <a:cubicBezTo>
                    <a:pt x="5796" y="2777"/>
                    <a:pt x="5605" y="4361"/>
                    <a:pt x="4244" y="5058"/>
                  </a:cubicBezTo>
                  <a:cubicBezTo>
                    <a:pt x="3960" y="5209"/>
                    <a:pt x="3665" y="5281"/>
                    <a:pt x="3373" y="5281"/>
                  </a:cubicBezTo>
                  <a:cubicBezTo>
                    <a:pt x="3175" y="5281"/>
                    <a:pt x="2978" y="5248"/>
                    <a:pt x="2787" y="5184"/>
                  </a:cubicBezTo>
                  <a:cubicBezTo>
                    <a:pt x="2154" y="4994"/>
                    <a:pt x="1584" y="4456"/>
                    <a:pt x="1330" y="3886"/>
                  </a:cubicBezTo>
                  <a:cubicBezTo>
                    <a:pt x="792" y="2841"/>
                    <a:pt x="1045" y="1859"/>
                    <a:pt x="1869" y="1257"/>
                  </a:cubicBezTo>
                  <a:cubicBezTo>
                    <a:pt x="2291" y="956"/>
                    <a:pt x="2849" y="769"/>
                    <a:pt x="3425" y="769"/>
                  </a:cubicBezTo>
                  <a:close/>
                  <a:moveTo>
                    <a:pt x="3410" y="1"/>
                  </a:moveTo>
                  <a:cubicBezTo>
                    <a:pt x="2838" y="1"/>
                    <a:pt x="2271" y="143"/>
                    <a:pt x="1805" y="402"/>
                  </a:cubicBezTo>
                  <a:cubicBezTo>
                    <a:pt x="475" y="1099"/>
                    <a:pt x="0" y="2714"/>
                    <a:pt x="728" y="4107"/>
                  </a:cubicBezTo>
                  <a:cubicBezTo>
                    <a:pt x="855" y="4297"/>
                    <a:pt x="950" y="4551"/>
                    <a:pt x="1108" y="4709"/>
                  </a:cubicBezTo>
                  <a:cubicBezTo>
                    <a:pt x="1667" y="5384"/>
                    <a:pt x="2500" y="5854"/>
                    <a:pt x="3393" y="5854"/>
                  </a:cubicBezTo>
                  <a:cubicBezTo>
                    <a:pt x="3714" y="5854"/>
                    <a:pt x="4043" y="5793"/>
                    <a:pt x="4370" y="5659"/>
                  </a:cubicBezTo>
                  <a:cubicBezTo>
                    <a:pt x="5194" y="5374"/>
                    <a:pt x="5922" y="4519"/>
                    <a:pt x="6144" y="3569"/>
                  </a:cubicBezTo>
                  <a:cubicBezTo>
                    <a:pt x="6334" y="2777"/>
                    <a:pt x="6239" y="2017"/>
                    <a:pt x="5796" y="1416"/>
                  </a:cubicBezTo>
                  <a:cubicBezTo>
                    <a:pt x="5796" y="1384"/>
                    <a:pt x="5764" y="1384"/>
                    <a:pt x="5764" y="1384"/>
                  </a:cubicBezTo>
                  <a:cubicBezTo>
                    <a:pt x="5796" y="1289"/>
                    <a:pt x="5796" y="1194"/>
                    <a:pt x="5701" y="1099"/>
                  </a:cubicBezTo>
                  <a:cubicBezTo>
                    <a:pt x="5669" y="1067"/>
                    <a:pt x="5637" y="1036"/>
                    <a:pt x="5637" y="972"/>
                  </a:cubicBezTo>
                  <a:cubicBezTo>
                    <a:pt x="5076" y="298"/>
                    <a:pt x="4237" y="1"/>
                    <a:pt x="3410"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6922012" y="1897826"/>
              <a:ext cx="66671" cy="40929"/>
            </a:xfrm>
            <a:custGeom>
              <a:avLst/>
              <a:gdLst/>
              <a:ahLst/>
              <a:cxnLst/>
              <a:rect l="l" t="t" r="r" b="b"/>
              <a:pathLst>
                <a:path w="2028" h="1245" extrusionOk="0">
                  <a:moveTo>
                    <a:pt x="743" y="1"/>
                  </a:moveTo>
                  <a:cubicBezTo>
                    <a:pt x="518" y="1"/>
                    <a:pt x="294" y="72"/>
                    <a:pt x="96" y="231"/>
                  </a:cubicBezTo>
                  <a:cubicBezTo>
                    <a:pt x="1" y="295"/>
                    <a:pt x="1" y="390"/>
                    <a:pt x="32" y="453"/>
                  </a:cubicBezTo>
                  <a:lnTo>
                    <a:pt x="32" y="516"/>
                  </a:lnTo>
                  <a:cubicBezTo>
                    <a:pt x="77" y="539"/>
                    <a:pt x="122" y="561"/>
                    <a:pt x="178" y="561"/>
                  </a:cubicBezTo>
                  <a:cubicBezTo>
                    <a:pt x="201" y="561"/>
                    <a:pt x="226" y="557"/>
                    <a:pt x="254" y="548"/>
                  </a:cubicBezTo>
                  <a:cubicBezTo>
                    <a:pt x="381" y="485"/>
                    <a:pt x="523" y="453"/>
                    <a:pt x="666" y="453"/>
                  </a:cubicBezTo>
                  <a:cubicBezTo>
                    <a:pt x="808" y="453"/>
                    <a:pt x="951" y="485"/>
                    <a:pt x="1077" y="548"/>
                  </a:cubicBezTo>
                  <a:cubicBezTo>
                    <a:pt x="1299" y="675"/>
                    <a:pt x="1521" y="865"/>
                    <a:pt x="1584" y="1086"/>
                  </a:cubicBezTo>
                  <a:cubicBezTo>
                    <a:pt x="1616" y="1213"/>
                    <a:pt x="1774" y="1245"/>
                    <a:pt x="1869" y="1245"/>
                  </a:cubicBezTo>
                  <a:cubicBezTo>
                    <a:pt x="1901" y="1245"/>
                    <a:pt x="1901" y="1245"/>
                    <a:pt x="1932" y="1213"/>
                  </a:cubicBezTo>
                  <a:cubicBezTo>
                    <a:pt x="1996" y="1118"/>
                    <a:pt x="2027" y="1055"/>
                    <a:pt x="2027" y="928"/>
                  </a:cubicBezTo>
                  <a:cubicBezTo>
                    <a:pt x="1901" y="548"/>
                    <a:pt x="1552" y="231"/>
                    <a:pt x="1141" y="73"/>
                  </a:cubicBezTo>
                  <a:cubicBezTo>
                    <a:pt x="1011" y="26"/>
                    <a:pt x="877" y="1"/>
                    <a:pt x="743"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7172979" y="1868173"/>
              <a:ext cx="184264" cy="152672"/>
            </a:xfrm>
            <a:custGeom>
              <a:avLst/>
              <a:gdLst/>
              <a:ahLst/>
              <a:cxnLst/>
              <a:rect l="l" t="t" r="r" b="b"/>
              <a:pathLst>
                <a:path w="5605" h="4644" extrusionOk="0">
                  <a:moveTo>
                    <a:pt x="3059" y="1"/>
                  </a:moveTo>
                  <a:cubicBezTo>
                    <a:pt x="1484" y="1"/>
                    <a:pt x="0" y="1336"/>
                    <a:pt x="917" y="3192"/>
                  </a:cubicBezTo>
                  <a:cubicBezTo>
                    <a:pt x="1340" y="4014"/>
                    <a:pt x="2163" y="4644"/>
                    <a:pt x="3038" y="4644"/>
                  </a:cubicBezTo>
                  <a:cubicBezTo>
                    <a:pt x="3343" y="4644"/>
                    <a:pt x="3654" y="4567"/>
                    <a:pt x="3957" y="4395"/>
                  </a:cubicBezTo>
                  <a:cubicBezTo>
                    <a:pt x="5288" y="3699"/>
                    <a:pt x="5604" y="2178"/>
                    <a:pt x="5161" y="880"/>
                  </a:cubicBezTo>
                  <a:lnTo>
                    <a:pt x="5161" y="848"/>
                  </a:lnTo>
                  <a:cubicBezTo>
                    <a:pt x="5066" y="848"/>
                    <a:pt x="5003" y="848"/>
                    <a:pt x="4908" y="753"/>
                  </a:cubicBezTo>
                  <a:cubicBezTo>
                    <a:pt x="4386" y="232"/>
                    <a:pt x="3715" y="1"/>
                    <a:pt x="3059"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7164596" y="1845357"/>
              <a:ext cx="208263" cy="192483"/>
            </a:xfrm>
            <a:custGeom>
              <a:avLst/>
              <a:gdLst/>
              <a:ahLst/>
              <a:cxnLst/>
              <a:rect l="l" t="t" r="r" b="b"/>
              <a:pathLst>
                <a:path w="6335" h="5855" extrusionOk="0">
                  <a:moveTo>
                    <a:pt x="3397" y="769"/>
                  </a:moveTo>
                  <a:cubicBezTo>
                    <a:pt x="4034" y="769"/>
                    <a:pt x="4695" y="995"/>
                    <a:pt x="5226" y="1542"/>
                  </a:cubicBezTo>
                  <a:cubicBezTo>
                    <a:pt x="5258" y="1574"/>
                    <a:pt x="5321" y="1606"/>
                    <a:pt x="5416" y="1606"/>
                  </a:cubicBezTo>
                  <a:cubicBezTo>
                    <a:pt x="5764" y="2777"/>
                    <a:pt x="5574" y="4361"/>
                    <a:pt x="4212" y="5058"/>
                  </a:cubicBezTo>
                  <a:cubicBezTo>
                    <a:pt x="3929" y="5209"/>
                    <a:pt x="3634" y="5281"/>
                    <a:pt x="3342" y="5281"/>
                  </a:cubicBezTo>
                  <a:cubicBezTo>
                    <a:pt x="3144" y="5281"/>
                    <a:pt x="2947" y="5248"/>
                    <a:pt x="2756" y="5184"/>
                  </a:cubicBezTo>
                  <a:cubicBezTo>
                    <a:pt x="2122" y="4994"/>
                    <a:pt x="1584" y="4456"/>
                    <a:pt x="1299" y="3886"/>
                  </a:cubicBezTo>
                  <a:cubicBezTo>
                    <a:pt x="792" y="2841"/>
                    <a:pt x="1014" y="1859"/>
                    <a:pt x="1837" y="1257"/>
                  </a:cubicBezTo>
                  <a:cubicBezTo>
                    <a:pt x="2260" y="956"/>
                    <a:pt x="2818" y="769"/>
                    <a:pt x="3397" y="769"/>
                  </a:cubicBezTo>
                  <a:close/>
                  <a:moveTo>
                    <a:pt x="3379" y="1"/>
                  </a:moveTo>
                  <a:cubicBezTo>
                    <a:pt x="2807" y="1"/>
                    <a:pt x="2240" y="143"/>
                    <a:pt x="1774" y="402"/>
                  </a:cubicBezTo>
                  <a:cubicBezTo>
                    <a:pt x="476" y="1099"/>
                    <a:pt x="1" y="2714"/>
                    <a:pt x="697" y="4107"/>
                  </a:cubicBezTo>
                  <a:cubicBezTo>
                    <a:pt x="824" y="4297"/>
                    <a:pt x="951" y="4551"/>
                    <a:pt x="1109" y="4709"/>
                  </a:cubicBezTo>
                  <a:cubicBezTo>
                    <a:pt x="1644" y="5384"/>
                    <a:pt x="2471" y="5854"/>
                    <a:pt x="3362" y="5854"/>
                  </a:cubicBezTo>
                  <a:cubicBezTo>
                    <a:pt x="3683" y="5854"/>
                    <a:pt x="4012" y="5793"/>
                    <a:pt x="4339" y="5659"/>
                  </a:cubicBezTo>
                  <a:cubicBezTo>
                    <a:pt x="5163" y="5374"/>
                    <a:pt x="5859" y="4519"/>
                    <a:pt x="6113" y="3569"/>
                  </a:cubicBezTo>
                  <a:cubicBezTo>
                    <a:pt x="6334" y="2777"/>
                    <a:pt x="6208" y="2017"/>
                    <a:pt x="5764" y="1416"/>
                  </a:cubicBezTo>
                  <a:cubicBezTo>
                    <a:pt x="5764" y="1384"/>
                    <a:pt x="5733" y="1384"/>
                    <a:pt x="5733" y="1384"/>
                  </a:cubicBezTo>
                  <a:cubicBezTo>
                    <a:pt x="5764" y="1289"/>
                    <a:pt x="5764" y="1194"/>
                    <a:pt x="5701" y="1099"/>
                  </a:cubicBezTo>
                  <a:cubicBezTo>
                    <a:pt x="5638" y="1067"/>
                    <a:pt x="5606" y="1036"/>
                    <a:pt x="5606" y="972"/>
                  </a:cubicBezTo>
                  <a:cubicBezTo>
                    <a:pt x="5044" y="298"/>
                    <a:pt x="4206" y="1"/>
                    <a:pt x="3379"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7255167" y="1897826"/>
              <a:ext cx="67690" cy="40929"/>
            </a:xfrm>
            <a:custGeom>
              <a:avLst/>
              <a:gdLst/>
              <a:ahLst/>
              <a:cxnLst/>
              <a:rect l="l" t="t" r="r" b="b"/>
              <a:pathLst>
                <a:path w="2059" h="1245" extrusionOk="0">
                  <a:moveTo>
                    <a:pt x="743" y="1"/>
                  </a:moveTo>
                  <a:cubicBezTo>
                    <a:pt x="518" y="1"/>
                    <a:pt x="295" y="72"/>
                    <a:pt x="96" y="231"/>
                  </a:cubicBezTo>
                  <a:cubicBezTo>
                    <a:pt x="1" y="295"/>
                    <a:pt x="1" y="390"/>
                    <a:pt x="32" y="453"/>
                  </a:cubicBezTo>
                  <a:lnTo>
                    <a:pt x="32" y="516"/>
                  </a:lnTo>
                  <a:cubicBezTo>
                    <a:pt x="77" y="539"/>
                    <a:pt x="122" y="561"/>
                    <a:pt x="178" y="561"/>
                  </a:cubicBezTo>
                  <a:cubicBezTo>
                    <a:pt x="201" y="561"/>
                    <a:pt x="226" y="557"/>
                    <a:pt x="254" y="548"/>
                  </a:cubicBezTo>
                  <a:cubicBezTo>
                    <a:pt x="381" y="485"/>
                    <a:pt x="523" y="453"/>
                    <a:pt x="666" y="453"/>
                  </a:cubicBezTo>
                  <a:cubicBezTo>
                    <a:pt x="808" y="453"/>
                    <a:pt x="951" y="485"/>
                    <a:pt x="1077" y="548"/>
                  </a:cubicBezTo>
                  <a:cubicBezTo>
                    <a:pt x="1299" y="675"/>
                    <a:pt x="1521" y="865"/>
                    <a:pt x="1584" y="1086"/>
                  </a:cubicBezTo>
                  <a:cubicBezTo>
                    <a:pt x="1616" y="1213"/>
                    <a:pt x="1774" y="1245"/>
                    <a:pt x="1869" y="1245"/>
                  </a:cubicBezTo>
                  <a:cubicBezTo>
                    <a:pt x="1901" y="1245"/>
                    <a:pt x="1901" y="1245"/>
                    <a:pt x="1933" y="1213"/>
                  </a:cubicBezTo>
                  <a:cubicBezTo>
                    <a:pt x="2028" y="1118"/>
                    <a:pt x="2059" y="1055"/>
                    <a:pt x="2028" y="928"/>
                  </a:cubicBezTo>
                  <a:cubicBezTo>
                    <a:pt x="1901" y="548"/>
                    <a:pt x="1553" y="231"/>
                    <a:pt x="1141" y="73"/>
                  </a:cubicBezTo>
                  <a:cubicBezTo>
                    <a:pt x="1011" y="26"/>
                    <a:pt x="877" y="1"/>
                    <a:pt x="743"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7524150" y="1868173"/>
              <a:ext cx="183936" cy="152672"/>
            </a:xfrm>
            <a:custGeom>
              <a:avLst/>
              <a:gdLst/>
              <a:ahLst/>
              <a:cxnLst/>
              <a:rect l="l" t="t" r="r" b="b"/>
              <a:pathLst>
                <a:path w="5595" h="4644" extrusionOk="0">
                  <a:moveTo>
                    <a:pt x="3075" y="1"/>
                  </a:moveTo>
                  <a:cubicBezTo>
                    <a:pt x="1493" y="1"/>
                    <a:pt x="0" y="1336"/>
                    <a:pt x="939" y="3192"/>
                  </a:cubicBezTo>
                  <a:cubicBezTo>
                    <a:pt x="1339" y="4014"/>
                    <a:pt x="2156" y="4644"/>
                    <a:pt x="3042" y="4644"/>
                  </a:cubicBezTo>
                  <a:cubicBezTo>
                    <a:pt x="3351" y="4644"/>
                    <a:pt x="3668" y="4567"/>
                    <a:pt x="3980" y="4395"/>
                  </a:cubicBezTo>
                  <a:cubicBezTo>
                    <a:pt x="5278" y="3699"/>
                    <a:pt x="5595" y="2178"/>
                    <a:pt x="5151" y="880"/>
                  </a:cubicBezTo>
                  <a:lnTo>
                    <a:pt x="5151" y="848"/>
                  </a:lnTo>
                  <a:cubicBezTo>
                    <a:pt x="5088" y="848"/>
                    <a:pt x="4993" y="848"/>
                    <a:pt x="4930" y="753"/>
                  </a:cubicBezTo>
                  <a:cubicBezTo>
                    <a:pt x="4409" y="232"/>
                    <a:pt x="3734" y="1"/>
                    <a:pt x="3075"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7515438" y="1845357"/>
              <a:ext cx="208263" cy="192483"/>
            </a:xfrm>
            <a:custGeom>
              <a:avLst/>
              <a:gdLst/>
              <a:ahLst/>
              <a:cxnLst/>
              <a:rect l="l" t="t" r="r" b="b"/>
              <a:pathLst>
                <a:path w="6335" h="5855" extrusionOk="0">
                  <a:moveTo>
                    <a:pt x="3413" y="769"/>
                  </a:moveTo>
                  <a:cubicBezTo>
                    <a:pt x="4050" y="769"/>
                    <a:pt x="4712" y="995"/>
                    <a:pt x="5226" y="1542"/>
                  </a:cubicBezTo>
                  <a:cubicBezTo>
                    <a:pt x="5258" y="1574"/>
                    <a:pt x="5353" y="1606"/>
                    <a:pt x="5416" y="1606"/>
                  </a:cubicBezTo>
                  <a:cubicBezTo>
                    <a:pt x="5796" y="2777"/>
                    <a:pt x="5575" y="4361"/>
                    <a:pt x="4245" y="5058"/>
                  </a:cubicBezTo>
                  <a:cubicBezTo>
                    <a:pt x="3961" y="5209"/>
                    <a:pt x="3666" y="5281"/>
                    <a:pt x="3374" y="5281"/>
                  </a:cubicBezTo>
                  <a:cubicBezTo>
                    <a:pt x="3176" y="5281"/>
                    <a:pt x="2979" y="5248"/>
                    <a:pt x="2788" y="5184"/>
                  </a:cubicBezTo>
                  <a:cubicBezTo>
                    <a:pt x="2154" y="4994"/>
                    <a:pt x="1584" y="4456"/>
                    <a:pt x="1299" y="3886"/>
                  </a:cubicBezTo>
                  <a:cubicBezTo>
                    <a:pt x="793" y="2841"/>
                    <a:pt x="1046" y="1859"/>
                    <a:pt x="1869" y="1257"/>
                  </a:cubicBezTo>
                  <a:cubicBezTo>
                    <a:pt x="2277" y="956"/>
                    <a:pt x="2835" y="769"/>
                    <a:pt x="3413" y="769"/>
                  </a:cubicBezTo>
                  <a:close/>
                  <a:moveTo>
                    <a:pt x="3405" y="1"/>
                  </a:moveTo>
                  <a:cubicBezTo>
                    <a:pt x="2828" y="1"/>
                    <a:pt x="2254" y="143"/>
                    <a:pt x="1774" y="402"/>
                  </a:cubicBezTo>
                  <a:cubicBezTo>
                    <a:pt x="476" y="1099"/>
                    <a:pt x="1" y="2714"/>
                    <a:pt x="729" y="4107"/>
                  </a:cubicBezTo>
                  <a:cubicBezTo>
                    <a:pt x="824" y="4297"/>
                    <a:pt x="951" y="4551"/>
                    <a:pt x="1109" y="4709"/>
                  </a:cubicBezTo>
                  <a:cubicBezTo>
                    <a:pt x="1668" y="5384"/>
                    <a:pt x="2501" y="5854"/>
                    <a:pt x="3394" y="5854"/>
                  </a:cubicBezTo>
                  <a:cubicBezTo>
                    <a:pt x="3715" y="5854"/>
                    <a:pt x="4044" y="5793"/>
                    <a:pt x="4371" y="5659"/>
                  </a:cubicBezTo>
                  <a:cubicBezTo>
                    <a:pt x="5195" y="5374"/>
                    <a:pt x="5860" y="4519"/>
                    <a:pt x="6145" y="3569"/>
                  </a:cubicBezTo>
                  <a:cubicBezTo>
                    <a:pt x="6335" y="2777"/>
                    <a:pt x="6208" y="2017"/>
                    <a:pt x="5796" y="1416"/>
                  </a:cubicBezTo>
                  <a:cubicBezTo>
                    <a:pt x="5796" y="1384"/>
                    <a:pt x="5733" y="1384"/>
                    <a:pt x="5733" y="1384"/>
                  </a:cubicBezTo>
                  <a:cubicBezTo>
                    <a:pt x="5796" y="1289"/>
                    <a:pt x="5796" y="1194"/>
                    <a:pt x="5701" y="1099"/>
                  </a:cubicBezTo>
                  <a:cubicBezTo>
                    <a:pt x="5670" y="1067"/>
                    <a:pt x="5638" y="1036"/>
                    <a:pt x="5638" y="972"/>
                  </a:cubicBezTo>
                  <a:cubicBezTo>
                    <a:pt x="5077" y="298"/>
                    <a:pt x="4238" y="1"/>
                    <a:pt x="3405"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7607061" y="1897826"/>
              <a:ext cx="67723" cy="40929"/>
            </a:xfrm>
            <a:custGeom>
              <a:avLst/>
              <a:gdLst/>
              <a:ahLst/>
              <a:cxnLst/>
              <a:rect l="l" t="t" r="r" b="b"/>
              <a:pathLst>
                <a:path w="2060" h="1245" extrusionOk="0">
                  <a:moveTo>
                    <a:pt x="734" y="1"/>
                  </a:moveTo>
                  <a:cubicBezTo>
                    <a:pt x="499" y="1"/>
                    <a:pt x="263" y="72"/>
                    <a:pt x="64" y="231"/>
                  </a:cubicBezTo>
                  <a:cubicBezTo>
                    <a:pt x="1" y="295"/>
                    <a:pt x="1" y="390"/>
                    <a:pt x="33" y="453"/>
                  </a:cubicBezTo>
                  <a:lnTo>
                    <a:pt x="33" y="516"/>
                  </a:lnTo>
                  <a:cubicBezTo>
                    <a:pt x="55" y="539"/>
                    <a:pt x="109" y="561"/>
                    <a:pt x="161" y="561"/>
                  </a:cubicBezTo>
                  <a:cubicBezTo>
                    <a:pt x="183" y="561"/>
                    <a:pt x="204" y="557"/>
                    <a:pt x="223" y="548"/>
                  </a:cubicBezTo>
                  <a:cubicBezTo>
                    <a:pt x="365" y="485"/>
                    <a:pt x="515" y="453"/>
                    <a:pt x="658" y="453"/>
                  </a:cubicBezTo>
                  <a:cubicBezTo>
                    <a:pt x="801" y="453"/>
                    <a:pt x="935" y="485"/>
                    <a:pt x="1046" y="548"/>
                  </a:cubicBezTo>
                  <a:cubicBezTo>
                    <a:pt x="1299" y="675"/>
                    <a:pt x="1489" y="865"/>
                    <a:pt x="1584" y="1086"/>
                  </a:cubicBezTo>
                  <a:cubicBezTo>
                    <a:pt x="1616" y="1213"/>
                    <a:pt x="1774" y="1245"/>
                    <a:pt x="1838" y="1245"/>
                  </a:cubicBezTo>
                  <a:cubicBezTo>
                    <a:pt x="1901" y="1245"/>
                    <a:pt x="1901" y="1245"/>
                    <a:pt x="1933" y="1213"/>
                  </a:cubicBezTo>
                  <a:cubicBezTo>
                    <a:pt x="1996" y="1118"/>
                    <a:pt x="2059" y="1055"/>
                    <a:pt x="1996" y="928"/>
                  </a:cubicBezTo>
                  <a:cubicBezTo>
                    <a:pt x="1901" y="548"/>
                    <a:pt x="1521" y="231"/>
                    <a:pt x="1141" y="73"/>
                  </a:cubicBezTo>
                  <a:cubicBezTo>
                    <a:pt x="1011" y="26"/>
                    <a:pt x="873" y="1"/>
                    <a:pt x="734"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7869502" y="1868173"/>
              <a:ext cx="183179" cy="152672"/>
            </a:xfrm>
            <a:custGeom>
              <a:avLst/>
              <a:gdLst/>
              <a:ahLst/>
              <a:cxnLst/>
              <a:rect l="l" t="t" r="r" b="b"/>
              <a:pathLst>
                <a:path w="5572" h="4644" extrusionOk="0">
                  <a:moveTo>
                    <a:pt x="3059" y="1"/>
                  </a:moveTo>
                  <a:cubicBezTo>
                    <a:pt x="1483" y="1"/>
                    <a:pt x="0" y="1336"/>
                    <a:pt x="917" y="3192"/>
                  </a:cubicBezTo>
                  <a:cubicBezTo>
                    <a:pt x="1316" y="4014"/>
                    <a:pt x="2150" y="4644"/>
                    <a:pt x="3033" y="4644"/>
                  </a:cubicBezTo>
                  <a:cubicBezTo>
                    <a:pt x="3340" y="4644"/>
                    <a:pt x="3654" y="4567"/>
                    <a:pt x="3957" y="4395"/>
                  </a:cubicBezTo>
                  <a:cubicBezTo>
                    <a:pt x="5256" y="3699"/>
                    <a:pt x="5572" y="2178"/>
                    <a:pt x="5161" y="880"/>
                  </a:cubicBezTo>
                  <a:lnTo>
                    <a:pt x="5161" y="848"/>
                  </a:lnTo>
                  <a:cubicBezTo>
                    <a:pt x="5066" y="848"/>
                    <a:pt x="5002" y="848"/>
                    <a:pt x="4907" y="753"/>
                  </a:cubicBezTo>
                  <a:cubicBezTo>
                    <a:pt x="4386" y="232"/>
                    <a:pt x="3714" y="1"/>
                    <a:pt x="3059"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7860067" y="1845357"/>
              <a:ext cx="208263" cy="192483"/>
            </a:xfrm>
            <a:custGeom>
              <a:avLst/>
              <a:gdLst/>
              <a:ahLst/>
              <a:cxnLst/>
              <a:rect l="l" t="t" r="r" b="b"/>
              <a:pathLst>
                <a:path w="6335" h="5855" extrusionOk="0">
                  <a:moveTo>
                    <a:pt x="3425" y="769"/>
                  </a:moveTo>
                  <a:cubicBezTo>
                    <a:pt x="4058" y="769"/>
                    <a:pt x="4712" y="995"/>
                    <a:pt x="5226" y="1542"/>
                  </a:cubicBezTo>
                  <a:cubicBezTo>
                    <a:pt x="5289" y="1574"/>
                    <a:pt x="5353" y="1606"/>
                    <a:pt x="5448" y="1606"/>
                  </a:cubicBezTo>
                  <a:cubicBezTo>
                    <a:pt x="5796" y="2777"/>
                    <a:pt x="5606" y="4361"/>
                    <a:pt x="4244" y="5058"/>
                  </a:cubicBezTo>
                  <a:cubicBezTo>
                    <a:pt x="3961" y="5209"/>
                    <a:pt x="3666" y="5281"/>
                    <a:pt x="3373" y="5281"/>
                  </a:cubicBezTo>
                  <a:cubicBezTo>
                    <a:pt x="3175" y="5281"/>
                    <a:pt x="2979" y="5248"/>
                    <a:pt x="2787" y="5184"/>
                  </a:cubicBezTo>
                  <a:cubicBezTo>
                    <a:pt x="2154" y="4994"/>
                    <a:pt x="1584" y="4456"/>
                    <a:pt x="1331" y="3886"/>
                  </a:cubicBezTo>
                  <a:cubicBezTo>
                    <a:pt x="792" y="2841"/>
                    <a:pt x="1046" y="1859"/>
                    <a:pt x="1869" y="1257"/>
                  </a:cubicBezTo>
                  <a:cubicBezTo>
                    <a:pt x="2291" y="956"/>
                    <a:pt x="2850" y="769"/>
                    <a:pt x="3425" y="769"/>
                  </a:cubicBezTo>
                  <a:close/>
                  <a:moveTo>
                    <a:pt x="3411" y="1"/>
                  </a:moveTo>
                  <a:cubicBezTo>
                    <a:pt x="2839" y="1"/>
                    <a:pt x="2272" y="143"/>
                    <a:pt x="1806" y="402"/>
                  </a:cubicBezTo>
                  <a:cubicBezTo>
                    <a:pt x="475" y="1099"/>
                    <a:pt x="0" y="2714"/>
                    <a:pt x="729" y="4107"/>
                  </a:cubicBezTo>
                  <a:cubicBezTo>
                    <a:pt x="856" y="4297"/>
                    <a:pt x="951" y="4551"/>
                    <a:pt x="1109" y="4709"/>
                  </a:cubicBezTo>
                  <a:cubicBezTo>
                    <a:pt x="1668" y="5384"/>
                    <a:pt x="2501" y="5854"/>
                    <a:pt x="3393" y="5854"/>
                  </a:cubicBezTo>
                  <a:cubicBezTo>
                    <a:pt x="3715" y="5854"/>
                    <a:pt x="4044" y="5793"/>
                    <a:pt x="4371" y="5659"/>
                  </a:cubicBezTo>
                  <a:cubicBezTo>
                    <a:pt x="5163" y="5374"/>
                    <a:pt x="5859" y="4519"/>
                    <a:pt x="6144" y="3569"/>
                  </a:cubicBezTo>
                  <a:cubicBezTo>
                    <a:pt x="6334" y="2777"/>
                    <a:pt x="6239" y="2017"/>
                    <a:pt x="5796" y="1416"/>
                  </a:cubicBezTo>
                  <a:cubicBezTo>
                    <a:pt x="5796" y="1384"/>
                    <a:pt x="5764" y="1384"/>
                    <a:pt x="5764" y="1384"/>
                  </a:cubicBezTo>
                  <a:cubicBezTo>
                    <a:pt x="5796" y="1289"/>
                    <a:pt x="5796" y="1194"/>
                    <a:pt x="5701" y="1099"/>
                  </a:cubicBezTo>
                  <a:cubicBezTo>
                    <a:pt x="5669" y="1067"/>
                    <a:pt x="5638" y="1036"/>
                    <a:pt x="5638" y="972"/>
                  </a:cubicBezTo>
                  <a:cubicBezTo>
                    <a:pt x="5076" y="298"/>
                    <a:pt x="4238" y="1"/>
                    <a:pt x="3411"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7951690" y="1897826"/>
              <a:ext cx="67690" cy="40929"/>
            </a:xfrm>
            <a:custGeom>
              <a:avLst/>
              <a:gdLst/>
              <a:ahLst/>
              <a:cxnLst/>
              <a:rect l="l" t="t" r="r" b="b"/>
              <a:pathLst>
                <a:path w="2059" h="1245" extrusionOk="0">
                  <a:moveTo>
                    <a:pt x="733" y="1"/>
                  </a:moveTo>
                  <a:cubicBezTo>
                    <a:pt x="499" y="1"/>
                    <a:pt x="262" y="72"/>
                    <a:pt x="64" y="231"/>
                  </a:cubicBezTo>
                  <a:cubicBezTo>
                    <a:pt x="0" y="295"/>
                    <a:pt x="0" y="390"/>
                    <a:pt x="32" y="453"/>
                  </a:cubicBezTo>
                  <a:lnTo>
                    <a:pt x="32" y="516"/>
                  </a:lnTo>
                  <a:cubicBezTo>
                    <a:pt x="54" y="539"/>
                    <a:pt x="108" y="561"/>
                    <a:pt x="161" y="561"/>
                  </a:cubicBezTo>
                  <a:cubicBezTo>
                    <a:pt x="182" y="561"/>
                    <a:pt x="203" y="557"/>
                    <a:pt x="222" y="548"/>
                  </a:cubicBezTo>
                  <a:cubicBezTo>
                    <a:pt x="365" y="485"/>
                    <a:pt x="515" y="453"/>
                    <a:pt x="661" y="453"/>
                  </a:cubicBezTo>
                  <a:cubicBezTo>
                    <a:pt x="808" y="453"/>
                    <a:pt x="950" y="485"/>
                    <a:pt x="1077" y="548"/>
                  </a:cubicBezTo>
                  <a:cubicBezTo>
                    <a:pt x="1299" y="675"/>
                    <a:pt x="1489" y="865"/>
                    <a:pt x="1584" y="1086"/>
                  </a:cubicBezTo>
                  <a:cubicBezTo>
                    <a:pt x="1615" y="1213"/>
                    <a:pt x="1774" y="1245"/>
                    <a:pt x="1869" y="1245"/>
                  </a:cubicBezTo>
                  <a:cubicBezTo>
                    <a:pt x="1900" y="1245"/>
                    <a:pt x="1900" y="1245"/>
                    <a:pt x="1932" y="1213"/>
                  </a:cubicBezTo>
                  <a:cubicBezTo>
                    <a:pt x="2027" y="1118"/>
                    <a:pt x="2059" y="1055"/>
                    <a:pt x="2027" y="928"/>
                  </a:cubicBezTo>
                  <a:cubicBezTo>
                    <a:pt x="1900" y="548"/>
                    <a:pt x="1552" y="231"/>
                    <a:pt x="1140" y="73"/>
                  </a:cubicBezTo>
                  <a:cubicBezTo>
                    <a:pt x="1011" y="26"/>
                    <a:pt x="872" y="1"/>
                    <a:pt x="733"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8209923" y="1868173"/>
              <a:ext cx="184264" cy="152672"/>
            </a:xfrm>
            <a:custGeom>
              <a:avLst/>
              <a:gdLst/>
              <a:ahLst/>
              <a:cxnLst/>
              <a:rect l="l" t="t" r="r" b="b"/>
              <a:pathLst>
                <a:path w="5605" h="4644" extrusionOk="0">
                  <a:moveTo>
                    <a:pt x="3071" y="1"/>
                  </a:moveTo>
                  <a:cubicBezTo>
                    <a:pt x="1484" y="1"/>
                    <a:pt x="1" y="1336"/>
                    <a:pt x="918" y="3192"/>
                  </a:cubicBezTo>
                  <a:cubicBezTo>
                    <a:pt x="1340" y="4014"/>
                    <a:pt x="2163" y="4644"/>
                    <a:pt x="3051" y="4644"/>
                  </a:cubicBezTo>
                  <a:cubicBezTo>
                    <a:pt x="3361" y="4644"/>
                    <a:pt x="3678" y="4567"/>
                    <a:pt x="3990" y="4395"/>
                  </a:cubicBezTo>
                  <a:cubicBezTo>
                    <a:pt x="5288" y="3699"/>
                    <a:pt x="5605" y="2178"/>
                    <a:pt x="5161" y="880"/>
                  </a:cubicBezTo>
                  <a:lnTo>
                    <a:pt x="5161" y="848"/>
                  </a:lnTo>
                  <a:cubicBezTo>
                    <a:pt x="5098" y="848"/>
                    <a:pt x="5003" y="848"/>
                    <a:pt x="4940" y="753"/>
                  </a:cubicBezTo>
                  <a:cubicBezTo>
                    <a:pt x="4409" y="232"/>
                    <a:pt x="3731" y="1"/>
                    <a:pt x="3071" y="1"/>
                  </a:cubicBezTo>
                  <a:close/>
                </a:path>
              </a:pathLst>
            </a:custGeom>
            <a:solidFill>
              <a:srgbClr val="9B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8201540" y="1845357"/>
              <a:ext cx="208263" cy="192483"/>
            </a:xfrm>
            <a:custGeom>
              <a:avLst/>
              <a:gdLst/>
              <a:ahLst/>
              <a:cxnLst/>
              <a:rect l="l" t="t" r="r" b="b"/>
              <a:pathLst>
                <a:path w="6335" h="5855" extrusionOk="0">
                  <a:moveTo>
                    <a:pt x="3366" y="769"/>
                  </a:moveTo>
                  <a:cubicBezTo>
                    <a:pt x="4003" y="769"/>
                    <a:pt x="4664" y="995"/>
                    <a:pt x="5195" y="1542"/>
                  </a:cubicBezTo>
                  <a:cubicBezTo>
                    <a:pt x="5226" y="1574"/>
                    <a:pt x="5290" y="1606"/>
                    <a:pt x="5385" y="1606"/>
                  </a:cubicBezTo>
                  <a:cubicBezTo>
                    <a:pt x="5765" y="2777"/>
                    <a:pt x="5575" y="4361"/>
                    <a:pt x="4181" y="5058"/>
                  </a:cubicBezTo>
                  <a:cubicBezTo>
                    <a:pt x="3898" y="5209"/>
                    <a:pt x="3603" y="5281"/>
                    <a:pt x="3310" y="5281"/>
                  </a:cubicBezTo>
                  <a:cubicBezTo>
                    <a:pt x="3113" y="5281"/>
                    <a:pt x="2916" y="5248"/>
                    <a:pt x="2724" y="5184"/>
                  </a:cubicBezTo>
                  <a:cubicBezTo>
                    <a:pt x="2091" y="4994"/>
                    <a:pt x="1553" y="4456"/>
                    <a:pt x="1268" y="3886"/>
                  </a:cubicBezTo>
                  <a:cubicBezTo>
                    <a:pt x="761" y="2841"/>
                    <a:pt x="983" y="1859"/>
                    <a:pt x="1806" y="1257"/>
                  </a:cubicBezTo>
                  <a:cubicBezTo>
                    <a:pt x="2228" y="956"/>
                    <a:pt x="2787" y="769"/>
                    <a:pt x="3366" y="769"/>
                  </a:cubicBezTo>
                  <a:close/>
                  <a:moveTo>
                    <a:pt x="3380" y="1"/>
                  </a:moveTo>
                  <a:cubicBezTo>
                    <a:pt x="2807" y="1"/>
                    <a:pt x="2241" y="143"/>
                    <a:pt x="1774" y="402"/>
                  </a:cubicBezTo>
                  <a:cubicBezTo>
                    <a:pt x="476" y="1099"/>
                    <a:pt x="1" y="2714"/>
                    <a:pt x="698" y="4107"/>
                  </a:cubicBezTo>
                  <a:cubicBezTo>
                    <a:pt x="824" y="4297"/>
                    <a:pt x="951" y="4551"/>
                    <a:pt x="1109" y="4709"/>
                  </a:cubicBezTo>
                  <a:cubicBezTo>
                    <a:pt x="1668" y="5384"/>
                    <a:pt x="2501" y="5854"/>
                    <a:pt x="3381" y="5854"/>
                  </a:cubicBezTo>
                  <a:cubicBezTo>
                    <a:pt x="3698" y="5854"/>
                    <a:pt x="4021" y="5793"/>
                    <a:pt x="4340" y="5659"/>
                  </a:cubicBezTo>
                  <a:cubicBezTo>
                    <a:pt x="5131" y="5374"/>
                    <a:pt x="5860" y="4519"/>
                    <a:pt x="6145" y="3569"/>
                  </a:cubicBezTo>
                  <a:cubicBezTo>
                    <a:pt x="6335" y="2777"/>
                    <a:pt x="6208" y="2017"/>
                    <a:pt x="5765" y="1416"/>
                  </a:cubicBezTo>
                  <a:cubicBezTo>
                    <a:pt x="5765" y="1384"/>
                    <a:pt x="5733" y="1384"/>
                    <a:pt x="5733" y="1384"/>
                  </a:cubicBezTo>
                  <a:cubicBezTo>
                    <a:pt x="5765" y="1289"/>
                    <a:pt x="5765" y="1194"/>
                    <a:pt x="5701" y="1099"/>
                  </a:cubicBezTo>
                  <a:cubicBezTo>
                    <a:pt x="5670" y="1067"/>
                    <a:pt x="5606" y="1036"/>
                    <a:pt x="5606" y="972"/>
                  </a:cubicBezTo>
                  <a:cubicBezTo>
                    <a:pt x="5045" y="298"/>
                    <a:pt x="4207" y="1"/>
                    <a:pt x="3380"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8292143" y="1897826"/>
              <a:ext cx="67690" cy="40929"/>
            </a:xfrm>
            <a:custGeom>
              <a:avLst/>
              <a:gdLst/>
              <a:ahLst/>
              <a:cxnLst/>
              <a:rect l="l" t="t" r="r" b="b"/>
              <a:pathLst>
                <a:path w="2059" h="1245" extrusionOk="0">
                  <a:moveTo>
                    <a:pt x="751" y="1"/>
                  </a:moveTo>
                  <a:cubicBezTo>
                    <a:pt x="518" y="1"/>
                    <a:pt x="294" y="72"/>
                    <a:pt x="95" y="231"/>
                  </a:cubicBezTo>
                  <a:cubicBezTo>
                    <a:pt x="0" y="295"/>
                    <a:pt x="0" y="390"/>
                    <a:pt x="63" y="453"/>
                  </a:cubicBezTo>
                  <a:lnTo>
                    <a:pt x="63" y="516"/>
                  </a:lnTo>
                  <a:cubicBezTo>
                    <a:pt x="86" y="539"/>
                    <a:pt x="124" y="561"/>
                    <a:pt x="178" y="561"/>
                  </a:cubicBezTo>
                  <a:cubicBezTo>
                    <a:pt x="201" y="561"/>
                    <a:pt x="226" y="557"/>
                    <a:pt x="253" y="548"/>
                  </a:cubicBezTo>
                  <a:cubicBezTo>
                    <a:pt x="396" y="485"/>
                    <a:pt x="546" y="453"/>
                    <a:pt x="689" y="453"/>
                  </a:cubicBezTo>
                  <a:cubicBezTo>
                    <a:pt x="831" y="453"/>
                    <a:pt x="966" y="485"/>
                    <a:pt x="1077" y="548"/>
                  </a:cubicBezTo>
                  <a:cubicBezTo>
                    <a:pt x="1330" y="675"/>
                    <a:pt x="1520" y="865"/>
                    <a:pt x="1584" y="1086"/>
                  </a:cubicBezTo>
                  <a:cubicBezTo>
                    <a:pt x="1647" y="1213"/>
                    <a:pt x="1805" y="1245"/>
                    <a:pt x="1869" y="1245"/>
                  </a:cubicBezTo>
                  <a:cubicBezTo>
                    <a:pt x="1900" y="1245"/>
                    <a:pt x="1900" y="1245"/>
                    <a:pt x="1964" y="1213"/>
                  </a:cubicBezTo>
                  <a:cubicBezTo>
                    <a:pt x="2027" y="1118"/>
                    <a:pt x="2059" y="1055"/>
                    <a:pt x="2027" y="928"/>
                  </a:cubicBezTo>
                  <a:cubicBezTo>
                    <a:pt x="1900" y="548"/>
                    <a:pt x="1552" y="231"/>
                    <a:pt x="1172" y="73"/>
                  </a:cubicBezTo>
                  <a:cubicBezTo>
                    <a:pt x="1030" y="26"/>
                    <a:pt x="889" y="1"/>
                    <a:pt x="751"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36"/>
          <p:cNvGrpSpPr/>
          <p:nvPr/>
        </p:nvGrpSpPr>
        <p:grpSpPr>
          <a:xfrm>
            <a:off x="6829370" y="3643127"/>
            <a:ext cx="1580433" cy="192483"/>
            <a:chOff x="6829370" y="1845357"/>
            <a:chExt cx="1580433" cy="192483"/>
          </a:xfrm>
        </p:grpSpPr>
        <p:sp>
          <p:nvSpPr>
            <p:cNvPr id="793" name="Google Shape;793;p36"/>
            <p:cNvSpPr/>
            <p:nvPr/>
          </p:nvSpPr>
          <p:spPr>
            <a:xfrm>
              <a:off x="6839824" y="1868173"/>
              <a:ext cx="184232" cy="152672"/>
            </a:xfrm>
            <a:custGeom>
              <a:avLst/>
              <a:gdLst/>
              <a:ahLst/>
              <a:cxnLst/>
              <a:rect l="l" t="t" r="r" b="b"/>
              <a:pathLst>
                <a:path w="5604" h="4644" extrusionOk="0">
                  <a:moveTo>
                    <a:pt x="3059" y="1"/>
                  </a:moveTo>
                  <a:cubicBezTo>
                    <a:pt x="1484" y="1"/>
                    <a:pt x="0" y="1336"/>
                    <a:pt x="917" y="3192"/>
                  </a:cubicBezTo>
                  <a:cubicBezTo>
                    <a:pt x="1340" y="4014"/>
                    <a:pt x="2163" y="4644"/>
                    <a:pt x="3038" y="4644"/>
                  </a:cubicBezTo>
                  <a:cubicBezTo>
                    <a:pt x="3343" y="4644"/>
                    <a:pt x="3654" y="4567"/>
                    <a:pt x="3957" y="4395"/>
                  </a:cubicBezTo>
                  <a:cubicBezTo>
                    <a:pt x="5287" y="3699"/>
                    <a:pt x="5604" y="2178"/>
                    <a:pt x="5161" y="880"/>
                  </a:cubicBezTo>
                  <a:lnTo>
                    <a:pt x="5161" y="848"/>
                  </a:lnTo>
                  <a:cubicBezTo>
                    <a:pt x="5066" y="848"/>
                    <a:pt x="5002" y="848"/>
                    <a:pt x="4907" y="753"/>
                  </a:cubicBezTo>
                  <a:cubicBezTo>
                    <a:pt x="4386" y="232"/>
                    <a:pt x="3715" y="1"/>
                    <a:pt x="3059"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6829370" y="1845357"/>
              <a:ext cx="208230" cy="192483"/>
            </a:xfrm>
            <a:custGeom>
              <a:avLst/>
              <a:gdLst/>
              <a:ahLst/>
              <a:cxnLst/>
              <a:rect l="l" t="t" r="r" b="b"/>
              <a:pathLst>
                <a:path w="6334" h="5855" extrusionOk="0">
                  <a:moveTo>
                    <a:pt x="3425" y="769"/>
                  </a:moveTo>
                  <a:cubicBezTo>
                    <a:pt x="4058" y="769"/>
                    <a:pt x="4711" y="995"/>
                    <a:pt x="5225" y="1542"/>
                  </a:cubicBezTo>
                  <a:cubicBezTo>
                    <a:pt x="5289" y="1574"/>
                    <a:pt x="5352" y="1606"/>
                    <a:pt x="5447" y="1606"/>
                  </a:cubicBezTo>
                  <a:cubicBezTo>
                    <a:pt x="5796" y="2777"/>
                    <a:pt x="5605" y="4361"/>
                    <a:pt x="4244" y="5058"/>
                  </a:cubicBezTo>
                  <a:cubicBezTo>
                    <a:pt x="3960" y="5209"/>
                    <a:pt x="3665" y="5281"/>
                    <a:pt x="3373" y="5281"/>
                  </a:cubicBezTo>
                  <a:cubicBezTo>
                    <a:pt x="3175" y="5281"/>
                    <a:pt x="2978" y="5248"/>
                    <a:pt x="2787" y="5184"/>
                  </a:cubicBezTo>
                  <a:cubicBezTo>
                    <a:pt x="2154" y="4994"/>
                    <a:pt x="1584" y="4456"/>
                    <a:pt x="1330" y="3886"/>
                  </a:cubicBezTo>
                  <a:cubicBezTo>
                    <a:pt x="792" y="2841"/>
                    <a:pt x="1045" y="1859"/>
                    <a:pt x="1869" y="1257"/>
                  </a:cubicBezTo>
                  <a:cubicBezTo>
                    <a:pt x="2291" y="956"/>
                    <a:pt x="2849" y="769"/>
                    <a:pt x="3425" y="769"/>
                  </a:cubicBezTo>
                  <a:close/>
                  <a:moveTo>
                    <a:pt x="3410" y="1"/>
                  </a:moveTo>
                  <a:cubicBezTo>
                    <a:pt x="2838" y="1"/>
                    <a:pt x="2271" y="143"/>
                    <a:pt x="1805" y="402"/>
                  </a:cubicBezTo>
                  <a:cubicBezTo>
                    <a:pt x="475" y="1099"/>
                    <a:pt x="0" y="2714"/>
                    <a:pt x="728" y="4107"/>
                  </a:cubicBezTo>
                  <a:cubicBezTo>
                    <a:pt x="855" y="4297"/>
                    <a:pt x="950" y="4551"/>
                    <a:pt x="1108" y="4709"/>
                  </a:cubicBezTo>
                  <a:cubicBezTo>
                    <a:pt x="1667" y="5384"/>
                    <a:pt x="2500" y="5854"/>
                    <a:pt x="3393" y="5854"/>
                  </a:cubicBezTo>
                  <a:cubicBezTo>
                    <a:pt x="3714" y="5854"/>
                    <a:pt x="4043" y="5793"/>
                    <a:pt x="4370" y="5659"/>
                  </a:cubicBezTo>
                  <a:cubicBezTo>
                    <a:pt x="5194" y="5374"/>
                    <a:pt x="5922" y="4519"/>
                    <a:pt x="6144" y="3569"/>
                  </a:cubicBezTo>
                  <a:cubicBezTo>
                    <a:pt x="6334" y="2777"/>
                    <a:pt x="6239" y="2017"/>
                    <a:pt x="5796" y="1416"/>
                  </a:cubicBezTo>
                  <a:cubicBezTo>
                    <a:pt x="5796" y="1384"/>
                    <a:pt x="5764" y="1384"/>
                    <a:pt x="5764" y="1384"/>
                  </a:cubicBezTo>
                  <a:cubicBezTo>
                    <a:pt x="5796" y="1289"/>
                    <a:pt x="5796" y="1194"/>
                    <a:pt x="5701" y="1099"/>
                  </a:cubicBezTo>
                  <a:cubicBezTo>
                    <a:pt x="5669" y="1067"/>
                    <a:pt x="5637" y="1036"/>
                    <a:pt x="5637" y="972"/>
                  </a:cubicBezTo>
                  <a:cubicBezTo>
                    <a:pt x="5076" y="298"/>
                    <a:pt x="4237" y="1"/>
                    <a:pt x="3410"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6922012" y="1897826"/>
              <a:ext cx="66671" cy="40929"/>
            </a:xfrm>
            <a:custGeom>
              <a:avLst/>
              <a:gdLst/>
              <a:ahLst/>
              <a:cxnLst/>
              <a:rect l="l" t="t" r="r" b="b"/>
              <a:pathLst>
                <a:path w="2028" h="1245" extrusionOk="0">
                  <a:moveTo>
                    <a:pt x="743" y="1"/>
                  </a:moveTo>
                  <a:cubicBezTo>
                    <a:pt x="518" y="1"/>
                    <a:pt x="294" y="72"/>
                    <a:pt x="96" y="231"/>
                  </a:cubicBezTo>
                  <a:cubicBezTo>
                    <a:pt x="1" y="295"/>
                    <a:pt x="1" y="390"/>
                    <a:pt x="32" y="453"/>
                  </a:cubicBezTo>
                  <a:lnTo>
                    <a:pt x="32" y="516"/>
                  </a:lnTo>
                  <a:cubicBezTo>
                    <a:pt x="77" y="539"/>
                    <a:pt x="122" y="561"/>
                    <a:pt x="178" y="561"/>
                  </a:cubicBezTo>
                  <a:cubicBezTo>
                    <a:pt x="201" y="561"/>
                    <a:pt x="226" y="557"/>
                    <a:pt x="254" y="548"/>
                  </a:cubicBezTo>
                  <a:cubicBezTo>
                    <a:pt x="381" y="485"/>
                    <a:pt x="523" y="453"/>
                    <a:pt x="666" y="453"/>
                  </a:cubicBezTo>
                  <a:cubicBezTo>
                    <a:pt x="808" y="453"/>
                    <a:pt x="951" y="485"/>
                    <a:pt x="1077" y="548"/>
                  </a:cubicBezTo>
                  <a:cubicBezTo>
                    <a:pt x="1299" y="675"/>
                    <a:pt x="1521" y="865"/>
                    <a:pt x="1584" y="1086"/>
                  </a:cubicBezTo>
                  <a:cubicBezTo>
                    <a:pt x="1616" y="1213"/>
                    <a:pt x="1774" y="1245"/>
                    <a:pt x="1869" y="1245"/>
                  </a:cubicBezTo>
                  <a:cubicBezTo>
                    <a:pt x="1901" y="1245"/>
                    <a:pt x="1901" y="1245"/>
                    <a:pt x="1932" y="1213"/>
                  </a:cubicBezTo>
                  <a:cubicBezTo>
                    <a:pt x="1996" y="1118"/>
                    <a:pt x="2027" y="1055"/>
                    <a:pt x="2027" y="928"/>
                  </a:cubicBezTo>
                  <a:cubicBezTo>
                    <a:pt x="1901" y="548"/>
                    <a:pt x="1552" y="231"/>
                    <a:pt x="1141" y="73"/>
                  </a:cubicBezTo>
                  <a:cubicBezTo>
                    <a:pt x="1011" y="26"/>
                    <a:pt x="877" y="1"/>
                    <a:pt x="743"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7172979" y="1868173"/>
              <a:ext cx="184264" cy="152672"/>
            </a:xfrm>
            <a:custGeom>
              <a:avLst/>
              <a:gdLst/>
              <a:ahLst/>
              <a:cxnLst/>
              <a:rect l="l" t="t" r="r" b="b"/>
              <a:pathLst>
                <a:path w="5605" h="4644" extrusionOk="0">
                  <a:moveTo>
                    <a:pt x="3059" y="1"/>
                  </a:moveTo>
                  <a:cubicBezTo>
                    <a:pt x="1484" y="1"/>
                    <a:pt x="0" y="1336"/>
                    <a:pt x="917" y="3192"/>
                  </a:cubicBezTo>
                  <a:cubicBezTo>
                    <a:pt x="1340" y="4014"/>
                    <a:pt x="2163" y="4644"/>
                    <a:pt x="3038" y="4644"/>
                  </a:cubicBezTo>
                  <a:cubicBezTo>
                    <a:pt x="3343" y="4644"/>
                    <a:pt x="3654" y="4567"/>
                    <a:pt x="3957" y="4395"/>
                  </a:cubicBezTo>
                  <a:cubicBezTo>
                    <a:pt x="5288" y="3699"/>
                    <a:pt x="5604" y="2178"/>
                    <a:pt x="5161" y="880"/>
                  </a:cubicBezTo>
                  <a:lnTo>
                    <a:pt x="5161" y="848"/>
                  </a:lnTo>
                  <a:cubicBezTo>
                    <a:pt x="5066" y="848"/>
                    <a:pt x="5003" y="848"/>
                    <a:pt x="4908" y="753"/>
                  </a:cubicBezTo>
                  <a:cubicBezTo>
                    <a:pt x="4386" y="232"/>
                    <a:pt x="3715" y="1"/>
                    <a:pt x="3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7164596" y="1845357"/>
              <a:ext cx="208263" cy="192483"/>
            </a:xfrm>
            <a:custGeom>
              <a:avLst/>
              <a:gdLst/>
              <a:ahLst/>
              <a:cxnLst/>
              <a:rect l="l" t="t" r="r" b="b"/>
              <a:pathLst>
                <a:path w="6335" h="5855" extrusionOk="0">
                  <a:moveTo>
                    <a:pt x="3397" y="769"/>
                  </a:moveTo>
                  <a:cubicBezTo>
                    <a:pt x="4034" y="769"/>
                    <a:pt x="4695" y="995"/>
                    <a:pt x="5226" y="1542"/>
                  </a:cubicBezTo>
                  <a:cubicBezTo>
                    <a:pt x="5258" y="1574"/>
                    <a:pt x="5321" y="1606"/>
                    <a:pt x="5416" y="1606"/>
                  </a:cubicBezTo>
                  <a:cubicBezTo>
                    <a:pt x="5764" y="2777"/>
                    <a:pt x="5574" y="4361"/>
                    <a:pt x="4212" y="5058"/>
                  </a:cubicBezTo>
                  <a:cubicBezTo>
                    <a:pt x="3929" y="5209"/>
                    <a:pt x="3634" y="5281"/>
                    <a:pt x="3342" y="5281"/>
                  </a:cubicBezTo>
                  <a:cubicBezTo>
                    <a:pt x="3144" y="5281"/>
                    <a:pt x="2947" y="5248"/>
                    <a:pt x="2756" y="5184"/>
                  </a:cubicBezTo>
                  <a:cubicBezTo>
                    <a:pt x="2122" y="4994"/>
                    <a:pt x="1584" y="4456"/>
                    <a:pt x="1299" y="3886"/>
                  </a:cubicBezTo>
                  <a:cubicBezTo>
                    <a:pt x="792" y="2841"/>
                    <a:pt x="1014" y="1859"/>
                    <a:pt x="1837" y="1257"/>
                  </a:cubicBezTo>
                  <a:cubicBezTo>
                    <a:pt x="2260" y="956"/>
                    <a:pt x="2818" y="769"/>
                    <a:pt x="3397" y="769"/>
                  </a:cubicBezTo>
                  <a:close/>
                  <a:moveTo>
                    <a:pt x="3379" y="1"/>
                  </a:moveTo>
                  <a:cubicBezTo>
                    <a:pt x="2807" y="1"/>
                    <a:pt x="2240" y="143"/>
                    <a:pt x="1774" y="402"/>
                  </a:cubicBezTo>
                  <a:cubicBezTo>
                    <a:pt x="476" y="1099"/>
                    <a:pt x="1" y="2714"/>
                    <a:pt x="697" y="4107"/>
                  </a:cubicBezTo>
                  <a:cubicBezTo>
                    <a:pt x="824" y="4297"/>
                    <a:pt x="951" y="4551"/>
                    <a:pt x="1109" y="4709"/>
                  </a:cubicBezTo>
                  <a:cubicBezTo>
                    <a:pt x="1644" y="5384"/>
                    <a:pt x="2471" y="5854"/>
                    <a:pt x="3362" y="5854"/>
                  </a:cubicBezTo>
                  <a:cubicBezTo>
                    <a:pt x="3683" y="5854"/>
                    <a:pt x="4012" y="5793"/>
                    <a:pt x="4339" y="5659"/>
                  </a:cubicBezTo>
                  <a:cubicBezTo>
                    <a:pt x="5163" y="5374"/>
                    <a:pt x="5859" y="4519"/>
                    <a:pt x="6113" y="3569"/>
                  </a:cubicBezTo>
                  <a:cubicBezTo>
                    <a:pt x="6334" y="2777"/>
                    <a:pt x="6208" y="2017"/>
                    <a:pt x="5764" y="1416"/>
                  </a:cubicBezTo>
                  <a:cubicBezTo>
                    <a:pt x="5764" y="1384"/>
                    <a:pt x="5733" y="1384"/>
                    <a:pt x="5733" y="1384"/>
                  </a:cubicBezTo>
                  <a:cubicBezTo>
                    <a:pt x="5764" y="1289"/>
                    <a:pt x="5764" y="1194"/>
                    <a:pt x="5701" y="1099"/>
                  </a:cubicBezTo>
                  <a:cubicBezTo>
                    <a:pt x="5638" y="1067"/>
                    <a:pt x="5606" y="1036"/>
                    <a:pt x="5606" y="972"/>
                  </a:cubicBezTo>
                  <a:cubicBezTo>
                    <a:pt x="5044" y="298"/>
                    <a:pt x="4206" y="1"/>
                    <a:pt x="3379"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7255167" y="1897826"/>
              <a:ext cx="67690" cy="40929"/>
            </a:xfrm>
            <a:custGeom>
              <a:avLst/>
              <a:gdLst/>
              <a:ahLst/>
              <a:cxnLst/>
              <a:rect l="l" t="t" r="r" b="b"/>
              <a:pathLst>
                <a:path w="2059" h="1245" extrusionOk="0">
                  <a:moveTo>
                    <a:pt x="743" y="1"/>
                  </a:moveTo>
                  <a:cubicBezTo>
                    <a:pt x="518" y="1"/>
                    <a:pt x="295" y="72"/>
                    <a:pt x="96" y="231"/>
                  </a:cubicBezTo>
                  <a:cubicBezTo>
                    <a:pt x="1" y="295"/>
                    <a:pt x="1" y="390"/>
                    <a:pt x="32" y="453"/>
                  </a:cubicBezTo>
                  <a:lnTo>
                    <a:pt x="32" y="516"/>
                  </a:lnTo>
                  <a:cubicBezTo>
                    <a:pt x="77" y="539"/>
                    <a:pt x="122" y="561"/>
                    <a:pt x="178" y="561"/>
                  </a:cubicBezTo>
                  <a:cubicBezTo>
                    <a:pt x="201" y="561"/>
                    <a:pt x="226" y="557"/>
                    <a:pt x="254" y="548"/>
                  </a:cubicBezTo>
                  <a:cubicBezTo>
                    <a:pt x="381" y="485"/>
                    <a:pt x="523" y="453"/>
                    <a:pt x="666" y="453"/>
                  </a:cubicBezTo>
                  <a:cubicBezTo>
                    <a:pt x="808" y="453"/>
                    <a:pt x="951" y="485"/>
                    <a:pt x="1077" y="548"/>
                  </a:cubicBezTo>
                  <a:cubicBezTo>
                    <a:pt x="1299" y="675"/>
                    <a:pt x="1521" y="865"/>
                    <a:pt x="1584" y="1086"/>
                  </a:cubicBezTo>
                  <a:cubicBezTo>
                    <a:pt x="1616" y="1213"/>
                    <a:pt x="1774" y="1245"/>
                    <a:pt x="1869" y="1245"/>
                  </a:cubicBezTo>
                  <a:cubicBezTo>
                    <a:pt x="1901" y="1245"/>
                    <a:pt x="1901" y="1245"/>
                    <a:pt x="1933" y="1213"/>
                  </a:cubicBezTo>
                  <a:cubicBezTo>
                    <a:pt x="2028" y="1118"/>
                    <a:pt x="2059" y="1055"/>
                    <a:pt x="2028" y="928"/>
                  </a:cubicBezTo>
                  <a:cubicBezTo>
                    <a:pt x="1901" y="548"/>
                    <a:pt x="1553" y="231"/>
                    <a:pt x="1141" y="73"/>
                  </a:cubicBezTo>
                  <a:cubicBezTo>
                    <a:pt x="1011" y="26"/>
                    <a:pt x="877" y="1"/>
                    <a:pt x="743"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7524150" y="1868173"/>
              <a:ext cx="183936" cy="152672"/>
            </a:xfrm>
            <a:custGeom>
              <a:avLst/>
              <a:gdLst/>
              <a:ahLst/>
              <a:cxnLst/>
              <a:rect l="l" t="t" r="r" b="b"/>
              <a:pathLst>
                <a:path w="5595" h="4644" extrusionOk="0">
                  <a:moveTo>
                    <a:pt x="3075" y="1"/>
                  </a:moveTo>
                  <a:cubicBezTo>
                    <a:pt x="1493" y="1"/>
                    <a:pt x="0" y="1336"/>
                    <a:pt x="939" y="3192"/>
                  </a:cubicBezTo>
                  <a:cubicBezTo>
                    <a:pt x="1339" y="4014"/>
                    <a:pt x="2156" y="4644"/>
                    <a:pt x="3042" y="4644"/>
                  </a:cubicBezTo>
                  <a:cubicBezTo>
                    <a:pt x="3351" y="4644"/>
                    <a:pt x="3668" y="4567"/>
                    <a:pt x="3980" y="4395"/>
                  </a:cubicBezTo>
                  <a:cubicBezTo>
                    <a:pt x="5278" y="3699"/>
                    <a:pt x="5595" y="2178"/>
                    <a:pt x="5151" y="880"/>
                  </a:cubicBezTo>
                  <a:lnTo>
                    <a:pt x="5151" y="848"/>
                  </a:lnTo>
                  <a:cubicBezTo>
                    <a:pt x="5088" y="848"/>
                    <a:pt x="4993" y="848"/>
                    <a:pt x="4930" y="753"/>
                  </a:cubicBezTo>
                  <a:cubicBezTo>
                    <a:pt x="4409" y="232"/>
                    <a:pt x="3734" y="1"/>
                    <a:pt x="3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7515438" y="1845357"/>
              <a:ext cx="208263" cy="192483"/>
            </a:xfrm>
            <a:custGeom>
              <a:avLst/>
              <a:gdLst/>
              <a:ahLst/>
              <a:cxnLst/>
              <a:rect l="l" t="t" r="r" b="b"/>
              <a:pathLst>
                <a:path w="6335" h="5855" extrusionOk="0">
                  <a:moveTo>
                    <a:pt x="3413" y="769"/>
                  </a:moveTo>
                  <a:cubicBezTo>
                    <a:pt x="4050" y="769"/>
                    <a:pt x="4712" y="995"/>
                    <a:pt x="5226" y="1542"/>
                  </a:cubicBezTo>
                  <a:cubicBezTo>
                    <a:pt x="5258" y="1574"/>
                    <a:pt x="5353" y="1606"/>
                    <a:pt x="5416" y="1606"/>
                  </a:cubicBezTo>
                  <a:cubicBezTo>
                    <a:pt x="5796" y="2777"/>
                    <a:pt x="5575" y="4361"/>
                    <a:pt x="4245" y="5058"/>
                  </a:cubicBezTo>
                  <a:cubicBezTo>
                    <a:pt x="3961" y="5209"/>
                    <a:pt x="3666" y="5281"/>
                    <a:pt x="3374" y="5281"/>
                  </a:cubicBezTo>
                  <a:cubicBezTo>
                    <a:pt x="3176" y="5281"/>
                    <a:pt x="2979" y="5248"/>
                    <a:pt x="2788" y="5184"/>
                  </a:cubicBezTo>
                  <a:cubicBezTo>
                    <a:pt x="2154" y="4994"/>
                    <a:pt x="1584" y="4456"/>
                    <a:pt x="1299" y="3886"/>
                  </a:cubicBezTo>
                  <a:cubicBezTo>
                    <a:pt x="793" y="2841"/>
                    <a:pt x="1046" y="1859"/>
                    <a:pt x="1869" y="1257"/>
                  </a:cubicBezTo>
                  <a:cubicBezTo>
                    <a:pt x="2277" y="956"/>
                    <a:pt x="2835" y="769"/>
                    <a:pt x="3413" y="769"/>
                  </a:cubicBezTo>
                  <a:close/>
                  <a:moveTo>
                    <a:pt x="3405" y="1"/>
                  </a:moveTo>
                  <a:cubicBezTo>
                    <a:pt x="2828" y="1"/>
                    <a:pt x="2254" y="143"/>
                    <a:pt x="1774" y="402"/>
                  </a:cubicBezTo>
                  <a:cubicBezTo>
                    <a:pt x="476" y="1099"/>
                    <a:pt x="1" y="2714"/>
                    <a:pt x="729" y="4107"/>
                  </a:cubicBezTo>
                  <a:cubicBezTo>
                    <a:pt x="824" y="4297"/>
                    <a:pt x="951" y="4551"/>
                    <a:pt x="1109" y="4709"/>
                  </a:cubicBezTo>
                  <a:cubicBezTo>
                    <a:pt x="1668" y="5384"/>
                    <a:pt x="2501" y="5854"/>
                    <a:pt x="3394" y="5854"/>
                  </a:cubicBezTo>
                  <a:cubicBezTo>
                    <a:pt x="3715" y="5854"/>
                    <a:pt x="4044" y="5793"/>
                    <a:pt x="4371" y="5659"/>
                  </a:cubicBezTo>
                  <a:cubicBezTo>
                    <a:pt x="5195" y="5374"/>
                    <a:pt x="5860" y="4519"/>
                    <a:pt x="6145" y="3569"/>
                  </a:cubicBezTo>
                  <a:cubicBezTo>
                    <a:pt x="6335" y="2777"/>
                    <a:pt x="6208" y="2017"/>
                    <a:pt x="5796" y="1416"/>
                  </a:cubicBezTo>
                  <a:cubicBezTo>
                    <a:pt x="5796" y="1384"/>
                    <a:pt x="5733" y="1384"/>
                    <a:pt x="5733" y="1384"/>
                  </a:cubicBezTo>
                  <a:cubicBezTo>
                    <a:pt x="5796" y="1289"/>
                    <a:pt x="5796" y="1194"/>
                    <a:pt x="5701" y="1099"/>
                  </a:cubicBezTo>
                  <a:cubicBezTo>
                    <a:pt x="5670" y="1067"/>
                    <a:pt x="5638" y="1036"/>
                    <a:pt x="5638" y="972"/>
                  </a:cubicBezTo>
                  <a:cubicBezTo>
                    <a:pt x="5077" y="298"/>
                    <a:pt x="4238" y="1"/>
                    <a:pt x="3405"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7607061" y="1897826"/>
              <a:ext cx="67723" cy="40929"/>
            </a:xfrm>
            <a:custGeom>
              <a:avLst/>
              <a:gdLst/>
              <a:ahLst/>
              <a:cxnLst/>
              <a:rect l="l" t="t" r="r" b="b"/>
              <a:pathLst>
                <a:path w="2060" h="1245" extrusionOk="0">
                  <a:moveTo>
                    <a:pt x="734" y="1"/>
                  </a:moveTo>
                  <a:cubicBezTo>
                    <a:pt x="499" y="1"/>
                    <a:pt x="263" y="72"/>
                    <a:pt x="64" y="231"/>
                  </a:cubicBezTo>
                  <a:cubicBezTo>
                    <a:pt x="1" y="295"/>
                    <a:pt x="1" y="390"/>
                    <a:pt x="33" y="453"/>
                  </a:cubicBezTo>
                  <a:lnTo>
                    <a:pt x="33" y="516"/>
                  </a:lnTo>
                  <a:cubicBezTo>
                    <a:pt x="55" y="539"/>
                    <a:pt x="109" y="561"/>
                    <a:pt x="161" y="561"/>
                  </a:cubicBezTo>
                  <a:cubicBezTo>
                    <a:pt x="183" y="561"/>
                    <a:pt x="204" y="557"/>
                    <a:pt x="223" y="548"/>
                  </a:cubicBezTo>
                  <a:cubicBezTo>
                    <a:pt x="365" y="485"/>
                    <a:pt x="515" y="453"/>
                    <a:pt x="658" y="453"/>
                  </a:cubicBezTo>
                  <a:cubicBezTo>
                    <a:pt x="801" y="453"/>
                    <a:pt x="935" y="485"/>
                    <a:pt x="1046" y="548"/>
                  </a:cubicBezTo>
                  <a:cubicBezTo>
                    <a:pt x="1299" y="675"/>
                    <a:pt x="1489" y="865"/>
                    <a:pt x="1584" y="1086"/>
                  </a:cubicBezTo>
                  <a:cubicBezTo>
                    <a:pt x="1616" y="1213"/>
                    <a:pt x="1774" y="1245"/>
                    <a:pt x="1838" y="1245"/>
                  </a:cubicBezTo>
                  <a:cubicBezTo>
                    <a:pt x="1901" y="1245"/>
                    <a:pt x="1901" y="1245"/>
                    <a:pt x="1933" y="1213"/>
                  </a:cubicBezTo>
                  <a:cubicBezTo>
                    <a:pt x="1996" y="1118"/>
                    <a:pt x="2059" y="1055"/>
                    <a:pt x="1996" y="928"/>
                  </a:cubicBezTo>
                  <a:cubicBezTo>
                    <a:pt x="1901" y="548"/>
                    <a:pt x="1521" y="231"/>
                    <a:pt x="1141" y="73"/>
                  </a:cubicBezTo>
                  <a:cubicBezTo>
                    <a:pt x="1011" y="26"/>
                    <a:pt x="873" y="1"/>
                    <a:pt x="734"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7869502" y="1868173"/>
              <a:ext cx="183179" cy="152672"/>
            </a:xfrm>
            <a:custGeom>
              <a:avLst/>
              <a:gdLst/>
              <a:ahLst/>
              <a:cxnLst/>
              <a:rect l="l" t="t" r="r" b="b"/>
              <a:pathLst>
                <a:path w="5572" h="4644" extrusionOk="0">
                  <a:moveTo>
                    <a:pt x="3059" y="1"/>
                  </a:moveTo>
                  <a:cubicBezTo>
                    <a:pt x="1483" y="1"/>
                    <a:pt x="0" y="1336"/>
                    <a:pt x="917" y="3192"/>
                  </a:cubicBezTo>
                  <a:cubicBezTo>
                    <a:pt x="1316" y="4014"/>
                    <a:pt x="2150" y="4644"/>
                    <a:pt x="3033" y="4644"/>
                  </a:cubicBezTo>
                  <a:cubicBezTo>
                    <a:pt x="3340" y="4644"/>
                    <a:pt x="3654" y="4567"/>
                    <a:pt x="3957" y="4395"/>
                  </a:cubicBezTo>
                  <a:cubicBezTo>
                    <a:pt x="5256" y="3699"/>
                    <a:pt x="5572" y="2178"/>
                    <a:pt x="5161" y="880"/>
                  </a:cubicBezTo>
                  <a:lnTo>
                    <a:pt x="5161" y="848"/>
                  </a:lnTo>
                  <a:cubicBezTo>
                    <a:pt x="5066" y="848"/>
                    <a:pt x="5002" y="848"/>
                    <a:pt x="4907" y="753"/>
                  </a:cubicBezTo>
                  <a:cubicBezTo>
                    <a:pt x="4386" y="232"/>
                    <a:pt x="3714" y="1"/>
                    <a:pt x="3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7860067" y="1845357"/>
              <a:ext cx="208263" cy="192483"/>
            </a:xfrm>
            <a:custGeom>
              <a:avLst/>
              <a:gdLst/>
              <a:ahLst/>
              <a:cxnLst/>
              <a:rect l="l" t="t" r="r" b="b"/>
              <a:pathLst>
                <a:path w="6335" h="5855" extrusionOk="0">
                  <a:moveTo>
                    <a:pt x="3425" y="769"/>
                  </a:moveTo>
                  <a:cubicBezTo>
                    <a:pt x="4058" y="769"/>
                    <a:pt x="4712" y="995"/>
                    <a:pt x="5226" y="1542"/>
                  </a:cubicBezTo>
                  <a:cubicBezTo>
                    <a:pt x="5289" y="1574"/>
                    <a:pt x="5353" y="1606"/>
                    <a:pt x="5448" y="1606"/>
                  </a:cubicBezTo>
                  <a:cubicBezTo>
                    <a:pt x="5796" y="2777"/>
                    <a:pt x="5606" y="4361"/>
                    <a:pt x="4244" y="5058"/>
                  </a:cubicBezTo>
                  <a:cubicBezTo>
                    <a:pt x="3961" y="5209"/>
                    <a:pt x="3666" y="5281"/>
                    <a:pt x="3373" y="5281"/>
                  </a:cubicBezTo>
                  <a:cubicBezTo>
                    <a:pt x="3175" y="5281"/>
                    <a:pt x="2979" y="5248"/>
                    <a:pt x="2787" y="5184"/>
                  </a:cubicBezTo>
                  <a:cubicBezTo>
                    <a:pt x="2154" y="4994"/>
                    <a:pt x="1584" y="4456"/>
                    <a:pt x="1331" y="3886"/>
                  </a:cubicBezTo>
                  <a:cubicBezTo>
                    <a:pt x="792" y="2841"/>
                    <a:pt x="1046" y="1859"/>
                    <a:pt x="1869" y="1257"/>
                  </a:cubicBezTo>
                  <a:cubicBezTo>
                    <a:pt x="2291" y="956"/>
                    <a:pt x="2850" y="769"/>
                    <a:pt x="3425" y="769"/>
                  </a:cubicBezTo>
                  <a:close/>
                  <a:moveTo>
                    <a:pt x="3411" y="1"/>
                  </a:moveTo>
                  <a:cubicBezTo>
                    <a:pt x="2839" y="1"/>
                    <a:pt x="2272" y="143"/>
                    <a:pt x="1806" y="402"/>
                  </a:cubicBezTo>
                  <a:cubicBezTo>
                    <a:pt x="475" y="1099"/>
                    <a:pt x="0" y="2714"/>
                    <a:pt x="729" y="4107"/>
                  </a:cubicBezTo>
                  <a:cubicBezTo>
                    <a:pt x="856" y="4297"/>
                    <a:pt x="951" y="4551"/>
                    <a:pt x="1109" y="4709"/>
                  </a:cubicBezTo>
                  <a:cubicBezTo>
                    <a:pt x="1668" y="5384"/>
                    <a:pt x="2501" y="5854"/>
                    <a:pt x="3393" y="5854"/>
                  </a:cubicBezTo>
                  <a:cubicBezTo>
                    <a:pt x="3715" y="5854"/>
                    <a:pt x="4044" y="5793"/>
                    <a:pt x="4371" y="5659"/>
                  </a:cubicBezTo>
                  <a:cubicBezTo>
                    <a:pt x="5163" y="5374"/>
                    <a:pt x="5859" y="4519"/>
                    <a:pt x="6144" y="3569"/>
                  </a:cubicBezTo>
                  <a:cubicBezTo>
                    <a:pt x="6334" y="2777"/>
                    <a:pt x="6239" y="2017"/>
                    <a:pt x="5796" y="1416"/>
                  </a:cubicBezTo>
                  <a:cubicBezTo>
                    <a:pt x="5796" y="1384"/>
                    <a:pt x="5764" y="1384"/>
                    <a:pt x="5764" y="1384"/>
                  </a:cubicBezTo>
                  <a:cubicBezTo>
                    <a:pt x="5796" y="1289"/>
                    <a:pt x="5796" y="1194"/>
                    <a:pt x="5701" y="1099"/>
                  </a:cubicBezTo>
                  <a:cubicBezTo>
                    <a:pt x="5669" y="1067"/>
                    <a:pt x="5638" y="1036"/>
                    <a:pt x="5638" y="972"/>
                  </a:cubicBezTo>
                  <a:cubicBezTo>
                    <a:pt x="5076" y="298"/>
                    <a:pt x="4238" y="1"/>
                    <a:pt x="3411"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7951690" y="1897826"/>
              <a:ext cx="67690" cy="40929"/>
            </a:xfrm>
            <a:custGeom>
              <a:avLst/>
              <a:gdLst/>
              <a:ahLst/>
              <a:cxnLst/>
              <a:rect l="l" t="t" r="r" b="b"/>
              <a:pathLst>
                <a:path w="2059" h="1245" extrusionOk="0">
                  <a:moveTo>
                    <a:pt x="733" y="1"/>
                  </a:moveTo>
                  <a:cubicBezTo>
                    <a:pt x="499" y="1"/>
                    <a:pt x="262" y="72"/>
                    <a:pt x="64" y="231"/>
                  </a:cubicBezTo>
                  <a:cubicBezTo>
                    <a:pt x="0" y="295"/>
                    <a:pt x="0" y="390"/>
                    <a:pt x="32" y="453"/>
                  </a:cubicBezTo>
                  <a:lnTo>
                    <a:pt x="32" y="516"/>
                  </a:lnTo>
                  <a:cubicBezTo>
                    <a:pt x="54" y="539"/>
                    <a:pt x="108" y="561"/>
                    <a:pt x="161" y="561"/>
                  </a:cubicBezTo>
                  <a:cubicBezTo>
                    <a:pt x="182" y="561"/>
                    <a:pt x="203" y="557"/>
                    <a:pt x="222" y="548"/>
                  </a:cubicBezTo>
                  <a:cubicBezTo>
                    <a:pt x="365" y="485"/>
                    <a:pt x="515" y="453"/>
                    <a:pt x="661" y="453"/>
                  </a:cubicBezTo>
                  <a:cubicBezTo>
                    <a:pt x="808" y="453"/>
                    <a:pt x="950" y="485"/>
                    <a:pt x="1077" y="548"/>
                  </a:cubicBezTo>
                  <a:cubicBezTo>
                    <a:pt x="1299" y="675"/>
                    <a:pt x="1489" y="865"/>
                    <a:pt x="1584" y="1086"/>
                  </a:cubicBezTo>
                  <a:cubicBezTo>
                    <a:pt x="1615" y="1213"/>
                    <a:pt x="1774" y="1245"/>
                    <a:pt x="1869" y="1245"/>
                  </a:cubicBezTo>
                  <a:cubicBezTo>
                    <a:pt x="1900" y="1245"/>
                    <a:pt x="1900" y="1245"/>
                    <a:pt x="1932" y="1213"/>
                  </a:cubicBezTo>
                  <a:cubicBezTo>
                    <a:pt x="2027" y="1118"/>
                    <a:pt x="2059" y="1055"/>
                    <a:pt x="2027" y="928"/>
                  </a:cubicBezTo>
                  <a:cubicBezTo>
                    <a:pt x="1900" y="548"/>
                    <a:pt x="1552" y="231"/>
                    <a:pt x="1140" y="73"/>
                  </a:cubicBezTo>
                  <a:cubicBezTo>
                    <a:pt x="1011" y="26"/>
                    <a:pt x="872" y="1"/>
                    <a:pt x="733"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8209923" y="1868173"/>
              <a:ext cx="184264" cy="152672"/>
            </a:xfrm>
            <a:custGeom>
              <a:avLst/>
              <a:gdLst/>
              <a:ahLst/>
              <a:cxnLst/>
              <a:rect l="l" t="t" r="r" b="b"/>
              <a:pathLst>
                <a:path w="5605" h="4644" extrusionOk="0">
                  <a:moveTo>
                    <a:pt x="3071" y="1"/>
                  </a:moveTo>
                  <a:cubicBezTo>
                    <a:pt x="1484" y="1"/>
                    <a:pt x="1" y="1336"/>
                    <a:pt x="918" y="3192"/>
                  </a:cubicBezTo>
                  <a:cubicBezTo>
                    <a:pt x="1340" y="4014"/>
                    <a:pt x="2163" y="4644"/>
                    <a:pt x="3051" y="4644"/>
                  </a:cubicBezTo>
                  <a:cubicBezTo>
                    <a:pt x="3361" y="4644"/>
                    <a:pt x="3678" y="4567"/>
                    <a:pt x="3990" y="4395"/>
                  </a:cubicBezTo>
                  <a:cubicBezTo>
                    <a:pt x="5288" y="3699"/>
                    <a:pt x="5605" y="2178"/>
                    <a:pt x="5161" y="880"/>
                  </a:cubicBezTo>
                  <a:lnTo>
                    <a:pt x="5161" y="848"/>
                  </a:lnTo>
                  <a:cubicBezTo>
                    <a:pt x="5098" y="848"/>
                    <a:pt x="5003" y="848"/>
                    <a:pt x="4940" y="753"/>
                  </a:cubicBezTo>
                  <a:cubicBezTo>
                    <a:pt x="4409" y="232"/>
                    <a:pt x="3731" y="1"/>
                    <a:pt x="3071" y="1"/>
                  </a:cubicBezTo>
                  <a:close/>
                </a:path>
              </a:pathLst>
            </a:custGeom>
            <a:solidFill>
              <a:srgbClr val="9B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8201540" y="1845357"/>
              <a:ext cx="208263" cy="192483"/>
            </a:xfrm>
            <a:custGeom>
              <a:avLst/>
              <a:gdLst/>
              <a:ahLst/>
              <a:cxnLst/>
              <a:rect l="l" t="t" r="r" b="b"/>
              <a:pathLst>
                <a:path w="6335" h="5855" extrusionOk="0">
                  <a:moveTo>
                    <a:pt x="3366" y="769"/>
                  </a:moveTo>
                  <a:cubicBezTo>
                    <a:pt x="4003" y="769"/>
                    <a:pt x="4664" y="995"/>
                    <a:pt x="5195" y="1542"/>
                  </a:cubicBezTo>
                  <a:cubicBezTo>
                    <a:pt x="5226" y="1574"/>
                    <a:pt x="5290" y="1606"/>
                    <a:pt x="5385" y="1606"/>
                  </a:cubicBezTo>
                  <a:cubicBezTo>
                    <a:pt x="5765" y="2777"/>
                    <a:pt x="5575" y="4361"/>
                    <a:pt x="4181" y="5058"/>
                  </a:cubicBezTo>
                  <a:cubicBezTo>
                    <a:pt x="3898" y="5209"/>
                    <a:pt x="3603" y="5281"/>
                    <a:pt x="3310" y="5281"/>
                  </a:cubicBezTo>
                  <a:cubicBezTo>
                    <a:pt x="3113" y="5281"/>
                    <a:pt x="2916" y="5248"/>
                    <a:pt x="2724" y="5184"/>
                  </a:cubicBezTo>
                  <a:cubicBezTo>
                    <a:pt x="2091" y="4994"/>
                    <a:pt x="1553" y="4456"/>
                    <a:pt x="1268" y="3886"/>
                  </a:cubicBezTo>
                  <a:cubicBezTo>
                    <a:pt x="761" y="2841"/>
                    <a:pt x="983" y="1859"/>
                    <a:pt x="1806" y="1257"/>
                  </a:cubicBezTo>
                  <a:cubicBezTo>
                    <a:pt x="2228" y="956"/>
                    <a:pt x="2787" y="769"/>
                    <a:pt x="3366" y="769"/>
                  </a:cubicBezTo>
                  <a:close/>
                  <a:moveTo>
                    <a:pt x="3380" y="1"/>
                  </a:moveTo>
                  <a:cubicBezTo>
                    <a:pt x="2807" y="1"/>
                    <a:pt x="2241" y="143"/>
                    <a:pt x="1774" y="402"/>
                  </a:cubicBezTo>
                  <a:cubicBezTo>
                    <a:pt x="476" y="1099"/>
                    <a:pt x="1" y="2714"/>
                    <a:pt x="698" y="4107"/>
                  </a:cubicBezTo>
                  <a:cubicBezTo>
                    <a:pt x="824" y="4297"/>
                    <a:pt x="951" y="4551"/>
                    <a:pt x="1109" y="4709"/>
                  </a:cubicBezTo>
                  <a:cubicBezTo>
                    <a:pt x="1668" y="5384"/>
                    <a:pt x="2501" y="5854"/>
                    <a:pt x="3381" y="5854"/>
                  </a:cubicBezTo>
                  <a:cubicBezTo>
                    <a:pt x="3698" y="5854"/>
                    <a:pt x="4021" y="5793"/>
                    <a:pt x="4340" y="5659"/>
                  </a:cubicBezTo>
                  <a:cubicBezTo>
                    <a:pt x="5131" y="5374"/>
                    <a:pt x="5860" y="4519"/>
                    <a:pt x="6145" y="3569"/>
                  </a:cubicBezTo>
                  <a:cubicBezTo>
                    <a:pt x="6335" y="2777"/>
                    <a:pt x="6208" y="2017"/>
                    <a:pt x="5765" y="1416"/>
                  </a:cubicBezTo>
                  <a:cubicBezTo>
                    <a:pt x="5765" y="1384"/>
                    <a:pt x="5733" y="1384"/>
                    <a:pt x="5733" y="1384"/>
                  </a:cubicBezTo>
                  <a:cubicBezTo>
                    <a:pt x="5765" y="1289"/>
                    <a:pt x="5765" y="1194"/>
                    <a:pt x="5701" y="1099"/>
                  </a:cubicBezTo>
                  <a:cubicBezTo>
                    <a:pt x="5670" y="1067"/>
                    <a:pt x="5606" y="1036"/>
                    <a:pt x="5606" y="972"/>
                  </a:cubicBezTo>
                  <a:cubicBezTo>
                    <a:pt x="5045" y="298"/>
                    <a:pt x="4207" y="1"/>
                    <a:pt x="3380"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8292143" y="1897826"/>
              <a:ext cx="67690" cy="40929"/>
            </a:xfrm>
            <a:custGeom>
              <a:avLst/>
              <a:gdLst/>
              <a:ahLst/>
              <a:cxnLst/>
              <a:rect l="l" t="t" r="r" b="b"/>
              <a:pathLst>
                <a:path w="2059" h="1245" extrusionOk="0">
                  <a:moveTo>
                    <a:pt x="751" y="1"/>
                  </a:moveTo>
                  <a:cubicBezTo>
                    <a:pt x="518" y="1"/>
                    <a:pt x="294" y="72"/>
                    <a:pt x="95" y="231"/>
                  </a:cubicBezTo>
                  <a:cubicBezTo>
                    <a:pt x="0" y="295"/>
                    <a:pt x="0" y="390"/>
                    <a:pt x="63" y="453"/>
                  </a:cubicBezTo>
                  <a:lnTo>
                    <a:pt x="63" y="516"/>
                  </a:lnTo>
                  <a:cubicBezTo>
                    <a:pt x="86" y="539"/>
                    <a:pt x="124" y="561"/>
                    <a:pt x="178" y="561"/>
                  </a:cubicBezTo>
                  <a:cubicBezTo>
                    <a:pt x="201" y="561"/>
                    <a:pt x="226" y="557"/>
                    <a:pt x="253" y="548"/>
                  </a:cubicBezTo>
                  <a:cubicBezTo>
                    <a:pt x="396" y="485"/>
                    <a:pt x="546" y="453"/>
                    <a:pt x="689" y="453"/>
                  </a:cubicBezTo>
                  <a:cubicBezTo>
                    <a:pt x="831" y="453"/>
                    <a:pt x="966" y="485"/>
                    <a:pt x="1077" y="548"/>
                  </a:cubicBezTo>
                  <a:cubicBezTo>
                    <a:pt x="1330" y="675"/>
                    <a:pt x="1520" y="865"/>
                    <a:pt x="1584" y="1086"/>
                  </a:cubicBezTo>
                  <a:cubicBezTo>
                    <a:pt x="1647" y="1213"/>
                    <a:pt x="1805" y="1245"/>
                    <a:pt x="1869" y="1245"/>
                  </a:cubicBezTo>
                  <a:cubicBezTo>
                    <a:pt x="1900" y="1245"/>
                    <a:pt x="1900" y="1245"/>
                    <a:pt x="1964" y="1213"/>
                  </a:cubicBezTo>
                  <a:cubicBezTo>
                    <a:pt x="2027" y="1118"/>
                    <a:pt x="2059" y="1055"/>
                    <a:pt x="2027" y="928"/>
                  </a:cubicBezTo>
                  <a:cubicBezTo>
                    <a:pt x="1900" y="548"/>
                    <a:pt x="1552" y="231"/>
                    <a:pt x="1172" y="73"/>
                  </a:cubicBezTo>
                  <a:cubicBezTo>
                    <a:pt x="1030" y="26"/>
                    <a:pt x="889" y="1"/>
                    <a:pt x="751"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36"/>
          <p:cNvGrpSpPr/>
          <p:nvPr/>
        </p:nvGrpSpPr>
        <p:grpSpPr>
          <a:xfrm>
            <a:off x="6829370" y="4094432"/>
            <a:ext cx="1580433" cy="192483"/>
            <a:chOff x="6829370" y="1845357"/>
            <a:chExt cx="1580433" cy="192483"/>
          </a:xfrm>
        </p:grpSpPr>
        <p:sp>
          <p:nvSpPr>
            <p:cNvPr id="809" name="Google Shape;809;p36"/>
            <p:cNvSpPr/>
            <p:nvPr/>
          </p:nvSpPr>
          <p:spPr>
            <a:xfrm>
              <a:off x="6839824" y="1868173"/>
              <a:ext cx="184232" cy="152672"/>
            </a:xfrm>
            <a:custGeom>
              <a:avLst/>
              <a:gdLst/>
              <a:ahLst/>
              <a:cxnLst/>
              <a:rect l="l" t="t" r="r" b="b"/>
              <a:pathLst>
                <a:path w="5604" h="4644" extrusionOk="0">
                  <a:moveTo>
                    <a:pt x="3059" y="1"/>
                  </a:moveTo>
                  <a:cubicBezTo>
                    <a:pt x="1484" y="1"/>
                    <a:pt x="0" y="1336"/>
                    <a:pt x="917" y="3192"/>
                  </a:cubicBezTo>
                  <a:cubicBezTo>
                    <a:pt x="1340" y="4014"/>
                    <a:pt x="2163" y="4644"/>
                    <a:pt x="3038" y="4644"/>
                  </a:cubicBezTo>
                  <a:cubicBezTo>
                    <a:pt x="3343" y="4644"/>
                    <a:pt x="3654" y="4567"/>
                    <a:pt x="3957" y="4395"/>
                  </a:cubicBezTo>
                  <a:cubicBezTo>
                    <a:pt x="5287" y="3699"/>
                    <a:pt x="5604" y="2178"/>
                    <a:pt x="5161" y="880"/>
                  </a:cubicBezTo>
                  <a:lnTo>
                    <a:pt x="5161" y="848"/>
                  </a:lnTo>
                  <a:cubicBezTo>
                    <a:pt x="5066" y="848"/>
                    <a:pt x="5002" y="848"/>
                    <a:pt x="4907" y="753"/>
                  </a:cubicBezTo>
                  <a:cubicBezTo>
                    <a:pt x="4386" y="232"/>
                    <a:pt x="3715" y="1"/>
                    <a:pt x="3059"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6829370" y="1845357"/>
              <a:ext cx="208230" cy="192483"/>
            </a:xfrm>
            <a:custGeom>
              <a:avLst/>
              <a:gdLst/>
              <a:ahLst/>
              <a:cxnLst/>
              <a:rect l="l" t="t" r="r" b="b"/>
              <a:pathLst>
                <a:path w="6334" h="5855" extrusionOk="0">
                  <a:moveTo>
                    <a:pt x="3425" y="769"/>
                  </a:moveTo>
                  <a:cubicBezTo>
                    <a:pt x="4058" y="769"/>
                    <a:pt x="4711" y="995"/>
                    <a:pt x="5225" y="1542"/>
                  </a:cubicBezTo>
                  <a:cubicBezTo>
                    <a:pt x="5289" y="1574"/>
                    <a:pt x="5352" y="1606"/>
                    <a:pt x="5447" y="1606"/>
                  </a:cubicBezTo>
                  <a:cubicBezTo>
                    <a:pt x="5796" y="2777"/>
                    <a:pt x="5605" y="4361"/>
                    <a:pt x="4244" y="5058"/>
                  </a:cubicBezTo>
                  <a:cubicBezTo>
                    <a:pt x="3960" y="5209"/>
                    <a:pt x="3665" y="5281"/>
                    <a:pt x="3373" y="5281"/>
                  </a:cubicBezTo>
                  <a:cubicBezTo>
                    <a:pt x="3175" y="5281"/>
                    <a:pt x="2978" y="5248"/>
                    <a:pt x="2787" y="5184"/>
                  </a:cubicBezTo>
                  <a:cubicBezTo>
                    <a:pt x="2154" y="4994"/>
                    <a:pt x="1584" y="4456"/>
                    <a:pt x="1330" y="3886"/>
                  </a:cubicBezTo>
                  <a:cubicBezTo>
                    <a:pt x="792" y="2841"/>
                    <a:pt x="1045" y="1859"/>
                    <a:pt x="1869" y="1257"/>
                  </a:cubicBezTo>
                  <a:cubicBezTo>
                    <a:pt x="2291" y="956"/>
                    <a:pt x="2849" y="769"/>
                    <a:pt x="3425" y="769"/>
                  </a:cubicBezTo>
                  <a:close/>
                  <a:moveTo>
                    <a:pt x="3410" y="1"/>
                  </a:moveTo>
                  <a:cubicBezTo>
                    <a:pt x="2838" y="1"/>
                    <a:pt x="2271" y="143"/>
                    <a:pt x="1805" y="402"/>
                  </a:cubicBezTo>
                  <a:cubicBezTo>
                    <a:pt x="475" y="1099"/>
                    <a:pt x="0" y="2714"/>
                    <a:pt x="728" y="4107"/>
                  </a:cubicBezTo>
                  <a:cubicBezTo>
                    <a:pt x="855" y="4297"/>
                    <a:pt x="950" y="4551"/>
                    <a:pt x="1108" y="4709"/>
                  </a:cubicBezTo>
                  <a:cubicBezTo>
                    <a:pt x="1667" y="5384"/>
                    <a:pt x="2500" y="5854"/>
                    <a:pt x="3393" y="5854"/>
                  </a:cubicBezTo>
                  <a:cubicBezTo>
                    <a:pt x="3714" y="5854"/>
                    <a:pt x="4043" y="5793"/>
                    <a:pt x="4370" y="5659"/>
                  </a:cubicBezTo>
                  <a:cubicBezTo>
                    <a:pt x="5194" y="5374"/>
                    <a:pt x="5922" y="4519"/>
                    <a:pt x="6144" y="3569"/>
                  </a:cubicBezTo>
                  <a:cubicBezTo>
                    <a:pt x="6334" y="2777"/>
                    <a:pt x="6239" y="2017"/>
                    <a:pt x="5796" y="1416"/>
                  </a:cubicBezTo>
                  <a:cubicBezTo>
                    <a:pt x="5796" y="1384"/>
                    <a:pt x="5764" y="1384"/>
                    <a:pt x="5764" y="1384"/>
                  </a:cubicBezTo>
                  <a:cubicBezTo>
                    <a:pt x="5796" y="1289"/>
                    <a:pt x="5796" y="1194"/>
                    <a:pt x="5701" y="1099"/>
                  </a:cubicBezTo>
                  <a:cubicBezTo>
                    <a:pt x="5669" y="1067"/>
                    <a:pt x="5637" y="1036"/>
                    <a:pt x="5637" y="972"/>
                  </a:cubicBezTo>
                  <a:cubicBezTo>
                    <a:pt x="5076" y="298"/>
                    <a:pt x="4237" y="1"/>
                    <a:pt x="3410"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6922012" y="1897826"/>
              <a:ext cx="66671" cy="40929"/>
            </a:xfrm>
            <a:custGeom>
              <a:avLst/>
              <a:gdLst/>
              <a:ahLst/>
              <a:cxnLst/>
              <a:rect l="l" t="t" r="r" b="b"/>
              <a:pathLst>
                <a:path w="2028" h="1245" extrusionOk="0">
                  <a:moveTo>
                    <a:pt x="743" y="1"/>
                  </a:moveTo>
                  <a:cubicBezTo>
                    <a:pt x="518" y="1"/>
                    <a:pt x="294" y="72"/>
                    <a:pt x="96" y="231"/>
                  </a:cubicBezTo>
                  <a:cubicBezTo>
                    <a:pt x="1" y="295"/>
                    <a:pt x="1" y="390"/>
                    <a:pt x="32" y="453"/>
                  </a:cubicBezTo>
                  <a:lnTo>
                    <a:pt x="32" y="516"/>
                  </a:lnTo>
                  <a:cubicBezTo>
                    <a:pt x="77" y="539"/>
                    <a:pt x="122" y="561"/>
                    <a:pt x="178" y="561"/>
                  </a:cubicBezTo>
                  <a:cubicBezTo>
                    <a:pt x="201" y="561"/>
                    <a:pt x="226" y="557"/>
                    <a:pt x="254" y="548"/>
                  </a:cubicBezTo>
                  <a:cubicBezTo>
                    <a:pt x="381" y="485"/>
                    <a:pt x="523" y="453"/>
                    <a:pt x="666" y="453"/>
                  </a:cubicBezTo>
                  <a:cubicBezTo>
                    <a:pt x="808" y="453"/>
                    <a:pt x="951" y="485"/>
                    <a:pt x="1077" y="548"/>
                  </a:cubicBezTo>
                  <a:cubicBezTo>
                    <a:pt x="1299" y="675"/>
                    <a:pt x="1521" y="865"/>
                    <a:pt x="1584" y="1086"/>
                  </a:cubicBezTo>
                  <a:cubicBezTo>
                    <a:pt x="1616" y="1213"/>
                    <a:pt x="1774" y="1245"/>
                    <a:pt x="1869" y="1245"/>
                  </a:cubicBezTo>
                  <a:cubicBezTo>
                    <a:pt x="1901" y="1245"/>
                    <a:pt x="1901" y="1245"/>
                    <a:pt x="1932" y="1213"/>
                  </a:cubicBezTo>
                  <a:cubicBezTo>
                    <a:pt x="1996" y="1118"/>
                    <a:pt x="2027" y="1055"/>
                    <a:pt x="2027" y="928"/>
                  </a:cubicBezTo>
                  <a:cubicBezTo>
                    <a:pt x="1901" y="548"/>
                    <a:pt x="1552" y="231"/>
                    <a:pt x="1141" y="73"/>
                  </a:cubicBezTo>
                  <a:cubicBezTo>
                    <a:pt x="1011" y="26"/>
                    <a:pt x="877" y="1"/>
                    <a:pt x="743"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7172979" y="1868173"/>
              <a:ext cx="184264" cy="152672"/>
            </a:xfrm>
            <a:custGeom>
              <a:avLst/>
              <a:gdLst/>
              <a:ahLst/>
              <a:cxnLst/>
              <a:rect l="l" t="t" r="r" b="b"/>
              <a:pathLst>
                <a:path w="5605" h="4644" extrusionOk="0">
                  <a:moveTo>
                    <a:pt x="3059" y="1"/>
                  </a:moveTo>
                  <a:cubicBezTo>
                    <a:pt x="1484" y="1"/>
                    <a:pt x="0" y="1336"/>
                    <a:pt x="917" y="3192"/>
                  </a:cubicBezTo>
                  <a:cubicBezTo>
                    <a:pt x="1340" y="4014"/>
                    <a:pt x="2163" y="4644"/>
                    <a:pt x="3038" y="4644"/>
                  </a:cubicBezTo>
                  <a:cubicBezTo>
                    <a:pt x="3343" y="4644"/>
                    <a:pt x="3654" y="4567"/>
                    <a:pt x="3957" y="4395"/>
                  </a:cubicBezTo>
                  <a:cubicBezTo>
                    <a:pt x="5288" y="3699"/>
                    <a:pt x="5604" y="2178"/>
                    <a:pt x="5161" y="880"/>
                  </a:cubicBezTo>
                  <a:lnTo>
                    <a:pt x="5161" y="848"/>
                  </a:lnTo>
                  <a:cubicBezTo>
                    <a:pt x="5066" y="848"/>
                    <a:pt x="5003" y="848"/>
                    <a:pt x="4908" y="753"/>
                  </a:cubicBezTo>
                  <a:cubicBezTo>
                    <a:pt x="4386" y="232"/>
                    <a:pt x="3715" y="1"/>
                    <a:pt x="3059"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7164596" y="1845357"/>
              <a:ext cx="208263" cy="192483"/>
            </a:xfrm>
            <a:custGeom>
              <a:avLst/>
              <a:gdLst/>
              <a:ahLst/>
              <a:cxnLst/>
              <a:rect l="l" t="t" r="r" b="b"/>
              <a:pathLst>
                <a:path w="6335" h="5855" extrusionOk="0">
                  <a:moveTo>
                    <a:pt x="3397" y="769"/>
                  </a:moveTo>
                  <a:cubicBezTo>
                    <a:pt x="4034" y="769"/>
                    <a:pt x="4695" y="995"/>
                    <a:pt x="5226" y="1542"/>
                  </a:cubicBezTo>
                  <a:cubicBezTo>
                    <a:pt x="5258" y="1574"/>
                    <a:pt x="5321" y="1606"/>
                    <a:pt x="5416" y="1606"/>
                  </a:cubicBezTo>
                  <a:cubicBezTo>
                    <a:pt x="5764" y="2777"/>
                    <a:pt x="5574" y="4361"/>
                    <a:pt x="4212" y="5058"/>
                  </a:cubicBezTo>
                  <a:cubicBezTo>
                    <a:pt x="3929" y="5209"/>
                    <a:pt x="3634" y="5281"/>
                    <a:pt x="3342" y="5281"/>
                  </a:cubicBezTo>
                  <a:cubicBezTo>
                    <a:pt x="3144" y="5281"/>
                    <a:pt x="2947" y="5248"/>
                    <a:pt x="2756" y="5184"/>
                  </a:cubicBezTo>
                  <a:cubicBezTo>
                    <a:pt x="2122" y="4994"/>
                    <a:pt x="1584" y="4456"/>
                    <a:pt x="1299" y="3886"/>
                  </a:cubicBezTo>
                  <a:cubicBezTo>
                    <a:pt x="792" y="2841"/>
                    <a:pt x="1014" y="1859"/>
                    <a:pt x="1837" y="1257"/>
                  </a:cubicBezTo>
                  <a:cubicBezTo>
                    <a:pt x="2260" y="956"/>
                    <a:pt x="2818" y="769"/>
                    <a:pt x="3397" y="769"/>
                  </a:cubicBezTo>
                  <a:close/>
                  <a:moveTo>
                    <a:pt x="3379" y="1"/>
                  </a:moveTo>
                  <a:cubicBezTo>
                    <a:pt x="2807" y="1"/>
                    <a:pt x="2240" y="143"/>
                    <a:pt x="1774" y="402"/>
                  </a:cubicBezTo>
                  <a:cubicBezTo>
                    <a:pt x="476" y="1099"/>
                    <a:pt x="1" y="2714"/>
                    <a:pt x="697" y="4107"/>
                  </a:cubicBezTo>
                  <a:cubicBezTo>
                    <a:pt x="824" y="4297"/>
                    <a:pt x="951" y="4551"/>
                    <a:pt x="1109" y="4709"/>
                  </a:cubicBezTo>
                  <a:cubicBezTo>
                    <a:pt x="1644" y="5384"/>
                    <a:pt x="2471" y="5854"/>
                    <a:pt x="3362" y="5854"/>
                  </a:cubicBezTo>
                  <a:cubicBezTo>
                    <a:pt x="3683" y="5854"/>
                    <a:pt x="4012" y="5793"/>
                    <a:pt x="4339" y="5659"/>
                  </a:cubicBezTo>
                  <a:cubicBezTo>
                    <a:pt x="5163" y="5374"/>
                    <a:pt x="5859" y="4519"/>
                    <a:pt x="6113" y="3569"/>
                  </a:cubicBezTo>
                  <a:cubicBezTo>
                    <a:pt x="6334" y="2777"/>
                    <a:pt x="6208" y="2017"/>
                    <a:pt x="5764" y="1416"/>
                  </a:cubicBezTo>
                  <a:cubicBezTo>
                    <a:pt x="5764" y="1384"/>
                    <a:pt x="5733" y="1384"/>
                    <a:pt x="5733" y="1384"/>
                  </a:cubicBezTo>
                  <a:cubicBezTo>
                    <a:pt x="5764" y="1289"/>
                    <a:pt x="5764" y="1194"/>
                    <a:pt x="5701" y="1099"/>
                  </a:cubicBezTo>
                  <a:cubicBezTo>
                    <a:pt x="5638" y="1067"/>
                    <a:pt x="5606" y="1036"/>
                    <a:pt x="5606" y="972"/>
                  </a:cubicBezTo>
                  <a:cubicBezTo>
                    <a:pt x="5044" y="298"/>
                    <a:pt x="4206" y="1"/>
                    <a:pt x="3379"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7255167" y="1897826"/>
              <a:ext cx="67690" cy="40929"/>
            </a:xfrm>
            <a:custGeom>
              <a:avLst/>
              <a:gdLst/>
              <a:ahLst/>
              <a:cxnLst/>
              <a:rect l="l" t="t" r="r" b="b"/>
              <a:pathLst>
                <a:path w="2059" h="1245" extrusionOk="0">
                  <a:moveTo>
                    <a:pt x="743" y="1"/>
                  </a:moveTo>
                  <a:cubicBezTo>
                    <a:pt x="518" y="1"/>
                    <a:pt x="295" y="72"/>
                    <a:pt x="96" y="231"/>
                  </a:cubicBezTo>
                  <a:cubicBezTo>
                    <a:pt x="1" y="295"/>
                    <a:pt x="1" y="390"/>
                    <a:pt x="32" y="453"/>
                  </a:cubicBezTo>
                  <a:lnTo>
                    <a:pt x="32" y="516"/>
                  </a:lnTo>
                  <a:cubicBezTo>
                    <a:pt x="77" y="539"/>
                    <a:pt x="122" y="561"/>
                    <a:pt x="178" y="561"/>
                  </a:cubicBezTo>
                  <a:cubicBezTo>
                    <a:pt x="201" y="561"/>
                    <a:pt x="226" y="557"/>
                    <a:pt x="254" y="548"/>
                  </a:cubicBezTo>
                  <a:cubicBezTo>
                    <a:pt x="381" y="485"/>
                    <a:pt x="523" y="453"/>
                    <a:pt x="666" y="453"/>
                  </a:cubicBezTo>
                  <a:cubicBezTo>
                    <a:pt x="808" y="453"/>
                    <a:pt x="951" y="485"/>
                    <a:pt x="1077" y="548"/>
                  </a:cubicBezTo>
                  <a:cubicBezTo>
                    <a:pt x="1299" y="675"/>
                    <a:pt x="1521" y="865"/>
                    <a:pt x="1584" y="1086"/>
                  </a:cubicBezTo>
                  <a:cubicBezTo>
                    <a:pt x="1616" y="1213"/>
                    <a:pt x="1774" y="1245"/>
                    <a:pt x="1869" y="1245"/>
                  </a:cubicBezTo>
                  <a:cubicBezTo>
                    <a:pt x="1901" y="1245"/>
                    <a:pt x="1901" y="1245"/>
                    <a:pt x="1933" y="1213"/>
                  </a:cubicBezTo>
                  <a:cubicBezTo>
                    <a:pt x="2028" y="1118"/>
                    <a:pt x="2059" y="1055"/>
                    <a:pt x="2028" y="928"/>
                  </a:cubicBezTo>
                  <a:cubicBezTo>
                    <a:pt x="1901" y="548"/>
                    <a:pt x="1553" y="231"/>
                    <a:pt x="1141" y="73"/>
                  </a:cubicBezTo>
                  <a:cubicBezTo>
                    <a:pt x="1011" y="26"/>
                    <a:pt x="877" y="1"/>
                    <a:pt x="743"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7524150" y="1868173"/>
              <a:ext cx="183936" cy="152672"/>
            </a:xfrm>
            <a:custGeom>
              <a:avLst/>
              <a:gdLst/>
              <a:ahLst/>
              <a:cxnLst/>
              <a:rect l="l" t="t" r="r" b="b"/>
              <a:pathLst>
                <a:path w="5595" h="4644" extrusionOk="0">
                  <a:moveTo>
                    <a:pt x="3075" y="1"/>
                  </a:moveTo>
                  <a:cubicBezTo>
                    <a:pt x="1493" y="1"/>
                    <a:pt x="0" y="1336"/>
                    <a:pt x="939" y="3192"/>
                  </a:cubicBezTo>
                  <a:cubicBezTo>
                    <a:pt x="1339" y="4014"/>
                    <a:pt x="2156" y="4644"/>
                    <a:pt x="3042" y="4644"/>
                  </a:cubicBezTo>
                  <a:cubicBezTo>
                    <a:pt x="3351" y="4644"/>
                    <a:pt x="3668" y="4567"/>
                    <a:pt x="3980" y="4395"/>
                  </a:cubicBezTo>
                  <a:cubicBezTo>
                    <a:pt x="5278" y="3699"/>
                    <a:pt x="5595" y="2178"/>
                    <a:pt x="5151" y="880"/>
                  </a:cubicBezTo>
                  <a:lnTo>
                    <a:pt x="5151" y="848"/>
                  </a:lnTo>
                  <a:cubicBezTo>
                    <a:pt x="5088" y="848"/>
                    <a:pt x="4993" y="848"/>
                    <a:pt x="4930" y="753"/>
                  </a:cubicBezTo>
                  <a:cubicBezTo>
                    <a:pt x="4409" y="232"/>
                    <a:pt x="3734" y="1"/>
                    <a:pt x="3075"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7515438" y="1845357"/>
              <a:ext cx="208263" cy="192483"/>
            </a:xfrm>
            <a:custGeom>
              <a:avLst/>
              <a:gdLst/>
              <a:ahLst/>
              <a:cxnLst/>
              <a:rect l="l" t="t" r="r" b="b"/>
              <a:pathLst>
                <a:path w="6335" h="5855" extrusionOk="0">
                  <a:moveTo>
                    <a:pt x="3413" y="769"/>
                  </a:moveTo>
                  <a:cubicBezTo>
                    <a:pt x="4050" y="769"/>
                    <a:pt x="4712" y="995"/>
                    <a:pt x="5226" y="1542"/>
                  </a:cubicBezTo>
                  <a:cubicBezTo>
                    <a:pt x="5258" y="1574"/>
                    <a:pt x="5353" y="1606"/>
                    <a:pt x="5416" y="1606"/>
                  </a:cubicBezTo>
                  <a:cubicBezTo>
                    <a:pt x="5796" y="2777"/>
                    <a:pt x="5575" y="4361"/>
                    <a:pt x="4245" y="5058"/>
                  </a:cubicBezTo>
                  <a:cubicBezTo>
                    <a:pt x="3961" y="5209"/>
                    <a:pt x="3666" y="5281"/>
                    <a:pt x="3374" y="5281"/>
                  </a:cubicBezTo>
                  <a:cubicBezTo>
                    <a:pt x="3176" y="5281"/>
                    <a:pt x="2979" y="5248"/>
                    <a:pt x="2788" y="5184"/>
                  </a:cubicBezTo>
                  <a:cubicBezTo>
                    <a:pt x="2154" y="4994"/>
                    <a:pt x="1584" y="4456"/>
                    <a:pt x="1299" y="3886"/>
                  </a:cubicBezTo>
                  <a:cubicBezTo>
                    <a:pt x="793" y="2841"/>
                    <a:pt x="1046" y="1859"/>
                    <a:pt x="1869" y="1257"/>
                  </a:cubicBezTo>
                  <a:cubicBezTo>
                    <a:pt x="2277" y="956"/>
                    <a:pt x="2835" y="769"/>
                    <a:pt x="3413" y="769"/>
                  </a:cubicBezTo>
                  <a:close/>
                  <a:moveTo>
                    <a:pt x="3405" y="1"/>
                  </a:moveTo>
                  <a:cubicBezTo>
                    <a:pt x="2828" y="1"/>
                    <a:pt x="2254" y="143"/>
                    <a:pt x="1774" y="402"/>
                  </a:cubicBezTo>
                  <a:cubicBezTo>
                    <a:pt x="476" y="1099"/>
                    <a:pt x="1" y="2714"/>
                    <a:pt x="729" y="4107"/>
                  </a:cubicBezTo>
                  <a:cubicBezTo>
                    <a:pt x="824" y="4297"/>
                    <a:pt x="951" y="4551"/>
                    <a:pt x="1109" y="4709"/>
                  </a:cubicBezTo>
                  <a:cubicBezTo>
                    <a:pt x="1668" y="5384"/>
                    <a:pt x="2501" y="5854"/>
                    <a:pt x="3394" y="5854"/>
                  </a:cubicBezTo>
                  <a:cubicBezTo>
                    <a:pt x="3715" y="5854"/>
                    <a:pt x="4044" y="5793"/>
                    <a:pt x="4371" y="5659"/>
                  </a:cubicBezTo>
                  <a:cubicBezTo>
                    <a:pt x="5195" y="5374"/>
                    <a:pt x="5860" y="4519"/>
                    <a:pt x="6145" y="3569"/>
                  </a:cubicBezTo>
                  <a:cubicBezTo>
                    <a:pt x="6335" y="2777"/>
                    <a:pt x="6208" y="2017"/>
                    <a:pt x="5796" y="1416"/>
                  </a:cubicBezTo>
                  <a:cubicBezTo>
                    <a:pt x="5796" y="1384"/>
                    <a:pt x="5733" y="1384"/>
                    <a:pt x="5733" y="1384"/>
                  </a:cubicBezTo>
                  <a:cubicBezTo>
                    <a:pt x="5796" y="1289"/>
                    <a:pt x="5796" y="1194"/>
                    <a:pt x="5701" y="1099"/>
                  </a:cubicBezTo>
                  <a:cubicBezTo>
                    <a:pt x="5670" y="1067"/>
                    <a:pt x="5638" y="1036"/>
                    <a:pt x="5638" y="972"/>
                  </a:cubicBezTo>
                  <a:cubicBezTo>
                    <a:pt x="5077" y="298"/>
                    <a:pt x="4238" y="1"/>
                    <a:pt x="3405"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7607061" y="1897826"/>
              <a:ext cx="67723" cy="40929"/>
            </a:xfrm>
            <a:custGeom>
              <a:avLst/>
              <a:gdLst/>
              <a:ahLst/>
              <a:cxnLst/>
              <a:rect l="l" t="t" r="r" b="b"/>
              <a:pathLst>
                <a:path w="2060" h="1245" extrusionOk="0">
                  <a:moveTo>
                    <a:pt x="734" y="1"/>
                  </a:moveTo>
                  <a:cubicBezTo>
                    <a:pt x="499" y="1"/>
                    <a:pt x="263" y="72"/>
                    <a:pt x="64" y="231"/>
                  </a:cubicBezTo>
                  <a:cubicBezTo>
                    <a:pt x="1" y="295"/>
                    <a:pt x="1" y="390"/>
                    <a:pt x="33" y="453"/>
                  </a:cubicBezTo>
                  <a:lnTo>
                    <a:pt x="33" y="516"/>
                  </a:lnTo>
                  <a:cubicBezTo>
                    <a:pt x="55" y="539"/>
                    <a:pt x="109" y="561"/>
                    <a:pt x="161" y="561"/>
                  </a:cubicBezTo>
                  <a:cubicBezTo>
                    <a:pt x="183" y="561"/>
                    <a:pt x="204" y="557"/>
                    <a:pt x="223" y="548"/>
                  </a:cubicBezTo>
                  <a:cubicBezTo>
                    <a:pt x="365" y="485"/>
                    <a:pt x="515" y="453"/>
                    <a:pt x="658" y="453"/>
                  </a:cubicBezTo>
                  <a:cubicBezTo>
                    <a:pt x="801" y="453"/>
                    <a:pt x="935" y="485"/>
                    <a:pt x="1046" y="548"/>
                  </a:cubicBezTo>
                  <a:cubicBezTo>
                    <a:pt x="1299" y="675"/>
                    <a:pt x="1489" y="865"/>
                    <a:pt x="1584" y="1086"/>
                  </a:cubicBezTo>
                  <a:cubicBezTo>
                    <a:pt x="1616" y="1213"/>
                    <a:pt x="1774" y="1245"/>
                    <a:pt x="1838" y="1245"/>
                  </a:cubicBezTo>
                  <a:cubicBezTo>
                    <a:pt x="1901" y="1245"/>
                    <a:pt x="1901" y="1245"/>
                    <a:pt x="1933" y="1213"/>
                  </a:cubicBezTo>
                  <a:cubicBezTo>
                    <a:pt x="1996" y="1118"/>
                    <a:pt x="2059" y="1055"/>
                    <a:pt x="1996" y="928"/>
                  </a:cubicBezTo>
                  <a:cubicBezTo>
                    <a:pt x="1901" y="548"/>
                    <a:pt x="1521" y="231"/>
                    <a:pt x="1141" y="73"/>
                  </a:cubicBezTo>
                  <a:cubicBezTo>
                    <a:pt x="1011" y="26"/>
                    <a:pt x="873" y="1"/>
                    <a:pt x="734"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7869502" y="1868173"/>
              <a:ext cx="183179" cy="152672"/>
            </a:xfrm>
            <a:custGeom>
              <a:avLst/>
              <a:gdLst/>
              <a:ahLst/>
              <a:cxnLst/>
              <a:rect l="l" t="t" r="r" b="b"/>
              <a:pathLst>
                <a:path w="5572" h="4644" extrusionOk="0">
                  <a:moveTo>
                    <a:pt x="3059" y="1"/>
                  </a:moveTo>
                  <a:cubicBezTo>
                    <a:pt x="1483" y="1"/>
                    <a:pt x="0" y="1336"/>
                    <a:pt x="917" y="3192"/>
                  </a:cubicBezTo>
                  <a:cubicBezTo>
                    <a:pt x="1316" y="4014"/>
                    <a:pt x="2150" y="4644"/>
                    <a:pt x="3033" y="4644"/>
                  </a:cubicBezTo>
                  <a:cubicBezTo>
                    <a:pt x="3340" y="4644"/>
                    <a:pt x="3654" y="4567"/>
                    <a:pt x="3957" y="4395"/>
                  </a:cubicBezTo>
                  <a:cubicBezTo>
                    <a:pt x="5256" y="3699"/>
                    <a:pt x="5572" y="2178"/>
                    <a:pt x="5161" y="880"/>
                  </a:cubicBezTo>
                  <a:lnTo>
                    <a:pt x="5161" y="848"/>
                  </a:lnTo>
                  <a:cubicBezTo>
                    <a:pt x="5066" y="848"/>
                    <a:pt x="5002" y="848"/>
                    <a:pt x="4907" y="753"/>
                  </a:cubicBezTo>
                  <a:cubicBezTo>
                    <a:pt x="4386" y="232"/>
                    <a:pt x="3714" y="1"/>
                    <a:pt x="3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7860067" y="1845357"/>
              <a:ext cx="208263" cy="192483"/>
            </a:xfrm>
            <a:custGeom>
              <a:avLst/>
              <a:gdLst/>
              <a:ahLst/>
              <a:cxnLst/>
              <a:rect l="l" t="t" r="r" b="b"/>
              <a:pathLst>
                <a:path w="6335" h="5855" extrusionOk="0">
                  <a:moveTo>
                    <a:pt x="3425" y="769"/>
                  </a:moveTo>
                  <a:cubicBezTo>
                    <a:pt x="4058" y="769"/>
                    <a:pt x="4712" y="995"/>
                    <a:pt x="5226" y="1542"/>
                  </a:cubicBezTo>
                  <a:cubicBezTo>
                    <a:pt x="5289" y="1574"/>
                    <a:pt x="5353" y="1606"/>
                    <a:pt x="5448" y="1606"/>
                  </a:cubicBezTo>
                  <a:cubicBezTo>
                    <a:pt x="5796" y="2777"/>
                    <a:pt x="5606" y="4361"/>
                    <a:pt x="4244" y="5058"/>
                  </a:cubicBezTo>
                  <a:cubicBezTo>
                    <a:pt x="3961" y="5209"/>
                    <a:pt x="3666" y="5281"/>
                    <a:pt x="3373" y="5281"/>
                  </a:cubicBezTo>
                  <a:cubicBezTo>
                    <a:pt x="3175" y="5281"/>
                    <a:pt x="2979" y="5248"/>
                    <a:pt x="2787" y="5184"/>
                  </a:cubicBezTo>
                  <a:cubicBezTo>
                    <a:pt x="2154" y="4994"/>
                    <a:pt x="1584" y="4456"/>
                    <a:pt x="1331" y="3886"/>
                  </a:cubicBezTo>
                  <a:cubicBezTo>
                    <a:pt x="792" y="2841"/>
                    <a:pt x="1046" y="1859"/>
                    <a:pt x="1869" y="1257"/>
                  </a:cubicBezTo>
                  <a:cubicBezTo>
                    <a:pt x="2291" y="956"/>
                    <a:pt x="2850" y="769"/>
                    <a:pt x="3425" y="769"/>
                  </a:cubicBezTo>
                  <a:close/>
                  <a:moveTo>
                    <a:pt x="3411" y="1"/>
                  </a:moveTo>
                  <a:cubicBezTo>
                    <a:pt x="2839" y="1"/>
                    <a:pt x="2272" y="143"/>
                    <a:pt x="1806" y="402"/>
                  </a:cubicBezTo>
                  <a:cubicBezTo>
                    <a:pt x="475" y="1099"/>
                    <a:pt x="0" y="2714"/>
                    <a:pt x="729" y="4107"/>
                  </a:cubicBezTo>
                  <a:cubicBezTo>
                    <a:pt x="856" y="4297"/>
                    <a:pt x="951" y="4551"/>
                    <a:pt x="1109" y="4709"/>
                  </a:cubicBezTo>
                  <a:cubicBezTo>
                    <a:pt x="1668" y="5384"/>
                    <a:pt x="2501" y="5854"/>
                    <a:pt x="3393" y="5854"/>
                  </a:cubicBezTo>
                  <a:cubicBezTo>
                    <a:pt x="3715" y="5854"/>
                    <a:pt x="4044" y="5793"/>
                    <a:pt x="4371" y="5659"/>
                  </a:cubicBezTo>
                  <a:cubicBezTo>
                    <a:pt x="5163" y="5374"/>
                    <a:pt x="5859" y="4519"/>
                    <a:pt x="6144" y="3569"/>
                  </a:cubicBezTo>
                  <a:cubicBezTo>
                    <a:pt x="6334" y="2777"/>
                    <a:pt x="6239" y="2017"/>
                    <a:pt x="5796" y="1416"/>
                  </a:cubicBezTo>
                  <a:cubicBezTo>
                    <a:pt x="5796" y="1384"/>
                    <a:pt x="5764" y="1384"/>
                    <a:pt x="5764" y="1384"/>
                  </a:cubicBezTo>
                  <a:cubicBezTo>
                    <a:pt x="5796" y="1289"/>
                    <a:pt x="5796" y="1194"/>
                    <a:pt x="5701" y="1099"/>
                  </a:cubicBezTo>
                  <a:cubicBezTo>
                    <a:pt x="5669" y="1067"/>
                    <a:pt x="5638" y="1036"/>
                    <a:pt x="5638" y="972"/>
                  </a:cubicBezTo>
                  <a:cubicBezTo>
                    <a:pt x="5076" y="298"/>
                    <a:pt x="4238" y="1"/>
                    <a:pt x="3411"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7951690" y="1897826"/>
              <a:ext cx="67690" cy="40929"/>
            </a:xfrm>
            <a:custGeom>
              <a:avLst/>
              <a:gdLst/>
              <a:ahLst/>
              <a:cxnLst/>
              <a:rect l="l" t="t" r="r" b="b"/>
              <a:pathLst>
                <a:path w="2059" h="1245" extrusionOk="0">
                  <a:moveTo>
                    <a:pt x="733" y="1"/>
                  </a:moveTo>
                  <a:cubicBezTo>
                    <a:pt x="499" y="1"/>
                    <a:pt x="262" y="72"/>
                    <a:pt x="64" y="231"/>
                  </a:cubicBezTo>
                  <a:cubicBezTo>
                    <a:pt x="0" y="295"/>
                    <a:pt x="0" y="390"/>
                    <a:pt x="32" y="453"/>
                  </a:cubicBezTo>
                  <a:lnTo>
                    <a:pt x="32" y="516"/>
                  </a:lnTo>
                  <a:cubicBezTo>
                    <a:pt x="54" y="539"/>
                    <a:pt x="108" y="561"/>
                    <a:pt x="161" y="561"/>
                  </a:cubicBezTo>
                  <a:cubicBezTo>
                    <a:pt x="182" y="561"/>
                    <a:pt x="203" y="557"/>
                    <a:pt x="222" y="548"/>
                  </a:cubicBezTo>
                  <a:cubicBezTo>
                    <a:pt x="365" y="485"/>
                    <a:pt x="515" y="453"/>
                    <a:pt x="661" y="453"/>
                  </a:cubicBezTo>
                  <a:cubicBezTo>
                    <a:pt x="808" y="453"/>
                    <a:pt x="950" y="485"/>
                    <a:pt x="1077" y="548"/>
                  </a:cubicBezTo>
                  <a:cubicBezTo>
                    <a:pt x="1299" y="675"/>
                    <a:pt x="1489" y="865"/>
                    <a:pt x="1584" y="1086"/>
                  </a:cubicBezTo>
                  <a:cubicBezTo>
                    <a:pt x="1615" y="1213"/>
                    <a:pt x="1774" y="1245"/>
                    <a:pt x="1869" y="1245"/>
                  </a:cubicBezTo>
                  <a:cubicBezTo>
                    <a:pt x="1900" y="1245"/>
                    <a:pt x="1900" y="1245"/>
                    <a:pt x="1932" y="1213"/>
                  </a:cubicBezTo>
                  <a:cubicBezTo>
                    <a:pt x="2027" y="1118"/>
                    <a:pt x="2059" y="1055"/>
                    <a:pt x="2027" y="928"/>
                  </a:cubicBezTo>
                  <a:cubicBezTo>
                    <a:pt x="1900" y="548"/>
                    <a:pt x="1552" y="231"/>
                    <a:pt x="1140" y="73"/>
                  </a:cubicBezTo>
                  <a:cubicBezTo>
                    <a:pt x="1011" y="26"/>
                    <a:pt x="872" y="1"/>
                    <a:pt x="733"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8209923" y="1868173"/>
              <a:ext cx="184264" cy="152672"/>
            </a:xfrm>
            <a:custGeom>
              <a:avLst/>
              <a:gdLst/>
              <a:ahLst/>
              <a:cxnLst/>
              <a:rect l="l" t="t" r="r" b="b"/>
              <a:pathLst>
                <a:path w="5605" h="4644" extrusionOk="0">
                  <a:moveTo>
                    <a:pt x="3071" y="1"/>
                  </a:moveTo>
                  <a:cubicBezTo>
                    <a:pt x="1484" y="1"/>
                    <a:pt x="1" y="1336"/>
                    <a:pt x="918" y="3192"/>
                  </a:cubicBezTo>
                  <a:cubicBezTo>
                    <a:pt x="1340" y="4014"/>
                    <a:pt x="2163" y="4644"/>
                    <a:pt x="3051" y="4644"/>
                  </a:cubicBezTo>
                  <a:cubicBezTo>
                    <a:pt x="3361" y="4644"/>
                    <a:pt x="3678" y="4567"/>
                    <a:pt x="3990" y="4395"/>
                  </a:cubicBezTo>
                  <a:cubicBezTo>
                    <a:pt x="5288" y="3699"/>
                    <a:pt x="5605" y="2178"/>
                    <a:pt x="5161" y="880"/>
                  </a:cubicBezTo>
                  <a:lnTo>
                    <a:pt x="5161" y="848"/>
                  </a:lnTo>
                  <a:cubicBezTo>
                    <a:pt x="5098" y="848"/>
                    <a:pt x="5003" y="848"/>
                    <a:pt x="4940" y="753"/>
                  </a:cubicBezTo>
                  <a:cubicBezTo>
                    <a:pt x="4409" y="232"/>
                    <a:pt x="3731" y="1"/>
                    <a:pt x="3071" y="1"/>
                  </a:cubicBezTo>
                  <a:close/>
                </a:path>
              </a:pathLst>
            </a:custGeom>
            <a:solidFill>
              <a:srgbClr val="9B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8201540" y="1845357"/>
              <a:ext cx="208263" cy="192483"/>
            </a:xfrm>
            <a:custGeom>
              <a:avLst/>
              <a:gdLst/>
              <a:ahLst/>
              <a:cxnLst/>
              <a:rect l="l" t="t" r="r" b="b"/>
              <a:pathLst>
                <a:path w="6335" h="5855" extrusionOk="0">
                  <a:moveTo>
                    <a:pt x="3366" y="769"/>
                  </a:moveTo>
                  <a:cubicBezTo>
                    <a:pt x="4003" y="769"/>
                    <a:pt x="4664" y="995"/>
                    <a:pt x="5195" y="1542"/>
                  </a:cubicBezTo>
                  <a:cubicBezTo>
                    <a:pt x="5226" y="1574"/>
                    <a:pt x="5290" y="1606"/>
                    <a:pt x="5385" y="1606"/>
                  </a:cubicBezTo>
                  <a:cubicBezTo>
                    <a:pt x="5765" y="2777"/>
                    <a:pt x="5575" y="4361"/>
                    <a:pt x="4181" y="5058"/>
                  </a:cubicBezTo>
                  <a:cubicBezTo>
                    <a:pt x="3898" y="5209"/>
                    <a:pt x="3603" y="5281"/>
                    <a:pt x="3310" y="5281"/>
                  </a:cubicBezTo>
                  <a:cubicBezTo>
                    <a:pt x="3113" y="5281"/>
                    <a:pt x="2916" y="5248"/>
                    <a:pt x="2724" y="5184"/>
                  </a:cubicBezTo>
                  <a:cubicBezTo>
                    <a:pt x="2091" y="4994"/>
                    <a:pt x="1553" y="4456"/>
                    <a:pt x="1268" y="3886"/>
                  </a:cubicBezTo>
                  <a:cubicBezTo>
                    <a:pt x="761" y="2841"/>
                    <a:pt x="983" y="1859"/>
                    <a:pt x="1806" y="1257"/>
                  </a:cubicBezTo>
                  <a:cubicBezTo>
                    <a:pt x="2228" y="956"/>
                    <a:pt x="2787" y="769"/>
                    <a:pt x="3366" y="769"/>
                  </a:cubicBezTo>
                  <a:close/>
                  <a:moveTo>
                    <a:pt x="3380" y="1"/>
                  </a:moveTo>
                  <a:cubicBezTo>
                    <a:pt x="2807" y="1"/>
                    <a:pt x="2241" y="143"/>
                    <a:pt x="1774" y="402"/>
                  </a:cubicBezTo>
                  <a:cubicBezTo>
                    <a:pt x="476" y="1099"/>
                    <a:pt x="1" y="2714"/>
                    <a:pt x="698" y="4107"/>
                  </a:cubicBezTo>
                  <a:cubicBezTo>
                    <a:pt x="824" y="4297"/>
                    <a:pt x="951" y="4551"/>
                    <a:pt x="1109" y="4709"/>
                  </a:cubicBezTo>
                  <a:cubicBezTo>
                    <a:pt x="1668" y="5384"/>
                    <a:pt x="2501" y="5854"/>
                    <a:pt x="3381" y="5854"/>
                  </a:cubicBezTo>
                  <a:cubicBezTo>
                    <a:pt x="3698" y="5854"/>
                    <a:pt x="4021" y="5793"/>
                    <a:pt x="4340" y="5659"/>
                  </a:cubicBezTo>
                  <a:cubicBezTo>
                    <a:pt x="5131" y="5374"/>
                    <a:pt x="5860" y="4519"/>
                    <a:pt x="6145" y="3569"/>
                  </a:cubicBezTo>
                  <a:cubicBezTo>
                    <a:pt x="6335" y="2777"/>
                    <a:pt x="6208" y="2017"/>
                    <a:pt x="5765" y="1416"/>
                  </a:cubicBezTo>
                  <a:cubicBezTo>
                    <a:pt x="5765" y="1384"/>
                    <a:pt x="5733" y="1384"/>
                    <a:pt x="5733" y="1384"/>
                  </a:cubicBezTo>
                  <a:cubicBezTo>
                    <a:pt x="5765" y="1289"/>
                    <a:pt x="5765" y="1194"/>
                    <a:pt x="5701" y="1099"/>
                  </a:cubicBezTo>
                  <a:cubicBezTo>
                    <a:pt x="5670" y="1067"/>
                    <a:pt x="5606" y="1036"/>
                    <a:pt x="5606" y="972"/>
                  </a:cubicBezTo>
                  <a:cubicBezTo>
                    <a:pt x="5045" y="298"/>
                    <a:pt x="4207" y="1"/>
                    <a:pt x="3380"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8292143" y="1897826"/>
              <a:ext cx="67690" cy="40929"/>
            </a:xfrm>
            <a:custGeom>
              <a:avLst/>
              <a:gdLst/>
              <a:ahLst/>
              <a:cxnLst/>
              <a:rect l="l" t="t" r="r" b="b"/>
              <a:pathLst>
                <a:path w="2059" h="1245" extrusionOk="0">
                  <a:moveTo>
                    <a:pt x="751" y="1"/>
                  </a:moveTo>
                  <a:cubicBezTo>
                    <a:pt x="518" y="1"/>
                    <a:pt x="294" y="72"/>
                    <a:pt x="95" y="231"/>
                  </a:cubicBezTo>
                  <a:cubicBezTo>
                    <a:pt x="0" y="295"/>
                    <a:pt x="0" y="390"/>
                    <a:pt x="63" y="453"/>
                  </a:cubicBezTo>
                  <a:lnTo>
                    <a:pt x="63" y="516"/>
                  </a:lnTo>
                  <a:cubicBezTo>
                    <a:pt x="86" y="539"/>
                    <a:pt x="124" y="561"/>
                    <a:pt x="178" y="561"/>
                  </a:cubicBezTo>
                  <a:cubicBezTo>
                    <a:pt x="201" y="561"/>
                    <a:pt x="226" y="557"/>
                    <a:pt x="253" y="548"/>
                  </a:cubicBezTo>
                  <a:cubicBezTo>
                    <a:pt x="396" y="485"/>
                    <a:pt x="546" y="453"/>
                    <a:pt x="689" y="453"/>
                  </a:cubicBezTo>
                  <a:cubicBezTo>
                    <a:pt x="831" y="453"/>
                    <a:pt x="966" y="485"/>
                    <a:pt x="1077" y="548"/>
                  </a:cubicBezTo>
                  <a:cubicBezTo>
                    <a:pt x="1330" y="675"/>
                    <a:pt x="1520" y="865"/>
                    <a:pt x="1584" y="1086"/>
                  </a:cubicBezTo>
                  <a:cubicBezTo>
                    <a:pt x="1647" y="1213"/>
                    <a:pt x="1805" y="1245"/>
                    <a:pt x="1869" y="1245"/>
                  </a:cubicBezTo>
                  <a:cubicBezTo>
                    <a:pt x="1900" y="1245"/>
                    <a:pt x="1900" y="1245"/>
                    <a:pt x="1964" y="1213"/>
                  </a:cubicBezTo>
                  <a:cubicBezTo>
                    <a:pt x="2027" y="1118"/>
                    <a:pt x="2059" y="1055"/>
                    <a:pt x="2027" y="928"/>
                  </a:cubicBezTo>
                  <a:cubicBezTo>
                    <a:pt x="1900" y="548"/>
                    <a:pt x="1552" y="231"/>
                    <a:pt x="1172" y="73"/>
                  </a:cubicBezTo>
                  <a:cubicBezTo>
                    <a:pt x="1030" y="26"/>
                    <a:pt x="889" y="1"/>
                    <a:pt x="751"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36"/>
          <p:cNvGrpSpPr/>
          <p:nvPr/>
        </p:nvGrpSpPr>
        <p:grpSpPr>
          <a:xfrm>
            <a:off x="2739398" y="3517654"/>
            <a:ext cx="355050" cy="912446"/>
            <a:chOff x="2739398" y="3599304"/>
            <a:chExt cx="355050" cy="912446"/>
          </a:xfrm>
        </p:grpSpPr>
        <p:sp>
          <p:nvSpPr>
            <p:cNvPr id="825" name="Google Shape;825;p36"/>
            <p:cNvSpPr/>
            <p:nvPr/>
          </p:nvSpPr>
          <p:spPr>
            <a:xfrm>
              <a:off x="2739398" y="3599304"/>
              <a:ext cx="355050" cy="912446"/>
            </a:xfrm>
            <a:custGeom>
              <a:avLst/>
              <a:gdLst/>
              <a:ahLst/>
              <a:cxnLst/>
              <a:rect l="l" t="t" r="r" b="b"/>
              <a:pathLst>
                <a:path w="10800" h="27755" extrusionOk="0">
                  <a:moveTo>
                    <a:pt x="2653" y="342"/>
                  </a:moveTo>
                  <a:cubicBezTo>
                    <a:pt x="3064" y="342"/>
                    <a:pt x="3489" y="406"/>
                    <a:pt x="3896" y="476"/>
                  </a:cubicBezTo>
                  <a:cubicBezTo>
                    <a:pt x="3864" y="507"/>
                    <a:pt x="3896" y="602"/>
                    <a:pt x="3991" y="602"/>
                  </a:cubicBezTo>
                  <a:cubicBezTo>
                    <a:pt x="5321" y="602"/>
                    <a:pt x="6619" y="444"/>
                    <a:pt x="7950" y="349"/>
                  </a:cubicBezTo>
                  <a:cubicBezTo>
                    <a:pt x="7997" y="347"/>
                    <a:pt x="8045" y="346"/>
                    <a:pt x="8094" y="346"/>
                  </a:cubicBezTo>
                  <a:cubicBezTo>
                    <a:pt x="8943" y="346"/>
                    <a:pt x="9860" y="618"/>
                    <a:pt x="10040" y="1457"/>
                  </a:cubicBezTo>
                  <a:cubicBezTo>
                    <a:pt x="10198" y="2249"/>
                    <a:pt x="9850" y="3009"/>
                    <a:pt x="9058" y="3421"/>
                  </a:cubicBezTo>
                  <a:cubicBezTo>
                    <a:pt x="8867" y="3475"/>
                    <a:pt x="8934" y="3693"/>
                    <a:pt x="9077" y="3693"/>
                  </a:cubicBezTo>
                  <a:cubicBezTo>
                    <a:pt x="9101" y="3693"/>
                    <a:pt x="9126" y="3688"/>
                    <a:pt x="9153" y="3674"/>
                  </a:cubicBezTo>
                  <a:cubicBezTo>
                    <a:pt x="9216" y="3674"/>
                    <a:pt x="9216" y="3643"/>
                    <a:pt x="9248" y="3643"/>
                  </a:cubicBezTo>
                  <a:lnTo>
                    <a:pt x="9248" y="3643"/>
                  </a:lnTo>
                  <a:cubicBezTo>
                    <a:pt x="9216" y="3643"/>
                    <a:pt x="9153" y="3738"/>
                    <a:pt x="9153" y="3896"/>
                  </a:cubicBezTo>
                  <a:cubicBezTo>
                    <a:pt x="9185" y="8108"/>
                    <a:pt x="9280" y="12351"/>
                    <a:pt x="9311" y="16595"/>
                  </a:cubicBezTo>
                  <a:cubicBezTo>
                    <a:pt x="9343" y="18780"/>
                    <a:pt x="9343" y="20997"/>
                    <a:pt x="9406" y="23151"/>
                  </a:cubicBezTo>
                  <a:cubicBezTo>
                    <a:pt x="9406" y="24354"/>
                    <a:pt x="9565" y="25811"/>
                    <a:pt x="8488" y="26729"/>
                  </a:cubicBezTo>
                  <a:cubicBezTo>
                    <a:pt x="7892" y="27234"/>
                    <a:pt x="7063" y="27456"/>
                    <a:pt x="6242" y="27456"/>
                  </a:cubicBezTo>
                  <a:cubicBezTo>
                    <a:pt x="5929" y="27456"/>
                    <a:pt x="5618" y="27424"/>
                    <a:pt x="5321" y="27363"/>
                  </a:cubicBezTo>
                  <a:cubicBezTo>
                    <a:pt x="222" y="26222"/>
                    <a:pt x="1806" y="19255"/>
                    <a:pt x="1869" y="15930"/>
                  </a:cubicBezTo>
                  <a:cubicBezTo>
                    <a:pt x="1996" y="11813"/>
                    <a:pt x="2027" y="7538"/>
                    <a:pt x="1584" y="3421"/>
                  </a:cubicBezTo>
                  <a:lnTo>
                    <a:pt x="1584" y="3421"/>
                  </a:lnTo>
                  <a:cubicBezTo>
                    <a:pt x="1742" y="3453"/>
                    <a:pt x="1869" y="3484"/>
                    <a:pt x="2027" y="3484"/>
                  </a:cubicBezTo>
                  <a:cubicBezTo>
                    <a:pt x="2154" y="3484"/>
                    <a:pt x="2186" y="3326"/>
                    <a:pt x="2091" y="3294"/>
                  </a:cubicBezTo>
                  <a:cubicBezTo>
                    <a:pt x="1932" y="3262"/>
                    <a:pt x="1742" y="3167"/>
                    <a:pt x="1616" y="3104"/>
                  </a:cubicBezTo>
                  <a:lnTo>
                    <a:pt x="1616" y="3009"/>
                  </a:lnTo>
                  <a:cubicBezTo>
                    <a:pt x="1616" y="2969"/>
                    <a:pt x="1552" y="2929"/>
                    <a:pt x="1490" y="2929"/>
                  </a:cubicBezTo>
                  <a:cubicBezTo>
                    <a:pt x="1453" y="2929"/>
                    <a:pt x="1417" y="2943"/>
                    <a:pt x="1394" y="2977"/>
                  </a:cubicBezTo>
                  <a:cubicBezTo>
                    <a:pt x="602" y="2471"/>
                    <a:pt x="349" y="1426"/>
                    <a:pt x="1236" y="761"/>
                  </a:cubicBezTo>
                  <a:cubicBezTo>
                    <a:pt x="1642" y="443"/>
                    <a:pt x="2136" y="342"/>
                    <a:pt x="2653" y="342"/>
                  </a:cubicBezTo>
                  <a:close/>
                  <a:moveTo>
                    <a:pt x="8203" y="1"/>
                  </a:moveTo>
                  <a:cubicBezTo>
                    <a:pt x="6936" y="64"/>
                    <a:pt x="5669" y="159"/>
                    <a:pt x="4403" y="317"/>
                  </a:cubicBezTo>
                  <a:cubicBezTo>
                    <a:pt x="4403" y="286"/>
                    <a:pt x="4371" y="254"/>
                    <a:pt x="4339" y="254"/>
                  </a:cubicBezTo>
                  <a:cubicBezTo>
                    <a:pt x="3795" y="124"/>
                    <a:pt x="3156" y="5"/>
                    <a:pt x="2545" y="5"/>
                  </a:cubicBezTo>
                  <a:cubicBezTo>
                    <a:pt x="1661" y="5"/>
                    <a:pt x="837" y="254"/>
                    <a:pt x="444" y="1077"/>
                  </a:cubicBezTo>
                  <a:cubicBezTo>
                    <a:pt x="1" y="1901"/>
                    <a:pt x="444" y="2851"/>
                    <a:pt x="1331" y="3262"/>
                  </a:cubicBezTo>
                  <a:cubicBezTo>
                    <a:pt x="1204" y="7221"/>
                    <a:pt x="1552" y="11180"/>
                    <a:pt x="1489" y="15138"/>
                  </a:cubicBezTo>
                  <a:cubicBezTo>
                    <a:pt x="1394" y="17165"/>
                    <a:pt x="1204" y="19160"/>
                    <a:pt x="1204" y="21187"/>
                  </a:cubicBezTo>
                  <a:cubicBezTo>
                    <a:pt x="1204" y="22707"/>
                    <a:pt x="1426" y="24227"/>
                    <a:pt x="2312" y="25557"/>
                  </a:cubicBezTo>
                  <a:cubicBezTo>
                    <a:pt x="3155" y="26811"/>
                    <a:pt x="4736" y="27755"/>
                    <a:pt x="6329" y="27755"/>
                  </a:cubicBezTo>
                  <a:cubicBezTo>
                    <a:pt x="7070" y="27755"/>
                    <a:pt x="7814" y="27550"/>
                    <a:pt x="8488" y="27078"/>
                  </a:cubicBezTo>
                  <a:cubicBezTo>
                    <a:pt x="9660" y="26254"/>
                    <a:pt x="9786" y="24956"/>
                    <a:pt x="9786" y="23721"/>
                  </a:cubicBezTo>
                  <a:cubicBezTo>
                    <a:pt x="9786" y="21662"/>
                    <a:pt x="9755" y="19635"/>
                    <a:pt x="9723" y="17640"/>
                  </a:cubicBezTo>
                  <a:cubicBezTo>
                    <a:pt x="9691" y="13048"/>
                    <a:pt x="9628" y="8393"/>
                    <a:pt x="9565" y="3769"/>
                  </a:cubicBezTo>
                  <a:cubicBezTo>
                    <a:pt x="9565" y="3646"/>
                    <a:pt x="9470" y="3600"/>
                    <a:pt x="9368" y="3600"/>
                  </a:cubicBezTo>
                  <a:cubicBezTo>
                    <a:pt x="9338" y="3600"/>
                    <a:pt x="9308" y="3604"/>
                    <a:pt x="9280" y="3611"/>
                  </a:cubicBezTo>
                  <a:cubicBezTo>
                    <a:pt x="10515" y="3104"/>
                    <a:pt x="10800" y="1426"/>
                    <a:pt x="9881" y="476"/>
                  </a:cubicBezTo>
                  <a:cubicBezTo>
                    <a:pt x="9438" y="64"/>
                    <a:pt x="8836" y="1"/>
                    <a:pt x="8203" y="1"/>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2745645" y="3607293"/>
              <a:ext cx="327994" cy="891110"/>
            </a:xfrm>
            <a:custGeom>
              <a:avLst/>
              <a:gdLst/>
              <a:ahLst/>
              <a:cxnLst/>
              <a:rect l="l" t="t" r="r" b="b"/>
              <a:pathLst>
                <a:path w="9977" h="27106" extrusionOk="0">
                  <a:moveTo>
                    <a:pt x="1960" y="1338"/>
                  </a:moveTo>
                  <a:cubicBezTo>
                    <a:pt x="1971" y="1338"/>
                    <a:pt x="1983" y="1339"/>
                    <a:pt x="1996" y="1341"/>
                  </a:cubicBezTo>
                  <a:cubicBezTo>
                    <a:pt x="3040" y="1630"/>
                    <a:pt x="4059" y="1773"/>
                    <a:pt x="5079" y="1773"/>
                  </a:cubicBezTo>
                  <a:cubicBezTo>
                    <a:pt x="6070" y="1773"/>
                    <a:pt x="7062" y="1638"/>
                    <a:pt x="8076" y="1373"/>
                  </a:cubicBezTo>
                  <a:cubicBezTo>
                    <a:pt x="8099" y="1367"/>
                    <a:pt x="8121" y="1364"/>
                    <a:pt x="8141" y="1364"/>
                  </a:cubicBezTo>
                  <a:cubicBezTo>
                    <a:pt x="8344" y="1364"/>
                    <a:pt x="8402" y="1632"/>
                    <a:pt x="8171" y="1689"/>
                  </a:cubicBezTo>
                  <a:cubicBezTo>
                    <a:pt x="7234" y="2022"/>
                    <a:pt x="6217" y="2181"/>
                    <a:pt x="5197" y="2181"/>
                  </a:cubicBezTo>
                  <a:cubicBezTo>
                    <a:pt x="4080" y="2181"/>
                    <a:pt x="2959" y="1990"/>
                    <a:pt x="1932" y="1626"/>
                  </a:cubicBezTo>
                  <a:cubicBezTo>
                    <a:pt x="1755" y="1537"/>
                    <a:pt x="1799" y="1338"/>
                    <a:pt x="1960" y="1338"/>
                  </a:cubicBezTo>
                  <a:close/>
                  <a:moveTo>
                    <a:pt x="2404" y="1"/>
                  </a:moveTo>
                  <a:cubicBezTo>
                    <a:pt x="1897" y="1"/>
                    <a:pt x="1413" y="96"/>
                    <a:pt x="1014" y="391"/>
                  </a:cubicBezTo>
                  <a:cubicBezTo>
                    <a:pt x="159" y="1056"/>
                    <a:pt x="381" y="2069"/>
                    <a:pt x="1172" y="2608"/>
                  </a:cubicBezTo>
                  <a:cubicBezTo>
                    <a:pt x="1187" y="2579"/>
                    <a:pt x="1226" y="2564"/>
                    <a:pt x="1266" y="2564"/>
                  </a:cubicBezTo>
                  <a:cubicBezTo>
                    <a:pt x="1314" y="2564"/>
                    <a:pt x="1362" y="2587"/>
                    <a:pt x="1362" y="2639"/>
                  </a:cubicBezTo>
                  <a:lnTo>
                    <a:pt x="1362" y="2734"/>
                  </a:lnTo>
                  <a:cubicBezTo>
                    <a:pt x="1489" y="2798"/>
                    <a:pt x="1679" y="2893"/>
                    <a:pt x="1837" y="2924"/>
                  </a:cubicBezTo>
                  <a:cubicBezTo>
                    <a:pt x="1964" y="2956"/>
                    <a:pt x="1932" y="3115"/>
                    <a:pt x="1806" y="3115"/>
                  </a:cubicBezTo>
                  <a:cubicBezTo>
                    <a:pt x="1647" y="3115"/>
                    <a:pt x="1489" y="3083"/>
                    <a:pt x="1362" y="3051"/>
                  </a:cubicBezTo>
                  <a:lnTo>
                    <a:pt x="1362" y="3051"/>
                  </a:lnTo>
                  <a:cubicBezTo>
                    <a:pt x="1806" y="7168"/>
                    <a:pt x="1774" y="11443"/>
                    <a:pt x="1647" y="15560"/>
                  </a:cubicBezTo>
                  <a:cubicBezTo>
                    <a:pt x="1584" y="18917"/>
                    <a:pt x="1" y="25853"/>
                    <a:pt x="5099" y="26993"/>
                  </a:cubicBezTo>
                  <a:cubicBezTo>
                    <a:pt x="5413" y="27067"/>
                    <a:pt x="5743" y="27106"/>
                    <a:pt x="6073" y="27106"/>
                  </a:cubicBezTo>
                  <a:cubicBezTo>
                    <a:pt x="6877" y="27106"/>
                    <a:pt x="7683" y="26876"/>
                    <a:pt x="8266" y="26359"/>
                  </a:cubicBezTo>
                  <a:cubicBezTo>
                    <a:pt x="9343" y="25473"/>
                    <a:pt x="9185" y="23984"/>
                    <a:pt x="9185" y="22813"/>
                  </a:cubicBezTo>
                  <a:cubicBezTo>
                    <a:pt x="9121" y="20627"/>
                    <a:pt x="9121" y="18411"/>
                    <a:pt x="9090" y="16225"/>
                  </a:cubicBezTo>
                  <a:cubicBezTo>
                    <a:pt x="9058" y="12013"/>
                    <a:pt x="8963" y="7770"/>
                    <a:pt x="8931" y="3526"/>
                  </a:cubicBezTo>
                  <a:cubicBezTo>
                    <a:pt x="8931" y="3431"/>
                    <a:pt x="8963" y="3400"/>
                    <a:pt x="9026" y="3368"/>
                  </a:cubicBezTo>
                  <a:lnTo>
                    <a:pt x="9026" y="3368"/>
                  </a:lnTo>
                  <a:cubicBezTo>
                    <a:pt x="8963" y="3368"/>
                    <a:pt x="8963" y="3400"/>
                    <a:pt x="8931" y="3400"/>
                  </a:cubicBezTo>
                  <a:cubicBezTo>
                    <a:pt x="8909" y="3413"/>
                    <a:pt x="8887" y="3419"/>
                    <a:pt x="8867" y="3419"/>
                  </a:cubicBezTo>
                  <a:cubicBezTo>
                    <a:pt x="8743" y="3419"/>
                    <a:pt x="8669" y="3201"/>
                    <a:pt x="8805" y="3146"/>
                  </a:cubicBezTo>
                  <a:cubicBezTo>
                    <a:pt x="9596" y="2734"/>
                    <a:pt x="9976" y="1974"/>
                    <a:pt x="9818" y="1183"/>
                  </a:cubicBezTo>
                  <a:cubicBezTo>
                    <a:pt x="9596" y="264"/>
                    <a:pt x="8615" y="43"/>
                    <a:pt x="7696" y="11"/>
                  </a:cubicBezTo>
                  <a:cubicBezTo>
                    <a:pt x="6366" y="74"/>
                    <a:pt x="5068" y="233"/>
                    <a:pt x="3738" y="233"/>
                  </a:cubicBezTo>
                  <a:cubicBezTo>
                    <a:pt x="3674" y="233"/>
                    <a:pt x="3643" y="169"/>
                    <a:pt x="3674" y="138"/>
                  </a:cubicBezTo>
                  <a:cubicBezTo>
                    <a:pt x="3259" y="66"/>
                    <a:pt x="2824" y="1"/>
                    <a:pt x="2404" y="1"/>
                  </a:cubicBezTo>
                  <a:close/>
                </a:path>
              </a:pathLst>
            </a:custGeom>
            <a:solidFill>
              <a:srgbClr val="DFF0F3"/>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2844565" y="4026745"/>
              <a:ext cx="175059" cy="417085"/>
            </a:xfrm>
            <a:custGeom>
              <a:avLst/>
              <a:gdLst/>
              <a:ahLst/>
              <a:cxnLst/>
              <a:rect l="l" t="t" r="r" b="b"/>
              <a:pathLst>
                <a:path w="5325" h="12687" extrusionOk="0">
                  <a:moveTo>
                    <a:pt x="2188" y="1"/>
                  </a:moveTo>
                  <a:cubicBezTo>
                    <a:pt x="1493" y="1"/>
                    <a:pt x="792" y="144"/>
                    <a:pt x="64" y="426"/>
                  </a:cubicBezTo>
                  <a:cubicBezTo>
                    <a:pt x="53" y="437"/>
                    <a:pt x="46" y="440"/>
                    <a:pt x="40" y="440"/>
                  </a:cubicBezTo>
                  <a:cubicBezTo>
                    <a:pt x="28" y="440"/>
                    <a:pt x="21" y="426"/>
                    <a:pt x="0" y="426"/>
                  </a:cubicBezTo>
                  <a:lnTo>
                    <a:pt x="0" y="426"/>
                  </a:lnTo>
                  <a:cubicBezTo>
                    <a:pt x="64" y="2611"/>
                    <a:pt x="32" y="4733"/>
                    <a:pt x="32" y="6887"/>
                  </a:cubicBezTo>
                  <a:cubicBezTo>
                    <a:pt x="64" y="9040"/>
                    <a:pt x="475" y="12112"/>
                    <a:pt x="2597" y="12619"/>
                  </a:cubicBezTo>
                  <a:cubicBezTo>
                    <a:pt x="2788" y="12664"/>
                    <a:pt x="2965" y="12686"/>
                    <a:pt x="3127" y="12686"/>
                  </a:cubicBezTo>
                  <a:cubicBezTo>
                    <a:pt x="5325" y="12686"/>
                    <a:pt x="4938" y="8709"/>
                    <a:pt x="4909" y="6792"/>
                  </a:cubicBezTo>
                  <a:cubicBezTo>
                    <a:pt x="4846" y="4702"/>
                    <a:pt x="4782" y="2643"/>
                    <a:pt x="4624" y="553"/>
                  </a:cubicBezTo>
                  <a:lnTo>
                    <a:pt x="4561" y="553"/>
                  </a:lnTo>
                  <a:cubicBezTo>
                    <a:pt x="3754" y="183"/>
                    <a:pt x="2974" y="1"/>
                    <a:pt x="2188" y="1"/>
                  </a:cubicBezTo>
                  <a:close/>
                </a:path>
              </a:pathLst>
            </a:custGeom>
            <a:solidFill>
              <a:srgbClr val="FFF8CD"/>
            </a:solidFill>
            <a:ln w="17425"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2804326" y="3651280"/>
              <a:ext cx="217501" cy="28272"/>
            </a:xfrm>
            <a:custGeom>
              <a:avLst/>
              <a:gdLst/>
              <a:ahLst/>
              <a:cxnLst/>
              <a:rect l="l" t="t" r="r" b="b"/>
              <a:pathLst>
                <a:path w="6616" h="860" extrusionOk="0">
                  <a:moveTo>
                    <a:pt x="237" y="0"/>
                  </a:moveTo>
                  <a:cubicBezTo>
                    <a:pt x="46" y="0"/>
                    <a:pt x="0" y="228"/>
                    <a:pt x="179" y="288"/>
                  </a:cubicBezTo>
                  <a:cubicBezTo>
                    <a:pt x="1222" y="669"/>
                    <a:pt x="2334" y="859"/>
                    <a:pt x="3448" y="859"/>
                  </a:cubicBezTo>
                  <a:cubicBezTo>
                    <a:pt x="4464" y="859"/>
                    <a:pt x="5482" y="700"/>
                    <a:pt x="6450" y="383"/>
                  </a:cubicBezTo>
                  <a:cubicBezTo>
                    <a:pt x="6615" y="300"/>
                    <a:pt x="6564" y="49"/>
                    <a:pt x="6401" y="49"/>
                  </a:cubicBezTo>
                  <a:cubicBezTo>
                    <a:pt x="6378" y="49"/>
                    <a:pt x="6351" y="54"/>
                    <a:pt x="6323" y="66"/>
                  </a:cubicBezTo>
                  <a:cubicBezTo>
                    <a:pt x="5309" y="312"/>
                    <a:pt x="4339" y="439"/>
                    <a:pt x="3374" y="439"/>
                  </a:cubicBezTo>
                  <a:cubicBezTo>
                    <a:pt x="2351" y="439"/>
                    <a:pt x="1334" y="296"/>
                    <a:pt x="274" y="3"/>
                  </a:cubicBezTo>
                  <a:cubicBezTo>
                    <a:pt x="261" y="1"/>
                    <a:pt x="249" y="0"/>
                    <a:pt x="237" y="0"/>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2910743" y="4328275"/>
              <a:ext cx="54605" cy="41488"/>
            </a:xfrm>
            <a:custGeom>
              <a:avLst/>
              <a:gdLst/>
              <a:ahLst/>
              <a:cxnLst/>
              <a:rect l="l" t="t" r="r" b="b"/>
              <a:pathLst>
                <a:path w="1661" h="1262" extrusionOk="0">
                  <a:moveTo>
                    <a:pt x="98" y="1"/>
                  </a:moveTo>
                  <a:cubicBezTo>
                    <a:pt x="53" y="1"/>
                    <a:pt x="0" y="53"/>
                    <a:pt x="46" y="122"/>
                  </a:cubicBezTo>
                  <a:cubicBezTo>
                    <a:pt x="362" y="660"/>
                    <a:pt x="901" y="1103"/>
                    <a:pt x="1502" y="1262"/>
                  </a:cubicBezTo>
                  <a:cubicBezTo>
                    <a:pt x="1629" y="1262"/>
                    <a:pt x="1661" y="1072"/>
                    <a:pt x="1534" y="1040"/>
                  </a:cubicBezTo>
                  <a:cubicBezTo>
                    <a:pt x="932" y="882"/>
                    <a:pt x="521" y="502"/>
                    <a:pt x="141" y="26"/>
                  </a:cubicBezTo>
                  <a:cubicBezTo>
                    <a:pt x="132" y="9"/>
                    <a:pt x="116" y="1"/>
                    <a:pt x="98" y="1"/>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2889308" y="4346750"/>
              <a:ext cx="55197" cy="58550"/>
            </a:xfrm>
            <a:custGeom>
              <a:avLst/>
              <a:gdLst/>
              <a:ahLst/>
              <a:cxnLst/>
              <a:rect l="l" t="t" r="r" b="b"/>
              <a:pathLst>
                <a:path w="1679" h="1781" extrusionOk="0">
                  <a:moveTo>
                    <a:pt x="72" y="0"/>
                  </a:moveTo>
                  <a:cubicBezTo>
                    <a:pt x="37" y="0"/>
                    <a:pt x="1" y="27"/>
                    <a:pt x="1" y="66"/>
                  </a:cubicBezTo>
                  <a:cubicBezTo>
                    <a:pt x="223" y="858"/>
                    <a:pt x="793" y="1586"/>
                    <a:pt x="1553" y="1776"/>
                  </a:cubicBezTo>
                  <a:cubicBezTo>
                    <a:pt x="1564" y="1779"/>
                    <a:pt x="1575" y="1780"/>
                    <a:pt x="1584" y="1780"/>
                  </a:cubicBezTo>
                  <a:cubicBezTo>
                    <a:pt x="1679" y="1780"/>
                    <a:pt x="1671" y="1647"/>
                    <a:pt x="1584" y="1618"/>
                  </a:cubicBezTo>
                  <a:cubicBezTo>
                    <a:pt x="888" y="1301"/>
                    <a:pt x="381" y="826"/>
                    <a:pt x="128" y="35"/>
                  </a:cubicBezTo>
                  <a:cubicBezTo>
                    <a:pt x="116" y="10"/>
                    <a:pt x="94" y="0"/>
                    <a:pt x="72" y="0"/>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36"/>
          <p:cNvGrpSpPr/>
          <p:nvPr/>
        </p:nvGrpSpPr>
        <p:grpSpPr>
          <a:xfrm>
            <a:off x="3551289" y="3517654"/>
            <a:ext cx="356069" cy="912446"/>
            <a:chOff x="3144839" y="3599304"/>
            <a:chExt cx="356069" cy="912446"/>
          </a:xfrm>
        </p:grpSpPr>
        <p:sp>
          <p:nvSpPr>
            <p:cNvPr id="832" name="Google Shape;832;p36"/>
            <p:cNvSpPr/>
            <p:nvPr/>
          </p:nvSpPr>
          <p:spPr>
            <a:xfrm>
              <a:off x="3144839" y="3599304"/>
              <a:ext cx="356069" cy="912446"/>
            </a:xfrm>
            <a:custGeom>
              <a:avLst/>
              <a:gdLst/>
              <a:ahLst/>
              <a:cxnLst/>
              <a:rect l="l" t="t" r="r" b="b"/>
              <a:pathLst>
                <a:path w="10831" h="27755" extrusionOk="0">
                  <a:moveTo>
                    <a:pt x="2653" y="342"/>
                  </a:moveTo>
                  <a:cubicBezTo>
                    <a:pt x="3064" y="342"/>
                    <a:pt x="3489" y="406"/>
                    <a:pt x="3896" y="476"/>
                  </a:cubicBezTo>
                  <a:cubicBezTo>
                    <a:pt x="3864" y="507"/>
                    <a:pt x="3896" y="602"/>
                    <a:pt x="3991" y="602"/>
                  </a:cubicBezTo>
                  <a:cubicBezTo>
                    <a:pt x="5321" y="602"/>
                    <a:pt x="6619" y="444"/>
                    <a:pt x="7949" y="349"/>
                  </a:cubicBezTo>
                  <a:cubicBezTo>
                    <a:pt x="7997" y="347"/>
                    <a:pt x="8045" y="346"/>
                    <a:pt x="8093" y="346"/>
                  </a:cubicBezTo>
                  <a:cubicBezTo>
                    <a:pt x="8943" y="346"/>
                    <a:pt x="9860" y="618"/>
                    <a:pt x="10039" y="1457"/>
                  </a:cubicBezTo>
                  <a:cubicBezTo>
                    <a:pt x="10198" y="2249"/>
                    <a:pt x="9849" y="3009"/>
                    <a:pt x="9058" y="3421"/>
                  </a:cubicBezTo>
                  <a:cubicBezTo>
                    <a:pt x="8867" y="3475"/>
                    <a:pt x="8934" y="3693"/>
                    <a:pt x="9077" y="3693"/>
                  </a:cubicBezTo>
                  <a:cubicBezTo>
                    <a:pt x="9100" y="3693"/>
                    <a:pt x="9126" y="3688"/>
                    <a:pt x="9153" y="3674"/>
                  </a:cubicBezTo>
                  <a:cubicBezTo>
                    <a:pt x="9216" y="3674"/>
                    <a:pt x="9216" y="3643"/>
                    <a:pt x="9248" y="3643"/>
                  </a:cubicBezTo>
                  <a:lnTo>
                    <a:pt x="9248" y="3643"/>
                  </a:lnTo>
                  <a:cubicBezTo>
                    <a:pt x="9216" y="3643"/>
                    <a:pt x="9153" y="3738"/>
                    <a:pt x="9153" y="3896"/>
                  </a:cubicBezTo>
                  <a:cubicBezTo>
                    <a:pt x="9184" y="8108"/>
                    <a:pt x="9279" y="12351"/>
                    <a:pt x="9311" y="16595"/>
                  </a:cubicBezTo>
                  <a:cubicBezTo>
                    <a:pt x="9343" y="18780"/>
                    <a:pt x="9343" y="20997"/>
                    <a:pt x="9406" y="23151"/>
                  </a:cubicBezTo>
                  <a:cubicBezTo>
                    <a:pt x="9406" y="24354"/>
                    <a:pt x="9564" y="25811"/>
                    <a:pt x="8488" y="26729"/>
                  </a:cubicBezTo>
                  <a:cubicBezTo>
                    <a:pt x="7891" y="27234"/>
                    <a:pt x="7062" y="27456"/>
                    <a:pt x="6242" y="27456"/>
                  </a:cubicBezTo>
                  <a:cubicBezTo>
                    <a:pt x="5929" y="27456"/>
                    <a:pt x="5618" y="27424"/>
                    <a:pt x="5321" y="27363"/>
                  </a:cubicBezTo>
                  <a:cubicBezTo>
                    <a:pt x="222" y="26222"/>
                    <a:pt x="1805" y="19255"/>
                    <a:pt x="1869" y="15930"/>
                  </a:cubicBezTo>
                  <a:cubicBezTo>
                    <a:pt x="1995" y="11813"/>
                    <a:pt x="2027" y="7538"/>
                    <a:pt x="1584" y="3421"/>
                  </a:cubicBezTo>
                  <a:lnTo>
                    <a:pt x="1584" y="3421"/>
                  </a:lnTo>
                  <a:cubicBezTo>
                    <a:pt x="1774" y="3453"/>
                    <a:pt x="1869" y="3484"/>
                    <a:pt x="2027" y="3484"/>
                  </a:cubicBezTo>
                  <a:cubicBezTo>
                    <a:pt x="2154" y="3484"/>
                    <a:pt x="2185" y="3326"/>
                    <a:pt x="2090" y="3294"/>
                  </a:cubicBezTo>
                  <a:cubicBezTo>
                    <a:pt x="1932" y="3262"/>
                    <a:pt x="1774" y="3167"/>
                    <a:pt x="1615" y="3104"/>
                  </a:cubicBezTo>
                  <a:lnTo>
                    <a:pt x="1615" y="3009"/>
                  </a:lnTo>
                  <a:cubicBezTo>
                    <a:pt x="1615" y="2969"/>
                    <a:pt x="1552" y="2929"/>
                    <a:pt x="1489" y="2929"/>
                  </a:cubicBezTo>
                  <a:cubicBezTo>
                    <a:pt x="1453" y="2929"/>
                    <a:pt x="1417" y="2943"/>
                    <a:pt x="1394" y="2977"/>
                  </a:cubicBezTo>
                  <a:cubicBezTo>
                    <a:pt x="602" y="2471"/>
                    <a:pt x="349" y="1426"/>
                    <a:pt x="1235" y="761"/>
                  </a:cubicBezTo>
                  <a:cubicBezTo>
                    <a:pt x="1641" y="443"/>
                    <a:pt x="2136" y="342"/>
                    <a:pt x="2653" y="342"/>
                  </a:cubicBezTo>
                  <a:close/>
                  <a:moveTo>
                    <a:pt x="8203" y="1"/>
                  </a:moveTo>
                  <a:cubicBezTo>
                    <a:pt x="6936" y="64"/>
                    <a:pt x="5669" y="159"/>
                    <a:pt x="4402" y="317"/>
                  </a:cubicBezTo>
                  <a:cubicBezTo>
                    <a:pt x="4402" y="286"/>
                    <a:pt x="4371" y="254"/>
                    <a:pt x="4339" y="254"/>
                  </a:cubicBezTo>
                  <a:cubicBezTo>
                    <a:pt x="3795" y="124"/>
                    <a:pt x="3156" y="5"/>
                    <a:pt x="2544" y="5"/>
                  </a:cubicBezTo>
                  <a:cubicBezTo>
                    <a:pt x="1661" y="5"/>
                    <a:pt x="837" y="254"/>
                    <a:pt x="444" y="1077"/>
                  </a:cubicBezTo>
                  <a:cubicBezTo>
                    <a:pt x="0" y="1901"/>
                    <a:pt x="444" y="2851"/>
                    <a:pt x="1330" y="3262"/>
                  </a:cubicBezTo>
                  <a:cubicBezTo>
                    <a:pt x="1204" y="7221"/>
                    <a:pt x="1552" y="11180"/>
                    <a:pt x="1489" y="15138"/>
                  </a:cubicBezTo>
                  <a:cubicBezTo>
                    <a:pt x="1394" y="17165"/>
                    <a:pt x="1204" y="19160"/>
                    <a:pt x="1204" y="21187"/>
                  </a:cubicBezTo>
                  <a:cubicBezTo>
                    <a:pt x="1204" y="22707"/>
                    <a:pt x="1425" y="24227"/>
                    <a:pt x="2312" y="25557"/>
                  </a:cubicBezTo>
                  <a:cubicBezTo>
                    <a:pt x="3155" y="26811"/>
                    <a:pt x="4720" y="27755"/>
                    <a:pt x="6314" y="27755"/>
                  </a:cubicBezTo>
                  <a:cubicBezTo>
                    <a:pt x="7056" y="27755"/>
                    <a:pt x="7804" y="27550"/>
                    <a:pt x="8488" y="27078"/>
                  </a:cubicBezTo>
                  <a:cubicBezTo>
                    <a:pt x="9659" y="26254"/>
                    <a:pt x="9786" y="24956"/>
                    <a:pt x="9786" y="23721"/>
                  </a:cubicBezTo>
                  <a:cubicBezTo>
                    <a:pt x="9786" y="21662"/>
                    <a:pt x="9754" y="19635"/>
                    <a:pt x="9723" y="17640"/>
                  </a:cubicBezTo>
                  <a:cubicBezTo>
                    <a:pt x="9691" y="13048"/>
                    <a:pt x="9628" y="8393"/>
                    <a:pt x="9564" y="3769"/>
                  </a:cubicBezTo>
                  <a:cubicBezTo>
                    <a:pt x="9564" y="3646"/>
                    <a:pt x="9469" y="3600"/>
                    <a:pt x="9367" y="3600"/>
                  </a:cubicBezTo>
                  <a:cubicBezTo>
                    <a:pt x="9338" y="3600"/>
                    <a:pt x="9308" y="3604"/>
                    <a:pt x="9279" y="3611"/>
                  </a:cubicBezTo>
                  <a:cubicBezTo>
                    <a:pt x="10514" y="3104"/>
                    <a:pt x="10831" y="1426"/>
                    <a:pt x="9881" y="476"/>
                  </a:cubicBezTo>
                  <a:cubicBezTo>
                    <a:pt x="9438" y="64"/>
                    <a:pt x="8836" y="1"/>
                    <a:pt x="8203" y="1"/>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3152104" y="3607293"/>
              <a:ext cx="327994" cy="891110"/>
            </a:xfrm>
            <a:custGeom>
              <a:avLst/>
              <a:gdLst/>
              <a:ahLst/>
              <a:cxnLst/>
              <a:rect l="l" t="t" r="r" b="b"/>
              <a:pathLst>
                <a:path w="9977" h="27106" extrusionOk="0">
                  <a:moveTo>
                    <a:pt x="1929" y="1338"/>
                  </a:moveTo>
                  <a:cubicBezTo>
                    <a:pt x="1940" y="1338"/>
                    <a:pt x="1952" y="1339"/>
                    <a:pt x="1964" y="1341"/>
                  </a:cubicBezTo>
                  <a:cubicBezTo>
                    <a:pt x="3008" y="1630"/>
                    <a:pt x="4028" y="1773"/>
                    <a:pt x="5048" y="1773"/>
                  </a:cubicBezTo>
                  <a:cubicBezTo>
                    <a:pt x="6039" y="1773"/>
                    <a:pt x="7030" y="1638"/>
                    <a:pt x="8045" y="1373"/>
                  </a:cubicBezTo>
                  <a:cubicBezTo>
                    <a:pt x="8068" y="1367"/>
                    <a:pt x="8089" y="1364"/>
                    <a:pt x="8109" y="1364"/>
                  </a:cubicBezTo>
                  <a:cubicBezTo>
                    <a:pt x="8313" y="1364"/>
                    <a:pt x="8370" y="1632"/>
                    <a:pt x="8140" y="1689"/>
                  </a:cubicBezTo>
                  <a:cubicBezTo>
                    <a:pt x="7203" y="2022"/>
                    <a:pt x="6201" y="2181"/>
                    <a:pt x="5189" y="2181"/>
                  </a:cubicBezTo>
                  <a:cubicBezTo>
                    <a:pt x="4080" y="2181"/>
                    <a:pt x="2960" y="1990"/>
                    <a:pt x="1901" y="1626"/>
                  </a:cubicBezTo>
                  <a:cubicBezTo>
                    <a:pt x="1724" y="1537"/>
                    <a:pt x="1767" y="1338"/>
                    <a:pt x="1929" y="1338"/>
                  </a:cubicBezTo>
                  <a:close/>
                  <a:moveTo>
                    <a:pt x="2405" y="1"/>
                  </a:moveTo>
                  <a:cubicBezTo>
                    <a:pt x="1897" y="1"/>
                    <a:pt x="1413" y="96"/>
                    <a:pt x="1014" y="391"/>
                  </a:cubicBezTo>
                  <a:cubicBezTo>
                    <a:pt x="159" y="1056"/>
                    <a:pt x="381" y="2069"/>
                    <a:pt x="1173" y="2608"/>
                  </a:cubicBezTo>
                  <a:cubicBezTo>
                    <a:pt x="1201" y="2579"/>
                    <a:pt x="1249" y="2564"/>
                    <a:pt x="1293" y="2564"/>
                  </a:cubicBezTo>
                  <a:cubicBezTo>
                    <a:pt x="1346" y="2564"/>
                    <a:pt x="1394" y="2587"/>
                    <a:pt x="1394" y="2639"/>
                  </a:cubicBezTo>
                  <a:lnTo>
                    <a:pt x="1394" y="2734"/>
                  </a:lnTo>
                  <a:cubicBezTo>
                    <a:pt x="1489" y="2798"/>
                    <a:pt x="1711" y="2893"/>
                    <a:pt x="1869" y="2924"/>
                  </a:cubicBezTo>
                  <a:cubicBezTo>
                    <a:pt x="1964" y="2956"/>
                    <a:pt x="1933" y="3115"/>
                    <a:pt x="1806" y="3115"/>
                  </a:cubicBezTo>
                  <a:cubicBezTo>
                    <a:pt x="1648" y="3115"/>
                    <a:pt x="1489" y="3083"/>
                    <a:pt x="1394" y="3051"/>
                  </a:cubicBezTo>
                  <a:lnTo>
                    <a:pt x="1394" y="3051"/>
                  </a:lnTo>
                  <a:cubicBezTo>
                    <a:pt x="1806" y="7168"/>
                    <a:pt x="1774" y="11443"/>
                    <a:pt x="1648" y="15560"/>
                  </a:cubicBezTo>
                  <a:cubicBezTo>
                    <a:pt x="1584" y="18917"/>
                    <a:pt x="1" y="25853"/>
                    <a:pt x="5100" y="26993"/>
                  </a:cubicBezTo>
                  <a:cubicBezTo>
                    <a:pt x="5413" y="27067"/>
                    <a:pt x="5743" y="27106"/>
                    <a:pt x="6074" y="27106"/>
                  </a:cubicBezTo>
                  <a:cubicBezTo>
                    <a:pt x="6877" y="27106"/>
                    <a:pt x="7683" y="26876"/>
                    <a:pt x="8267" y="26359"/>
                  </a:cubicBezTo>
                  <a:cubicBezTo>
                    <a:pt x="9343" y="25473"/>
                    <a:pt x="9185" y="23984"/>
                    <a:pt x="9185" y="22813"/>
                  </a:cubicBezTo>
                  <a:cubicBezTo>
                    <a:pt x="9153" y="20627"/>
                    <a:pt x="9153" y="18411"/>
                    <a:pt x="9090" y="16225"/>
                  </a:cubicBezTo>
                  <a:cubicBezTo>
                    <a:pt x="9058" y="12013"/>
                    <a:pt x="8995" y="7770"/>
                    <a:pt x="8932" y="3526"/>
                  </a:cubicBezTo>
                  <a:cubicBezTo>
                    <a:pt x="8932" y="3431"/>
                    <a:pt x="8995" y="3400"/>
                    <a:pt x="9027" y="3368"/>
                  </a:cubicBezTo>
                  <a:lnTo>
                    <a:pt x="9027" y="3368"/>
                  </a:lnTo>
                  <a:cubicBezTo>
                    <a:pt x="8995" y="3368"/>
                    <a:pt x="8995" y="3400"/>
                    <a:pt x="8932" y="3400"/>
                  </a:cubicBezTo>
                  <a:cubicBezTo>
                    <a:pt x="8909" y="3413"/>
                    <a:pt x="8888" y="3419"/>
                    <a:pt x="8869" y="3419"/>
                  </a:cubicBezTo>
                  <a:cubicBezTo>
                    <a:pt x="8752" y="3419"/>
                    <a:pt x="8701" y="3201"/>
                    <a:pt x="8837" y="3146"/>
                  </a:cubicBezTo>
                  <a:cubicBezTo>
                    <a:pt x="9628" y="2734"/>
                    <a:pt x="9977" y="1974"/>
                    <a:pt x="9818" y="1183"/>
                  </a:cubicBezTo>
                  <a:cubicBezTo>
                    <a:pt x="9565" y="264"/>
                    <a:pt x="8583" y="43"/>
                    <a:pt x="7728" y="11"/>
                  </a:cubicBezTo>
                  <a:cubicBezTo>
                    <a:pt x="6366" y="74"/>
                    <a:pt x="5068" y="233"/>
                    <a:pt x="3770" y="233"/>
                  </a:cubicBezTo>
                  <a:cubicBezTo>
                    <a:pt x="3675" y="233"/>
                    <a:pt x="3643" y="169"/>
                    <a:pt x="3675" y="138"/>
                  </a:cubicBezTo>
                  <a:cubicBezTo>
                    <a:pt x="3259" y="66"/>
                    <a:pt x="2824" y="1"/>
                    <a:pt x="2405" y="1"/>
                  </a:cubicBezTo>
                  <a:close/>
                </a:path>
              </a:pathLst>
            </a:custGeom>
            <a:solidFill>
              <a:srgbClr val="DFF0F3"/>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209734" y="3651280"/>
              <a:ext cx="217501" cy="28272"/>
            </a:xfrm>
            <a:custGeom>
              <a:avLst/>
              <a:gdLst/>
              <a:ahLst/>
              <a:cxnLst/>
              <a:rect l="l" t="t" r="r" b="b"/>
              <a:pathLst>
                <a:path w="6616" h="860" extrusionOk="0">
                  <a:moveTo>
                    <a:pt x="238" y="0"/>
                  </a:moveTo>
                  <a:cubicBezTo>
                    <a:pt x="47" y="0"/>
                    <a:pt x="1" y="228"/>
                    <a:pt x="180" y="288"/>
                  </a:cubicBezTo>
                  <a:cubicBezTo>
                    <a:pt x="1223" y="669"/>
                    <a:pt x="2335" y="859"/>
                    <a:pt x="3448" y="859"/>
                  </a:cubicBezTo>
                  <a:cubicBezTo>
                    <a:pt x="4465" y="859"/>
                    <a:pt x="5483" y="700"/>
                    <a:pt x="6450" y="383"/>
                  </a:cubicBezTo>
                  <a:cubicBezTo>
                    <a:pt x="6616" y="300"/>
                    <a:pt x="6565" y="49"/>
                    <a:pt x="6402" y="49"/>
                  </a:cubicBezTo>
                  <a:cubicBezTo>
                    <a:pt x="6378" y="49"/>
                    <a:pt x="6352" y="54"/>
                    <a:pt x="6324" y="66"/>
                  </a:cubicBezTo>
                  <a:cubicBezTo>
                    <a:pt x="5309" y="312"/>
                    <a:pt x="4340" y="439"/>
                    <a:pt x="3375" y="439"/>
                  </a:cubicBezTo>
                  <a:cubicBezTo>
                    <a:pt x="2352" y="439"/>
                    <a:pt x="1334" y="296"/>
                    <a:pt x="275" y="3"/>
                  </a:cubicBezTo>
                  <a:cubicBezTo>
                    <a:pt x="262" y="1"/>
                    <a:pt x="249" y="0"/>
                    <a:pt x="238" y="0"/>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316150" y="4328275"/>
              <a:ext cx="54638" cy="41488"/>
            </a:xfrm>
            <a:custGeom>
              <a:avLst/>
              <a:gdLst/>
              <a:ahLst/>
              <a:cxnLst/>
              <a:rect l="l" t="t" r="r" b="b"/>
              <a:pathLst>
                <a:path w="1662" h="1262" extrusionOk="0">
                  <a:moveTo>
                    <a:pt x="99" y="1"/>
                  </a:moveTo>
                  <a:cubicBezTo>
                    <a:pt x="54" y="1"/>
                    <a:pt x="1" y="53"/>
                    <a:pt x="46" y="122"/>
                  </a:cubicBezTo>
                  <a:cubicBezTo>
                    <a:pt x="363" y="660"/>
                    <a:pt x="901" y="1103"/>
                    <a:pt x="1503" y="1262"/>
                  </a:cubicBezTo>
                  <a:cubicBezTo>
                    <a:pt x="1630" y="1262"/>
                    <a:pt x="1661" y="1072"/>
                    <a:pt x="1535" y="1040"/>
                  </a:cubicBezTo>
                  <a:cubicBezTo>
                    <a:pt x="996" y="882"/>
                    <a:pt x="521" y="502"/>
                    <a:pt x="141" y="26"/>
                  </a:cubicBezTo>
                  <a:cubicBezTo>
                    <a:pt x="132" y="9"/>
                    <a:pt x="116" y="1"/>
                    <a:pt x="99" y="1"/>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294749" y="4346750"/>
              <a:ext cx="55197" cy="58550"/>
            </a:xfrm>
            <a:custGeom>
              <a:avLst/>
              <a:gdLst/>
              <a:ahLst/>
              <a:cxnLst/>
              <a:rect l="l" t="t" r="r" b="b"/>
              <a:pathLst>
                <a:path w="1679" h="1781" extrusionOk="0">
                  <a:moveTo>
                    <a:pt x="72" y="0"/>
                  </a:moveTo>
                  <a:cubicBezTo>
                    <a:pt x="37" y="0"/>
                    <a:pt x="1" y="27"/>
                    <a:pt x="1" y="66"/>
                  </a:cubicBezTo>
                  <a:cubicBezTo>
                    <a:pt x="222" y="858"/>
                    <a:pt x="792" y="1586"/>
                    <a:pt x="1552" y="1776"/>
                  </a:cubicBezTo>
                  <a:cubicBezTo>
                    <a:pt x="1564" y="1779"/>
                    <a:pt x="1574" y="1780"/>
                    <a:pt x="1584" y="1780"/>
                  </a:cubicBezTo>
                  <a:cubicBezTo>
                    <a:pt x="1678" y="1780"/>
                    <a:pt x="1670" y="1647"/>
                    <a:pt x="1584" y="1618"/>
                  </a:cubicBezTo>
                  <a:cubicBezTo>
                    <a:pt x="887" y="1301"/>
                    <a:pt x="412" y="826"/>
                    <a:pt x="127" y="35"/>
                  </a:cubicBezTo>
                  <a:cubicBezTo>
                    <a:pt x="115" y="10"/>
                    <a:pt x="94" y="0"/>
                    <a:pt x="72" y="0"/>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36"/>
          <p:cNvGrpSpPr/>
          <p:nvPr/>
        </p:nvGrpSpPr>
        <p:grpSpPr>
          <a:xfrm>
            <a:off x="3957739" y="3517654"/>
            <a:ext cx="356069" cy="912446"/>
            <a:chOff x="3144839" y="3599304"/>
            <a:chExt cx="356069" cy="912446"/>
          </a:xfrm>
        </p:grpSpPr>
        <p:sp>
          <p:nvSpPr>
            <p:cNvPr id="838" name="Google Shape;838;p36"/>
            <p:cNvSpPr/>
            <p:nvPr/>
          </p:nvSpPr>
          <p:spPr>
            <a:xfrm>
              <a:off x="3144839" y="3599304"/>
              <a:ext cx="356069" cy="912446"/>
            </a:xfrm>
            <a:custGeom>
              <a:avLst/>
              <a:gdLst/>
              <a:ahLst/>
              <a:cxnLst/>
              <a:rect l="l" t="t" r="r" b="b"/>
              <a:pathLst>
                <a:path w="10831" h="27755" extrusionOk="0">
                  <a:moveTo>
                    <a:pt x="2653" y="342"/>
                  </a:moveTo>
                  <a:cubicBezTo>
                    <a:pt x="3064" y="342"/>
                    <a:pt x="3489" y="406"/>
                    <a:pt x="3896" y="476"/>
                  </a:cubicBezTo>
                  <a:cubicBezTo>
                    <a:pt x="3864" y="507"/>
                    <a:pt x="3896" y="602"/>
                    <a:pt x="3991" y="602"/>
                  </a:cubicBezTo>
                  <a:cubicBezTo>
                    <a:pt x="5321" y="602"/>
                    <a:pt x="6619" y="444"/>
                    <a:pt x="7949" y="349"/>
                  </a:cubicBezTo>
                  <a:cubicBezTo>
                    <a:pt x="7997" y="347"/>
                    <a:pt x="8045" y="346"/>
                    <a:pt x="8093" y="346"/>
                  </a:cubicBezTo>
                  <a:cubicBezTo>
                    <a:pt x="8943" y="346"/>
                    <a:pt x="9860" y="618"/>
                    <a:pt x="10039" y="1457"/>
                  </a:cubicBezTo>
                  <a:cubicBezTo>
                    <a:pt x="10198" y="2249"/>
                    <a:pt x="9849" y="3009"/>
                    <a:pt x="9058" y="3421"/>
                  </a:cubicBezTo>
                  <a:cubicBezTo>
                    <a:pt x="8867" y="3475"/>
                    <a:pt x="8934" y="3693"/>
                    <a:pt x="9077" y="3693"/>
                  </a:cubicBezTo>
                  <a:cubicBezTo>
                    <a:pt x="9100" y="3693"/>
                    <a:pt x="9126" y="3688"/>
                    <a:pt x="9153" y="3674"/>
                  </a:cubicBezTo>
                  <a:cubicBezTo>
                    <a:pt x="9216" y="3674"/>
                    <a:pt x="9216" y="3643"/>
                    <a:pt x="9248" y="3643"/>
                  </a:cubicBezTo>
                  <a:lnTo>
                    <a:pt x="9248" y="3643"/>
                  </a:lnTo>
                  <a:cubicBezTo>
                    <a:pt x="9216" y="3643"/>
                    <a:pt x="9153" y="3738"/>
                    <a:pt x="9153" y="3896"/>
                  </a:cubicBezTo>
                  <a:cubicBezTo>
                    <a:pt x="9184" y="8108"/>
                    <a:pt x="9279" y="12351"/>
                    <a:pt x="9311" y="16595"/>
                  </a:cubicBezTo>
                  <a:cubicBezTo>
                    <a:pt x="9343" y="18780"/>
                    <a:pt x="9343" y="20997"/>
                    <a:pt x="9406" y="23151"/>
                  </a:cubicBezTo>
                  <a:cubicBezTo>
                    <a:pt x="9406" y="24354"/>
                    <a:pt x="9564" y="25811"/>
                    <a:pt x="8488" y="26729"/>
                  </a:cubicBezTo>
                  <a:cubicBezTo>
                    <a:pt x="7891" y="27234"/>
                    <a:pt x="7062" y="27456"/>
                    <a:pt x="6242" y="27456"/>
                  </a:cubicBezTo>
                  <a:cubicBezTo>
                    <a:pt x="5929" y="27456"/>
                    <a:pt x="5618" y="27424"/>
                    <a:pt x="5321" y="27363"/>
                  </a:cubicBezTo>
                  <a:cubicBezTo>
                    <a:pt x="222" y="26222"/>
                    <a:pt x="1805" y="19255"/>
                    <a:pt x="1869" y="15930"/>
                  </a:cubicBezTo>
                  <a:cubicBezTo>
                    <a:pt x="1995" y="11813"/>
                    <a:pt x="2027" y="7538"/>
                    <a:pt x="1584" y="3421"/>
                  </a:cubicBezTo>
                  <a:lnTo>
                    <a:pt x="1584" y="3421"/>
                  </a:lnTo>
                  <a:cubicBezTo>
                    <a:pt x="1774" y="3453"/>
                    <a:pt x="1869" y="3484"/>
                    <a:pt x="2027" y="3484"/>
                  </a:cubicBezTo>
                  <a:cubicBezTo>
                    <a:pt x="2154" y="3484"/>
                    <a:pt x="2185" y="3326"/>
                    <a:pt x="2090" y="3294"/>
                  </a:cubicBezTo>
                  <a:cubicBezTo>
                    <a:pt x="1932" y="3262"/>
                    <a:pt x="1774" y="3167"/>
                    <a:pt x="1615" y="3104"/>
                  </a:cubicBezTo>
                  <a:lnTo>
                    <a:pt x="1615" y="3009"/>
                  </a:lnTo>
                  <a:cubicBezTo>
                    <a:pt x="1615" y="2969"/>
                    <a:pt x="1552" y="2929"/>
                    <a:pt x="1489" y="2929"/>
                  </a:cubicBezTo>
                  <a:cubicBezTo>
                    <a:pt x="1453" y="2929"/>
                    <a:pt x="1417" y="2943"/>
                    <a:pt x="1394" y="2977"/>
                  </a:cubicBezTo>
                  <a:cubicBezTo>
                    <a:pt x="602" y="2471"/>
                    <a:pt x="349" y="1426"/>
                    <a:pt x="1235" y="761"/>
                  </a:cubicBezTo>
                  <a:cubicBezTo>
                    <a:pt x="1641" y="443"/>
                    <a:pt x="2136" y="342"/>
                    <a:pt x="2653" y="342"/>
                  </a:cubicBezTo>
                  <a:close/>
                  <a:moveTo>
                    <a:pt x="8203" y="1"/>
                  </a:moveTo>
                  <a:cubicBezTo>
                    <a:pt x="6936" y="64"/>
                    <a:pt x="5669" y="159"/>
                    <a:pt x="4402" y="317"/>
                  </a:cubicBezTo>
                  <a:cubicBezTo>
                    <a:pt x="4402" y="286"/>
                    <a:pt x="4371" y="254"/>
                    <a:pt x="4339" y="254"/>
                  </a:cubicBezTo>
                  <a:cubicBezTo>
                    <a:pt x="3795" y="124"/>
                    <a:pt x="3156" y="5"/>
                    <a:pt x="2544" y="5"/>
                  </a:cubicBezTo>
                  <a:cubicBezTo>
                    <a:pt x="1661" y="5"/>
                    <a:pt x="837" y="254"/>
                    <a:pt x="444" y="1077"/>
                  </a:cubicBezTo>
                  <a:cubicBezTo>
                    <a:pt x="0" y="1901"/>
                    <a:pt x="444" y="2851"/>
                    <a:pt x="1330" y="3262"/>
                  </a:cubicBezTo>
                  <a:cubicBezTo>
                    <a:pt x="1204" y="7221"/>
                    <a:pt x="1552" y="11180"/>
                    <a:pt x="1489" y="15138"/>
                  </a:cubicBezTo>
                  <a:cubicBezTo>
                    <a:pt x="1394" y="17165"/>
                    <a:pt x="1204" y="19160"/>
                    <a:pt x="1204" y="21187"/>
                  </a:cubicBezTo>
                  <a:cubicBezTo>
                    <a:pt x="1204" y="22707"/>
                    <a:pt x="1425" y="24227"/>
                    <a:pt x="2312" y="25557"/>
                  </a:cubicBezTo>
                  <a:cubicBezTo>
                    <a:pt x="3155" y="26811"/>
                    <a:pt x="4720" y="27755"/>
                    <a:pt x="6314" y="27755"/>
                  </a:cubicBezTo>
                  <a:cubicBezTo>
                    <a:pt x="7056" y="27755"/>
                    <a:pt x="7804" y="27550"/>
                    <a:pt x="8488" y="27078"/>
                  </a:cubicBezTo>
                  <a:cubicBezTo>
                    <a:pt x="9659" y="26254"/>
                    <a:pt x="9786" y="24956"/>
                    <a:pt x="9786" y="23721"/>
                  </a:cubicBezTo>
                  <a:cubicBezTo>
                    <a:pt x="9786" y="21662"/>
                    <a:pt x="9754" y="19635"/>
                    <a:pt x="9723" y="17640"/>
                  </a:cubicBezTo>
                  <a:cubicBezTo>
                    <a:pt x="9691" y="13048"/>
                    <a:pt x="9628" y="8393"/>
                    <a:pt x="9564" y="3769"/>
                  </a:cubicBezTo>
                  <a:cubicBezTo>
                    <a:pt x="9564" y="3646"/>
                    <a:pt x="9469" y="3600"/>
                    <a:pt x="9367" y="3600"/>
                  </a:cubicBezTo>
                  <a:cubicBezTo>
                    <a:pt x="9338" y="3600"/>
                    <a:pt x="9308" y="3604"/>
                    <a:pt x="9279" y="3611"/>
                  </a:cubicBezTo>
                  <a:cubicBezTo>
                    <a:pt x="10514" y="3104"/>
                    <a:pt x="10831" y="1426"/>
                    <a:pt x="9881" y="476"/>
                  </a:cubicBezTo>
                  <a:cubicBezTo>
                    <a:pt x="9438" y="64"/>
                    <a:pt x="8836" y="1"/>
                    <a:pt x="8203" y="1"/>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152104" y="3607293"/>
              <a:ext cx="327994" cy="891110"/>
            </a:xfrm>
            <a:custGeom>
              <a:avLst/>
              <a:gdLst/>
              <a:ahLst/>
              <a:cxnLst/>
              <a:rect l="l" t="t" r="r" b="b"/>
              <a:pathLst>
                <a:path w="9977" h="27106" extrusionOk="0">
                  <a:moveTo>
                    <a:pt x="1929" y="1338"/>
                  </a:moveTo>
                  <a:cubicBezTo>
                    <a:pt x="1940" y="1338"/>
                    <a:pt x="1952" y="1339"/>
                    <a:pt x="1964" y="1341"/>
                  </a:cubicBezTo>
                  <a:cubicBezTo>
                    <a:pt x="3008" y="1630"/>
                    <a:pt x="4028" y="1773"/>
                    <a:pt x="5048" y="1773"/>
                  </a:cubicBezTo>
                  <a:cubicBezTo>
                    <a:pt x="6039" y="1773"/>
                    <a:pt x="7030" y="1638"/>
                    <a:pt x="8045" y="1373"/>
                  </a:cubicBezTo>
                  <a:cubicBezTo>
                    <a:pt x="8068" y="1367"/>
                    <a:pt x="8089" y="1364"/>
                    <a:pt x="8109" y="1364"/>
                  </a:cubicBezTo>
                  <a:cubicBezTo>
                    <a:pt x="8313" y="1364"/>
                    <a:pt x="8370" y="1632"/>
                    <a:pt x="8140" y="1689"/>
                  </a:cubicBezTo>
                  <a:cubicBezTo>
                    <a:pt x="7203" y="2022"/>
                    <a:pt x="6201" y="2181"/>
                    <a:pt x="5189" y="2181"/>
                  </a:cubicBezTo>
                  <a:cubicBezTo>
                    <a:pt x="4080" y="2181"/>
                    <a:pt x="2960" y="1990"/>
                    <a:pt x="1901" y="1626"/>
                  </a:cubicBezTo>
                  <a:cubicBezTo>
                    <a:pt x="1724" y="1537"/>
                    <a:pt x="1767" y="1338"/>
                    <a:pt x="1929" y="1338"/>
                  </a:cubicBezTo>
                  <a:close/>
                  <a:moveTo>
                    <a:pt x="2405" y="1"/>
                  </a:moveTo>
                  <a:cubicBezTo>
                    <a:pt x="1897" y="1"/>
                    <a:pt x="1413" y="96"/>
                    <a:pt x="1014" y="391"/>
                  </a:cubicBezTo>
                  <a:cubicBezTo>
                    <a:pt x="159" y="1056"/>
                    <a:pt x="381" y="2069"/>
                    <a:pt x="1173" y="2608"/>
                  </a:cubicBezTo>
                  <a:cubicBezTo>
                    <a:pt x="1201" y="2579"/>
                    <a:pt x="1249" y="2564"/>
                    <a:pt x="1293" y="2564"/>
                  </a:cubicBezTo>
                  <a:cubicBezTo>
                    <a:pt x="1346" y="2564"/>
                    <a:pt x="1394" y="2587"/>
                    <a:pt x="1394" y="2639"/>
                  </a:cubicBezTo>
                  <a:lnTo>
                    <a:pt x="1394" y="2734"/>
                  </a:lnTo>
                  <a:cubicBezTo>
                    <a:pt x="1489" y="2798"/>
                    <a:pt x="1711" y="2893"/>
                    <a:pt x="1869" y="2924"/>
                  </a:cubicBezTo>
                  <a:cubicBezTo>
                    <a:pt x="1964" y="2956"/>
                    <a:pt x="1933" y="3115"/>
                    <a:pt x="1806" y="3115"/>
                  </a:cubicBezTo>
                  <a:cubicBezTo>
                    <a:pt x="1648" y="3115"/>
                    <a:pt x="1489" y="3083"/>
                    <a:pt x="1394" y="3051"/>
                  </a:cubicBezTo>
                  <a:lnTo>
                    <a:pt x="1394" y="3051"/>
                  </a:lnTo>
                  <a:cubicBezTo>
                    <a:pt x="1806" y="7168"/>
                    <a:pt x="1774" y="11443"/>
                    <a:pt x="1648" y="15560"/>
                  </a:cubicBezTo>
                  <a:cubicBezTo>
                    <a:pt x="1584" y="18917"/>
                    <a:pt x="1" y="25853"/>
                    <a:pt x="5100" y="26993"/>
                  </a:cubicBezTo>
                  <a:cubicBezTo>
                    <a:pt x="5413" y="27067"/>
                    <a:pt x="5743" y="27106"/>
                    <a:pt x="6074" y="27106"/>
                  </a:cubicBezTo>
                  <a:cubicBezTo>
                    <a:pt x="6877" y="27106"/>
                    <a:pt x="7683" y="26876"/>
                    <a:pt x="8267" y="26359"/>
                  </a:cubicBezTo>
                  <a:cubicBezTo>
                    <a:pt x="9343" y="25473"/>
                    <a:pt x="9185" y="23984"/>
                    <a:pt x="9185" y="22813"/>
                  </a:cubicBezTo>
                  <a:cubicBezTo>
                    <a:pt x="9153" y="20627"/>
                    <a:pt x="9153" y="18411"/>
                    <a:pt x="9090" y="16225"/>
                  </a:cubicBezTo>
                  <a:cubicBezTo>
                    <a:pt x="9058" y="12013"/>
                    <a:pt x="8995" y="7770"/>
                    <a:pt x="8932" y="3526"/>
                  </a:cubicBezTo>
                  <a:cubicBezTo>
                    <a:pt x="8932" y="3431"/>
                    <a:pt x="8995" y="3400"/>
                    <a:pt x="9027" y="3368"/>
                  </a:cubicBezTo>
                  <a:lnTo>
                    <a:pt x="9027" y="3368"/>
                  </a:lnTo>
                  <a:cubicBezTo>
                    <a:pt x="8995" y="3368"/>
                    <a:pt x="8995" y="3400"/>
                    <a:pt x="8932" y="3400"/>
                  </a:cubicBezTo>
                  <a:cubicBezTo>
                    <a:pt x="8909" y="3413"/>
                    <a:pt x="8888" y="3419"/>
                    <a:pt x="8869" y="3419"/>
                  </a:cubicBezTo>
                  <a:cubicBezTo>
                    <a:pt x="8752" y="3419"/>
                    <a:pt x="8701" y="3201"/>
                    <a:pt x="8837" y="3146"/>
                  </a:cubicBezTo>
                  <a:cubicBezTo>
                    <a:pt x="9628" y="2734"/>
                    <a:pt x="9977" y="1974"/>
                    <a:pt x="9818" y="1183"/>
                  </a:cubicBezTo>
                  <a:cubicBezTo>
                    <a:pt x="9565" y="264"/>
                    <a:pt x="8583" y="43"/>
                    <a:pt x="7728" y="11"/>
                  </a:cubicBezTo>
                  <a:cubicBezTo>
                    <a:pt x="6366" y="74"/>
                    <a:pt x="5068" y="233"/>
                    <a:pt x="3770" y="233"/>
                  </a:cubicBezTo>
                  <a:cubicBezTo>
                    <a:pt x="3675" y="233"/>
                    <a:pt x="3643" y="169"/>
                    <a:pt x="3675" y="138"/>
                  </a:cubicBezTo>
                  <a:cubicBezTo>
                    <a:pt x="3259" y="66"/>
                    <a:pt x="2824" y="1"/>
                    <a:pt x="2405" y="1"/>
                  </a:cubicBezTo>
                  <a:close/>
                </a:path>
              </a:pathLst>
            </a:custGeom>
            <a:solidFill>
              <a:srgbClr val="DFF0F3"/>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209734" y="3651280"/>
              <a:ext cx="217501" cy="28272"/>
            </a:xfrm>
            <a:custGeom>
              <a:avLst/>
              <a:gdLst/>
              <a:ahLst/>
              <a:cxnLst/>
              <a:rect l="l" t="t" r="r" b="b"/>
              <a:pathLst>
                <a:path w="6616" h="860" extrusionOk="0">
                  <a:moveTo>
                    <a:pt x="238" y="0"/>
                  </a:moveTo>
                  <a:cubicBezTo>
                    <a:pt x="47" y="0"/>
                    <a:pt x="1" y="228"/>
                    <a:pt x="180" y="288"/>
                  </a:cubicBezTo>
                  <a:cubicBezTo>
                    <a:pt x="1223" y="669"/>
                    <a:pt x="2335" y="859"/>
                    <a:pt x="3448" y="859"/>
                  </a:cubicBezTo>
                  <a:cubicBezTo>
                    <a:pt x="4465" y="859"/>
                    <a:pt x="5483" y="700"/>
                    <a:pt x="6450" y="383"/>
                  </a:cubicBezTo>
                  <a:cubicBezTo>
                    <a:pt x="6616" y="300"/>
                    <a:pt x="6565" y="49"/>
                    <a:pt x="6402" y="49"/>
                  </a:cubicBezTo>
                  <a:cubicBezTo>
                    <a:pt x="6378" y="49"/>
                    <a:pt x="6352" y="54"/>
                    <a:pt x="6324" y="66"/>
                  </a:cubicBezTo>
                  <a:cubicBezTo>
                    <a:pt x="5309" y="312"/>
                    <a:pt x="4340" y="439"/>
                    <a:pt x="3375" y="439"/>
                  </a:cubicBezTo>
                  <a:cubicBezTo>
                    <a:pt x="2352" y="439"/>
                    <a:pt x="1334" y="296"/>
                    <a:pt x="275" y="3"/>
                  </a:cubicBezTo>
                  <a:cubicBezTo>
                    <a:pt x="262" y="1"/>
                    <a:pt x="249" y="0"/>
                    <a:pt x="238" y="0"/>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316150" y="4328275"/>
              <a:ext cx="54638" cy="41488"/>
            </a:xfrm>
            <a:custGeom>
              <a:avLst/>
              <a:gdLst/>
              <a:ahLst/>
              <a:cxnLst/>
              <a:rect l="l" t="t" r="r" b="b"/>
              <a:pathLst>
                <a:path w="1662" h="1262" extrusionOk="0">
                  <a:moveTo>
                    <a:pt x="99" y="1"/>
                  </a:moveTo>
                  <a:cubicBezTo>
                    <a:pt x="54" y="1"/>
                    <a:pt x="1" y="53"/>
                    <a:pt x="46" y="122"/>
                  </a:cubicBezTo>
                  <a:cubicBezTo>
                    <a:pt x="363" y="660"/>
                    <a:pt x="901" y="1103"/>
                    <a:pt x="1503" y="1262"/>
                  </a:cubicBezTo>
                  <a:cubicBezTo>
                    <a:pt x="1630" y="1262"/>
                    <a:pt x="1661" y="1072"/>
                    <a:pt x="1535" y="1040"/>
                  </a:cubicBezTo>
                  <a:cubicBezTo>
                    <a:pt x="996" y="882"/>
                    <a:pt x="521" y="502"/>
                    <a:pt x="141" y="26"/>
                  </a:cubicBezTo>
                  <a:cubicBezTo>
                    <a:pt x="132" y="9"/>
                    <a:pt x="116" y="1"/>
                    <a:pt x="99" y="1"/>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294749" y="4346750"/>
              <a:ext cx="55197" cy="58550"/>
            </a:xfrm>
            <a:custGeom>
              <a:avLst/>
              <a:gdLst/>
              <a:ahLst/>
              <a:cxnLst/>
              <a:rect l="l" t="t" r="r" b="b"/>
              <a:pathLst>
                <a:path w="1679" h="1781" extrusionOk="0">
                  <a:moveTo>
                    <a:pt x="72" y="0"/>
                  </a:moveTo>
                  <a:cubicBezTo>
                    <a:pt x="37" y="0"/>
                    <a:pt x="1" y="27"/>
                    <a:pt x="1" y="66"/>
                  </a:cubicBezTo>
                  <a:cubicBezTo>
                    <a:pt x="222" y="858"/>
                    <a:pt x="792" y="1586"/>
                    <a:pt x="1552" y="1776"/>
                  </a:cubicBezTo>
                  <a:cubicBezTo>
                    <a:pt x="1564" y="1779"/>
                    <a:pt x="1574" y="1780"/>
                    <a:pt x="1584" y="1780"/>
                  </a:cubicBezTo>
                  <a:cubicBezTo>
                    <a:pt x="1678" y="1780"/>
                    <a:pt x="1670" y="1647"/>
                    <a:pt x="1584" y="1618"/>
                  </a:cubicBezTo>
                  <a:cubicBezTo>
                    <a:pt x="887" y="1301"/>
                    <a:pt x="412" y="826"/>
                    <a:pt x="127" y="35"/>
                  </a:cubicBezTo>
                  <a:cubicBezTo>
                    <a:pt x="115" y="10"/>
                    <a:pt x="94" y="0"/>
                    <a:pt x="72" y="0"/>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36"/>
          <p:cNvGrpSpPr/>
          <p:nvPr/>
        </p:nvGrpSpPr>
        <p:grpSpPr>
          <a:xfrm>
            <a:off x="2306723" y="2023579"/>
            <a:ext cx="355050" cy="912446"/>
            <a:chOff x="2306723" y="3599304"/>
            <a:chExt cx="355050" cy="912446"/>
          </a:xfrm>
        </p:grpSpPr>
        <p:sp>
          <p:nvSpPr>
            <p:cNvPr id="844" name="Google Shape;844;p36"/>
            <p:cNvSpPr/>
            <p:nvPr/>
          </p:nvSpPr>
          <p:spPr>
            <a:xfrm>
              <a:off x="2306723" y="3599304"/>
              <a:ext cx="355050" cy="912446"/>
            </a:xfrm>
            <a:custGeom>
              <a:avLst/>
              <a:gdLst/>
              <a:ahLst/>
              <a:cxnLst/>
              <a:rect l="l" t="t" r="r" b="b"/>
              <a:pathLst>
                <a:path w="10800" h="27755" extrusionOk="0">
                  <a:moveTo>
                    <a:pt x="2653" y="342"/>
                  </a:moveTo>
                  <a:cubicBezTo>
                    <a:pt x="3064" y="342"/>
                    <a:pt x="3489" y="406"/>
                    <a:pt x="3896" y="476"/>
                  </a:cubicBezTo>
                  <a:cubicBezTo>
                    <a:pt x="3864" y="507"/>
                    <a:pt x="3896" y="602"/>
                    <a:pt x="3991" y="602"/>
                  </a:cubicBezTo>
                  <a:cubicBezTo>
                    <a:pt x="5321" y="602"/>
                    <a:pt x="6619" y="444"/>
                    <a:pt x="7950" y="349"/>
                  </a:cubicBezTo>
                  <a:cubicBezTo>
                    <a:pt x="7997" y="347"/>
                    <a:pt x="8045" y="346"/>
                    <a:pt x="8094" y="346"/>
                  </a:cubicBezTo>
                  <a:cubicBezTo>
                    <a:pt x="8943" y="346"/>
                    <a:pt x="9860" y="618"/>
                    <a:pt x="10040" y="1457"/>
                  </a:cubicBezTo>
                  <a:cubicBezTo>
                    <a:pt x="10198" y="2249"/>
                    <a:pt x="9850" y="3009"/>
                    <a:pt x="9058" y="3421"/>
                  </a:cubicBezTo>
                  <a:cubicBezTo>
                    <a:pt x="8867" y="3475"/>
                    <a:pt x="8934" y="3693"/>
                    <a:pt x="9077" y="3693"/>
                  </a:cubicBezTo>
                  <a:cubicBezTo>
                    <a:pt x="9101" y="3693"/>
                    <a:pt x="9126" y="3688"/>
                    <a:pt x="9153" y="3674"/>
                  </a:cubicBezTo>
                  <a:cubicBezTo>
                    <a:pt x="9216" y="3674"/>
                    <a:pt x="9216" y="3643"/>
                    <a:pt x="9248" y="3643"/>
                  </a:cubicBezTo>
                  <a:lnTo>
                    <a:pt x="9248" y="3643"/>
                  </a:lnTo>
                  <a:cubicBezTo>
                    <a:pt x="9216" y="3643"/>
                    <a:pt x="9153" y="3738"/>
                    <a:pt x="9153" y="3896"/>
                  </a:cubicBezTo>
                  <a:cubicBezTo>
                    <a:pt x="9185" y="8108"/>
                    <a:pt x="9280" y="12351"/>
                    <a:pt x="9311" y="16595"/>
                  </a:cubicBezTo>
                  <a:cubicBezTo>
                    <a:pt x="9343" y="18780"/>
                    <a:pt x="9343" y="20997"/>
                    <a:pt x="9406" y="23151"/>
                  </a:cubicBezTo>
                  <a:cubicBezTo>
                    <a:pt x="9406" y="24354"/>
                    <a:pt x="9565" y="25811"/>
                    <a:pt x="8488" y="26729"/>
                  </a:cubicBezTo>
                  <a:cubicBezTo>
                    <a:pt x="7892" y="27234"/>
                    <a:pt x="7063" y="27456"/>
                    <a:pt x="6242" y="27456"/>
                  </a:cubicBezTo>
                  <a:cubicBezTo>
                    <a:pt x="5929" y="27456"/>
                    <a:pt x="5618" y="27424"/>
                    <a:pt x="5321" y="27363"/>
                  </a:cubicBezTo>
                  <a:cubicBezTo>
                    <a:pt x="222" y="26222"/>
                    <a:pt x="1806" y="19255"/>
                    <a:pt x="1869" y="15930"/>
                  </a:cubicBezTo>
                  <a:cubicBezTo>
                    <a:pt x="1996" y="11813"/>
                    <a:pt x="2027" y="7538"/>
                    <a:pt x="1584" y="3421"/>
                  </a:cubicBezTo>
                  <a:lnTo>
                    <a:pt x="1584" y="3421"/>
                  </a:lnTo>
                  <a:cubicBezTo>
                    <a:pt x="1742" y="3453"/>
                    <a:pt x="1869" y="3484"/>
                    <a:pt x="2027" y="3484"/>
                  </a:cubicBezTo>
                  <a:cubicBezTo>
                    <a:pt x="2154" y="3484"/>
                    <a:pt x="2186" y="3326"/>
                    <a:pt x="2091" y="3294"/>
                  </a:cubicBezTo>
                  <a:cubicBezTo>
                    <a:pt x="1932" y="3262"/>
                    <a:pt x="1742" y="3167"/>
                    <a:pt x="1616" y="3104"/>
                  </a:cubicBezTo>
                  <a:lnTo>
                    <a:pt x="1616" y="3009"/>
                  </a:lnTo>
                  <a:cubicBezTo>
                    <a:pt x="1616" y="2969"/>
                    <a:pt x="1552" y="2929"/>
                    <a:pt x="1490" y="2929"/>
                  </a:cubicBezTo>
                  <a:cubicBezTo>
                    <a:pt x="1453" y="2929"/>
                    <a:pt x="1417" y="2943"/>
                    <a:pt x="1394" y="2977"/>
                  </a:cubicBezTo>
                  <a:cubicBezTo>
                    <a:pt x="602" y="2471"/>
                    <a:pt x="349" y="1426"/>
                    <a:pt x="1236" y="761"/>
                  </a:cubicBezTo>
                  <a:cubicBezTo>
                    <a:pt x="1642" y="443"/>
                    <a:pt x="2136" y="342"/>
                    <a:pt x="2653" y="342"/>
                  </a:cubicBezTo>
                  <a:close/>
                  <a:moveTo>
                    <a:pt x="8203" y="1"/>
                  </a:moveTo>
                  <a:cubicBezTo>
                    <a:pt x="6936" y="64"/>
                    <a:pt x="5669" y="159"/>
                    <a:pt x="4403" y="317"/>
                  </a:cubicBezTo>
                  <a:cubicBezTo>
                    <a:pt x="4403" y="286"/>
                    <a:pt x="4371" y="254"/>
                    <a:pt x="4339" y="254"/>
                  </a:cubicBezTo>
                  <a:cubicBezTo>
                    <a:pt x="3795" y="124"/>
                    <a:pt x="3156" y="5"/>
                    <a:pt x="2545" y="5"/>
                  </a:cubicBezTo>
                  <a:cubicBezTo>
                    <a:pt x="1661" y="5"/>
                    <a:pt x="837" y="254"/>
                    <a:pt x="444" y="1077"/>
                  </a:cubicBezTo>
                  <a:cubicBezTo>
                    <a:pt x="1" y="1901"/>
                    <a:pt x="444" y="2851"/>
                    <a:pt x="1331" y="3262"/>
                  </a:cubicBezTo>
                  <a:cubicBezTo>
                    <a:pt x="1204" y="7221"/>
                    <a:pt x="1552" y="11180"/>
                    <a:pt x="1489" y="15138"/>
                  </a:cubicBezTo>
                  <a:cubicBezTo>
                    <a:pt x="1394" y="17165"/>
                    <a:pt x="1204" y="19160"/>
                    <a:pt x="1204" y="21187"/>
                  </a:cubicBezTo>
                  <a:cubicBezTo>
                    <a:pt x="1204" y="22707"/>
                    <a:pt x="1426" y="24227"/>
                    <a:pt x="2312" y="25557"/>
                  </a:cubicBezTo>
                  <a:cubicBezTo>
                    <a:pt x="3155" y="26811"/>
                    <a:pt x="4736" y="27755"/>
                    <a:pt x="6329" y="27755"/>
                  </a:cubicBezTo>
                  <a:cubicBezTo>
                    <a:pt x="7070" y="27755"/>
                    <a:pt x="7814" y="27550"/>
                    <a:pt x="8488" y="27078"/>
                  </a:cubicBezTo>
                  <a:cubicBezTo>
                    <a:pt x="9660" y="26254"/>
                    <a:pt x="9786" y="24956"/>
                    <a:pt x="9786" y="23721"/>
                  </a:cubicBezTo>
                  <a:cubicBezTo>
                    <a:pt x="9786" y="21662"/>
                    <a:pt x="9755" y="19635"/>
                    <a:pt x="9723" y="17640"/>
                  </a:cubicBezTo>
                  <a:cubicBezTo>
                    <a:pt x="9691" y="13048"/>
                    <a:pt x="9628" y="8393"/>
                    <a:pt x="9565" y="3769"/>
                  </a:cubicBezTo>
                  <a:cubicBezTo>
                    <a:pt x="9565" y="3646"/>
                    <a:pt x="9470" y="3600"/>
                    <a:pt x="9368" y="3600"/>
                  </a:cubicBezTo>
                  <a:cubicBezTo>
                    <a:pt x="9338" y="3600"/>
                    <a:pt x="9308" y="3604"/>
                    <a:pt x="9280" y="3611"/>
                  </a:cubicBezTo>
                  <a:cubicBezTo>
                    <a:pt x="10515" y="3104"/>
                    <a:pt x="10800" y="1426"/>
                    <a:pt x="9881" y="476"/>
                  </a:cubicBezTo>
                  <a:cubicBezTo>
                    <a:pt x="9438" y="64"/>
                    <a:pt x="8836" y="1"/>
                    <a:pt x="8203" y="1"/>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2312970" y="3607293"/>
              <a:ext cx="327994" cy="891110"/>
            </a:xfrm>
            <a:custGeom>
              <a:avLst/>
              <a:gdLst/>
              <a:ahLst/>
              <a:cxnLst/>
              <a:rect l="l" t="t" r="r" b="b"/>
              <a:pathLst>
                <a:path w="9977" h="27106" extrusionOk="0">
                  <a:moveTo>
                    <a:pt x="1960" y="1338"/>
                  </a:moveTo>
                  <a:cubicBezTo>
                    <a:pt x="1971" y="1338"/>
                    <a:pt x="1983" y="1339"/>
                    <a:pt x="1996" y="1341"/>
                  </a:cubicBezTo>
                  <a:cubicBezTo>
                    <a:pt x="3040" y="1630"/>
                    <a:pt x="4059" y="1773"/>
                    <a:pt x="5079" y="1773"/>
                  </a:cubicBezTo>
                  <a:cubicBezTo>
                    <a:pt x="6070" y="1773"/>
                    <a:pt x="7062" y="1638"/>
                    <a:pt x="8076" y="1373"/>
                  </a:cubicBezTo>
                  <a:cubicBezTo>
                    <a:pt x="8099" y="1367"/>
                    <a:pt x="8121" y="1364"/>
                    <a:pt x="8141" y="1364"/>
                  </a:cubicBezTo>
                  <a:cubicBezTo>
                    <a:pt x="8344" y="1364"/>
                    <a:pt x="8402" y="1632"/>
                    <a:pt x="8171" y="1689"/>
                  </a:cubicBezTo>
                  <a:cubicBezTo>
                    <a:pt x="7234" y="2022"/>
                    <a:pt x="6217" y="2181"/>
                    <a:pt x="5197" y="2181"/>
                  </a:cubicBezTo>
                  <a:cubicBezTo>
                    <a:pt x="4080" y="2181"/>
                    <a:pt x="2959" y="1990"/>
                    <a:pt x="1932" y="1626"/>
                  </a:cubicBezTo>
                  <a:cubicBezTo>
                    <a:pt x="1755" y="1537"/>
                    <a:pt x="1799" y="1338"/>
                    <a:pt x="1960" y="1338"/>
                  </a:cubicBezTo>
                  <a:close/>
                  <a:moveTo>
                    <a:pt x="2404" y="1"/>
                  </a:moveTo>
                  <a:cubicBezTo>
                    <a:pt x="1897" y="1"/>
                    <a:pt x="1413" y="96"/>
                    <a:pt x="1014" y="391"/>
                  </a:cubicBezTo>
                  <a:cubicBezTo>
                    <a:pt x="159" y="1056"/>
                    <a:pt x="381" y="2069"/>
                    <a:pt x="1172" y="2608"/>
                  </a:cubicBezTo>
                  <a:cubicBezTo>
                    <a:pt x="1187" y="2579"/>
                    <a:pt x="1226" y="2564"/>
                    <a:pt x="1266" y="2564"/>
                  </a:cubicBezTo>
                  <a:cubicBezTo>
                    <a:pt x="1314" y="2564"/>
                    <a:pt x="1362" y="2587"/>
                    <a:pt x="1362" y="2639"/>
                  </a:cubicBezTo>
                  <a:lnTo>
                    <a:pt x="1362" y="2734"/>
                  </a:lnTo>
                  <a:cubicBezTo>
                    <a:pt x="1489" y="2798"/>
                    <a:pt x="1679" y="2893"/>
                    <a:pt x="1837" y="2924"/>
                  </a:cubicBezTo>
                  <a:cubicBezTo>
                    <a:pt x="1964" y="2956"/>
                    <a:pt x="1932" y="3115"/>
                    <a:pt x="1806" y="3115"/>
                  </a:cubicBezTo>
                  <a:cubicBezTo>
                    <a:pt x="1647" y="3115"/>
                    <a:pt x="1489" y="3083"/>
                    <a:pt x="1362" y="3051"/>
                  </a:cubicBezTo>
                  <a:lnTo>
                    <a:pt x="1362" y="3051"/>
                  </a:lnTo>
                  <a:cubicBezTo>
                    <a:pt x="1806" y="7168"/>
                    <a:pt x="1774" y="11443"/>
                    <a:pt x="1647" y="15560"/>
                  </a:cubicBezTo>
                  <a:cubicBezTo>
                    <a:pt x="1584" y="18917"/>
                    <a:pt x="1" y="25853"/>
                    <a:pt x="5099" y="26993"/>
                  </a:cubicBezTo>
                  <a:cubicBezTo>
                    <a:pt x="5413" y="27067"/>
                    <a:pt x="5743" y="27106"/>
                    <a:pt x="6073" y="27106"/>
                  </a:cubicBezTo>
                  <a:cubicBezTo>
                    <a:pt x="6877" y="27106"/>
                    <a:pt x="7683" y="26876"/>
                    <a:pt x="8266" y="26359"/>
                  </a:cubicBezTo>
                  <a:cubicBezTo>
                    <a:pt x="9343" y="25473"/>
                    <a:pt x="9185" y="23984"/>
                    <a:pt x="9185" y="22813"/>
                  </a:cubicBezTo>
                  <a:cubicBezTo>
                    <a:pt x="9121" y="20627"/>
                    <a:pt x="9121" y="18411"/>
                    <a:pt x="9090" y="16225"/>
                  </a:cubicBezTo>
                  <a:cubicBezTo>
                    <a:pt x="9058" y="12013"/>
                    <a:pt x="8963" y="7770"/>
                    <a:pt x="8931" y="3526"/>
                  </a:cubicBezTo>
                  <a:cubicBezTo>
                    <a:pt x="8931" y="3431"/>
                    <a:pt x="8963" y="3400"/>
                    <a:pt x="9026" y="3368"/>
                  </a:cubicBezTo>
                  <a:lnTo>
                    <a:pt x="9026" y="3368"/>
                  </a:lnTo>
                  <a:cubicBezTo>
                    <a:pt x="8963" y="3368"/>
                    <a:pt x="8963" y="3400"/>
                    <a:pt x="8931" y="3400"/>
                  </a:cubicBezTo>
                  <a:cubicBezTo>
                    <a:pt x="8909" y="3413"/>
                    <a:pt x="8887" y="3419"/>
                    <a:pt x="8867" y="3419"/>
                  </a:cubicBezTo>
                  <a:cubicBezTo>
                    <a:pt x="8743" y="3419"/>
                    <a:pt x="8669" y="3201"/>
                    <a:pt x="8805" y="3146"/>
                  </a:cubicBezTo>
                  <a:cubicBezTo>
                    <a:pt x="9596" y="2734"/>
                    <a:pt x="9976" y="1974"/>
                    <a:pt x="9818" y="1183"/>
                  </a:cubicBezTo>
                  <a:cubicBezTo>
                    <a:pt x="9596" y="264"/>
                    <a:pt x="8615" y="43"/>
                    <a:pt x="7696" y="11"/>
                  </a:cubicBezTo>
                  <a:cubicBezTo>
                    <a:pt x="6366" y="74"/>
                    <a:pt x="5068" y="233"/>
                    <a:pt x="3738" y="233"/>
                  </a:cubicBezTo>
                  <a:cubicBezTo>
                    <a:pt x="3674" y="233"/>
                    <a:pt x="3643" y="169"/>
                    <a:pt x="3674" y="138"/>
                  </a:cubicBezTo>
                  <a:cubicBezTo>
                    <a:pt x="3259" y="66"/>
                    <a:pt x="2824" y="1"/>
                    <a:pt x="2404" y="1"/>
                  </a:cubicBezTo>
                  <a:close/>
                </a:path>
              </a:pathLst>
            </a:custGeom>
            <a:solidFill>
              <a:srgbClr val="DFF0F3"/>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2411890" y="4026745"/>
              <a:ext cx="175059" cy="417085"/>
            </a:xfrm>
            <a:custGeom>
              <a:avLst/>
              <a:gdLst/>
              <a:ahLst/>
              <a:cxnLst/>
              <a:rect l="l" t="t" r="r" b="b"/>
              <a:pathLst>
                <a:path w="5325" h="12687" extrusionOk="0">
                  <a:moveTo>
                    <a:pt x="2188" y="1"/>
                  </a:moveTo>
                  <a:cubicBezTo>
                    <a:pt x="1493" y="1"/>
                    <a:pt x="792" y="144"/>
                    <a:pt x="64" y="426"/>
                  </a:cubicBezTo>
                  <a:cubicBezTo>
                    <a:pt x="53" y="437"/>
                    <a:pt x="46" y="440"/>
                    <a:pt x="40" y="440"/>
                  </a:cubicBezTo>
                  <a:cubicBezTo>
                    <a:pt x="28" y="440"/>
                    <a:pt x="21" y="426"/>
                    <a:pt x="0" y="426"/>
                  </a:cubicBezTo>
                  <a:lnTo>
                    <a:pt x="0" y="426"/>
                  </a:lnTo>
                  <a:cubicBezTo>
                    <a:pt x="64" y="2611"/>
                    <a:pt x="32" y="4733"/>
                    <a:pt x="32" y="6887"/>
                  </a:cubicBezTo>
                  <a:cubicBezTo>
                    <a:pt x="64" y="9040"/>
                    <a:pt x="475" y="12112"/>
                    <a:pt x="2597" y="12619"/>
                  </a:cubicBezTo>
                  <a:cubicBezTo>
                    <a:pt x="2788" y="12664"/>
                    <a:pt x="2965" y="12686"/>
                    <a:pt x="3127" y="12686"/>
                  </a:cubicBezTo>
                  <a:cubicBezTo>
                    <a:pt x="5325" y="12686"/>
                    <a:pt x="4938" y="8709"/>
                    <a:pt x="4909" y="6792"/>
                  </a:cubicBezTo>
                  <a:cubicBezTo>
                    <a:pt x="4846" y="4702"/>
                    <a:pt x="4782" y="2643"/>
                    <a:pt x="4624" y="553"/>
                  </a:cubicBezTo>
                  <a:lnTo>
                    <a:pt x="4561" y="553"/>
                  </a:lnTo>
                  <a:cubicBezTo>
                    <a:pt x="3754" y="183"/>
                    <a:pt x="2974" y="1"/>
                    <a:pt x="2188" y="1"/>
                  </a:cubicBezTo>
                  <a:close/>
                </a:path>
              </a:pathLst>
            </a:custGeom>
            <a:solidFill>
              <a:schemeClr val="accent4"/>
            </a:solidFill>
            <a:ln w="17425"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2371651" y="3651280"/>
              <a:ext cx="217501" cy="28272"/>
            </a:xfrm>
            <a:custGeom>
              <a:avLst/>
              <a:gdLst/>
              <a:ahLst/>
              <a:cxnLst/>
              <a:rect l="l" t="t" r="r" b="b"/>
              <a:pathLst>
                <a:path w="6616" h="860" extrusionOk="0">
                  <a:moveTo>
                    <a:pt x="237" y="0"/>
                  </a:moveTo>
                  <a:cubicBezTo>
                    <a:pt x="46" y="0"/>
                    <a:pt x="0" y="228"/>
                    <a:pt x="179" y="288"/>
                  </a:cubicBezTo>
                  <a:cubicBezTo>
                    <a:pt x="1222" y="669"/>
                    <a:pt x="2334" y="859"/>
                    <a:pt x="3448" y="859"/>
                  </a:cubicBezTo>
                  <a:cubicBezTo>
                    <a:pt x="4464" y="859"/>
                    <a:pt x="5482" y="700"/>
                    <a:pt x="6450" y="383"/>
                  </a:cubicBezTo>
                  <a:cubicBezTo>
                    <a:pt x="6615" y="300"/>
                    <a:pt x="6564" y="49"/>
                    <a:pt x="6401" y="49"/>
                  </a:cubicBezTo>
                  <a:cubicBezTo>
                    <a:pt x="6378" y="49"/>
                    <a:pt x="6351" y="54"/>
                    <a:pt x="6323" y="66"/>
                  </a:cubicBezTo>
                  <a:cubicBezTo>
                    <a:pt x="5309" y="312"/>
                    <a:pt x="4339" y="439"/>
                    <a:pt x="3374" y="439"/>
                  </a:cubicBezTo>
                  <a:cubicBezTo>
                    <a:pt x="2351" y="439"/>
                    <a:pt x="1334" y="296"/>
                    <a:pt x="274" y="3"/>
                  </a:cubicBezTo>
                  <a:cubicBezTo>
                    <a:pt x="261" y="1"/>
                    <a:pt x="249" y="0"/>
                    <a:pt x="237" y="0"/>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2478068" y="4328275"/>
              <a:ext cx="54605" cy="41488"/>
            </a:xfrm>
            <a:custGeom>
              <a:avLst/>
              <a:gdLst/>
              <a:ahLst/>
              <a:cxnLst/>
              <a:rect l="l" t="t" r="r" b="b"/>
              <a:pathLst>
                <a:path w="1661" h="1262" extrusionOk="0">
                  <a:moveTo>
                    <a:pt x="98" y="1"/>
                  </a:moveTo>
                  <a:cubicBezTo>
                    <a:pt x="53" y="1"/>
                    <a:pt x="0" y="53"/>
                    <a:pt x="46" y="122"/>
                  </a:cubicBezTo>
                  <a:cubicBezTo>
                    <a:pt x="362" y="660"/>
                    <a:pt x="901" y="1103"/>
                    <a:pt x="1502" y="1262"/>
                  </a:cubicBezTo>
                  <a:cubicBezTo>
                    <a:pt x="1629" y="1262"/>
                    <a:pt x="1661" y="1072"/>
                    <a:pt x="1534" y="1040"/>
                  </a:cubicBezTo>
                  <a:cubicBezTo>
                    <a:pt x="932" y="882"/>
                    <a:pt x="521" y="502"/>
                    <a:pt x="141" y="26"/>
                  </a:cubicBezTo>
                  <a:cubicBezTo>
                    <a:pt x="132" y="9"/>
                    <a:pt x="116" y="1"/>
                    <a:pt x="98" y="1"/>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2456633" y="4346750"/>
              <a:ext cx="55197" cy="58550"/>
            </a:xfrm>
            <a:custGeom>
              <a:avLst/>
              <a:gdLst/>
              <a:ahLst/>
              <a:cxnLst/>
              <a:rect l="l" t="t" r="r" b="b"/>
              <a:pathLst>
                <a:path w="1679" h="1781" extrusionOk="0">
                  <a:moveTo>
                    <a:pt x="72" y="0"/>
                  </a:moveTo>
                  <a:cubicBezTo>
                    <a:pt x="37" y="0"/>
                    <a:pt x="1" y="27"/>
                    <a:pt x="1" y="66"/>
                  </a:cubicBezTo>
                  <a:cubicBezTo>
                    <a:pt x="223" y="858"/>
                    <a:pt x="793" y="1586"/>
                    <a:pt x="1553" y="1776"/>
                  </a:cubicBezTo>
                  <a:cubicBezTo>
                    <a:pt x="1564" y="1779"/>
                    <a:pt x="1575" y="1780"/>
                    <a:pt x="1584" y="1780"/>
                  </a:cubicBezTo>
                  <a:cubicBezTo>
                    <a:pt x="1679" y="1780"/>
                    <a:pt x="1671" y="1647"/>
                    <a:pt x="1584" y="1618"/>
                  </a:cubicBezTo>
                  <a:cubicBezTo>
                    <a:pt x="888" y="1301"/>
                    <a:pt x="381" y="826"/>
                    <a:pt x="128" y="35"/>
                  </a:cubicBezTo>
                  <a:cubicBezTo>
                    <a:pt x="116" y="10"/>
                    <a:pt x="94" y="0"/>
                    <a:pt x="72" y="0"/>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36"/>
          <p:cNvGrpSpPr/>
          <p:nvPr/>
        </p:nvGrpSpPr>
        <p:grpSpPr>
          <a:xfrm>
            <a:off x="2739398" y="2023579"/>
            <a:ext cx="355050" cy="912446"/>
            <a:chOff x="2739398" y="3599304"/>
            <a:chExt cx="355050" cy="912446"/>
          </a:xfrm>
        </p:grpSpPr>
        <p:sp>
          <p:nvSpPr>
            <p:cNvPr id="851" name="Google Shape;851;p36"/>
            <p:cNvSpPr/>
            <p:nvPr/>
          </p:nvSpPr>
          <p:spPr>
            <a:xfrm>
              <a:off x="2739398" y="3599304"/>
              <a:ext cx="355050" cy="912446"/>
            </a:xfrm>
            <a:custGeom>
              <a:avLst/>
              <a:gdLst/>
              <a:ahLst/>
              <a:cxnLst/>
              <a:rect l="l" t="t" r="r" b="b"/>
              <a:pathLst>
                <a:path w="10800" h="27755" extrusionOk="0">
                  <a:moveTo>
                    <a:pt x="2653" y="342"/>
                  </a:moveTo>
                  <a:cubicBezTo>
                    <a:pt x="3064" y="342"/>
                    <a:pt x="3489" y="406"/>
                    <a:pt x="3896" y="476"/>
                  </a:cubicBezTo>
                  <a:cubicBezTo>
                    <a:pt x="3864" y="507"/>
                    <a:pt x="3896" y="602"/>
                    <a:pt x="3991" y="602"/>
                  </a:cubicBezTo>
                  <a:cubicBezTo>
                    <a:pt x="5321" y="602"/>
                    <a:pt x="6619" y="444"/>
                    <a:pt x="7950" y="349"/>
                  </a:cubicBezTo>
                  <a:cubicBezTo>
                    <a:pt x="7997" y="347"/>
                    <a:pt x="8045" y="346"/>
                    <a:pt x="8094" y="346"/>
                  </a:cubicBezTo>
                  <a:cubicBezTo>
                    <a:pt x="8943" y="346"/>
                    <a:pt x="9860" y="618"/>
                    <a:pt x="10040" y="1457"/>
                  </a:cubicBezTo>
                  <a:cubicBezTo>
                    <a:pt x="10198" y="2249"/>
                    <a:pt x="9850" y="3009"/>
                    <a:pt x="9058" y="3421"/>
                  </a:cubicBezTo>
                  <a:cubicBezTo>
                    <a:pt x="8867" y="3475"/>
                    <a:pt x="8934" y="3693"/>
                    <a:pt x="9077" y="3693"/>
                  </a:cubicBezTo>
                  <a:cubicBezTo>
                    <a:pt x="9101" y="3693"/>
                    <a:pt x="9126" y="3688"/>
                    <a:pt x="9153" y="3674"/>
                  </a:cubicBezTo>
                  <a:cubicBezTo>
                    <a:pt x="9216" y="3674"/>
                    <a:pt x="9216" y="3643"/>
                    <a:pt x="9248" y="3643"/>
                  </a:cubicBezTo>
                  <a:lnTo>
                    <a:pt x="9248" y="3643"/>
                  </a:lnTo>
                  <a:cubicBezTo>
                    <a:pt x="9216" y="3643"/>
                    <a:pt x="9153" y="3738"/>
                    <a:pt x="9153" y="3896"/>
                  </a:cubicBezTo>
                  <a:cubicBezTo>
                    <a:pt x="9185" y="8108"/>
                    <a:pt x="9280" y="12351"/>
                    <a:pt x="9311" y="16595"/>
                  </a:cubicBezTo>
                  <a:cubicBezTo>
                    <a:pt x="9343" y="18780"/>
                    <a:pt x="9343" y="20997"/>
                    <a:pt x="9406" y="23151"/>
                  </a:cubicBezTo>
                  <a:cubicBezTo>
                    <a:pt x="9406" y="24354"/>
                    <a:pt x="9565" y="25811"/>
                    <a:pt x="8488" y="26729"/>
                  </a:cubicBezTo>
                  <a:cubicBezTo>
                    <a:pt x="7892" y="27234"/>
                    <a:pt x="7063" y="27456"/>
                    <a:pt x="6242" y="27456"/>
                  </a:cubicBezTo>
                  <a:cubicBezTo>
                    <a:pt x="5929" y="27456"/>
                    <a:pt x="5618" y="27424"/>
                    <a:pt x="5321" y="27363"/>
                  </a:cubicBezTo>
                  <a:cubicBezTo>
                    <a:pt x="222" y="26222"/>
                    <a:pt x="1806" y="19255"/>
                    <a:pt x="1869" y="15930"/>
                  </a:cubicBezTo>
                  <a:cubicBezTo>
                    <a:pt x="1996" y="11813"/>
                    <a:pt x="2027" y="7538"/>
                    <a:pt x="1584" y="3421"/>
                  </a:cubicBezTo>
                  <a:lnTo>
                    <a:pt x="1584" y="3421"/>
                  </a:lnTo>
                  <a:cubicBezTo>
                    <a:pt x="1742" y="3453"/>
                    <a:pt x="1869" y="3484"/>
                    <a:pt x="2027" y="3484"/>
                  </a:cubicBezTo>
                  <a:cubicBezTo>
                    <a:pt x="2154" y="3484"/>
                    <a:pt x="2186" y="3326"/>
                    <a:pt x="2091" y="3294"/>
                  </a:cubicBezTo>
                  <a:cubicBezTo>
                    <a:pt x="1932" y="3262"/>
                    <a:pt x="1742" y="3167"/>
                    <a:pt x="1616" y="3104"/>
                  </a:cubicBezTo>
                  <a:lnTo>
                    <a:pt x="1616" y="3009"/>
                  </a:lnTo>
                  <a:cubicBezTo>
                    <a:pt x="1616" y="2969"/>
                    <a:pt x="1552" y="2929"/>
                    <a:pt x="1490" y="2929"/>
                  </a:cubicBezTo>
                  <a:cubicBezTo>
                    <a:pt x="1453" y="2929"/>
                    <a:pt x="1417" y="2943"/>
                    <a:pt x="1394" y="2977"/>
                  </a:cubicBezTo>
                  <a:cubicBezTo>
                    <a:pt x="602" y="2471"/>
                    <a:pt x="349" y="1426"/>
                    <a:pt x="1236" y="761"/>
                  </a:cubicBezTo>
                  <a:cubicBezTo>
                    <a:pt x="1642" y="443"/>
                    <a:pt x="2136" y="342"/>
                    <a:pt x="2653" y="342"/>
                  </a:cubicBezTo>
                  <a:close/>
                  <a:moveTo>
                    <a:pt x="8203" y="1"/>
                  </a:moveTo>
                  <a:cubicBezTo>
                    <a:pt x="6936" y="64"/>
                    <a:pt x="5669" y="159"/>
                    <a:pt x="4403" y="317"/>
                  </a:cubicBezTo>
                  <a:cubicBezTo>
                    <a:pt x="4403" y="286"/>
                    <a:pt x="4371" y="254"/>
                    <a:pt x="4339" y="254"/>
                  </a:cubicBezTo>
                  <a:cubicBezTo>
                    <a:pt x="3795" y="124"/>
                    <a:pt x="3156" y="5"/>
                    <a:pt x="2545" y="5"/>
                  </a:cubicBezTo>
                  <a:cubicBezTo>
                    <a:pt x="1661" y="5"/>
                    <a:pt x="837" y="254"/>
                    <a:pt x="444" y="1077"/>
                  </a:cubicBezTo>
                  <a:cubicBezTo>
                    <a:pt x="1" y="1901"/>
                    <a:pt x="444" y="2851"/>
                    <a:pt x="1331" y="3262"/>
                  </a:cubicBezTo>
                  <a:cubicBezTo>
                    <a:pt x="1204" y="7221"/>
                    <a:pt x="1552" y="11180"/>
                    <a:pt x="1489" y="15138"/>
                  </a:cubicBezTo>
                  <a:cubicBezTo>
                    <a:pt x="1394" y="17165"/>
                    <a:pt x="1204" y="19160"/>
                    <a:pt x="1204" y="21187"/>
                  </a:cubicBezTo>
                  <a:cubicBezTo>
                    <a:pt x="1204" y="22707"/>
                    <a:pt x="1426" y="24227"/>
                    <a:pt x="2312" y="25557"/>
                  </a:cubicBezTo>
                  <a:cubicBezTo>
                    <a:pt x="3155" y="26811"/>
                    <a:pt x="4736" y="27755"/>
                    <a:pt x="6329" y="27755"/>
                  </a:cubicBezTo>
                  <a:cubicBezTo>
                    <a:pt x="7070" y="27755"/>
                    <a:pt x="7814" y="27550"/>
                    <a:pt x="8488" y="27078"/>
                  </a:cubicBezTo>
                  <a:cubicBezTo>
                    <a:pt x="9660" y="26254"/>
                    <a:pt x="9786" y="24956"/>
                    <a:pt x="9786" y="23721"/>
                  </a:cubicBezTo>
                  <a:cubicBezTo>
                    <a:pt x="9786" y="21662"/>
                    <a:pt x="9755" y="19635"/>
                    <a:pt x="9723" y="17640"/>
                  </a:cubicBezTo>
                  <a:cubicBezTo>
                    <a:pt x="9691" y="13048"/>
                    <a:pt x="9628" y="8393"/>
                    <a:pt x="9565" y="3769"/>
                  </a:cubicBezTo>
                  <a:cubicBezTo>
                    <a:pt x="9565" y="3646"/>
                    <a:pt x="9470" y="3600"/>
                    <a:pt x="9368" y="3600"/>
                  </a:cubicBezTo>
                  <a:cubicBezTo>
                    <a:pt x="9338" y="3600"/>
                    <a:pt x="9308" y="3604"/>
                    <a:pt x="9280" y="3611"/>
                  </a:cubicBezTo>
                  <a:cubicBezTo>
                    <a:pt x="10515" y="3104"/>
                    <a:pt x="10800" y="1426"/>
                    <a:pt x="9881" y="476"/>
                  </a:cubicBezTo>
                  <a:cubicBezTo>
                    <a:pt x="9438" y="64"/>
                    <a:pt x="8836" y="1"/>
                    <a:pt x="8203" y="1"/>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2745645" y="3607293"/>
              <a:ext cx="327994" cy="891110"/>
            </a:xfrm>
            <a:custGeom>
              <a:avLst/>
              <a:gdLst/>
              <a:ahLst/>
              <a:cxnLst/>
              <a:rect l="l" t="t" r="r" b="b"/>
              <a:pathLst>
                <a:path w="9977" h="27106" extrusionOk="0">
                  <a:moveTo>
                    <a:pt x="1960" y="1338"/>
                  </a:moveTo>
                  <a:cubicBezTo>
                    <a:pt x="1971" y="1338"/>
                    <a:pt x="1983" y="1339"/>
                    <a:pt x="1996" y="1341"/>
                  </a:cubicBezTo>
                  <a:cubicBezTo>
                    <a:pt x="3040" y="1630"/>
                    <a:pt x="4059" y="1773"/>
                    <a:pt x="5079" y="1773"/>
                  </a:cubicBezTo>
                  <a:cubicBezTo>
                    <a:pt x="6070" y="1773"/>
                    <a:pt x="7062" y="1638"/>
                    <a:pt x="8076" y="1373"/>
                  </a:cubicBezTo>
                  <a:cubicBezTo>
                    <a:pt x="8099" y="1367"/>
                    <a:pt x="8121" y="1364"/>
                    <a:pt x="8141" y="1364"/>
                  </a:cubicBezTo>
                  <a:cubicBezTo>
                    <a:pt x="8344" y="1364"/>
                    <a:pt x="8402" y="1632"/>
                    <a:pt x="8171" y="1689"/>
                  </a:cubicBezTo>
                  <a:cubicBezTo>
                    <a:pt x="7234" y="2022"/>
                    <a:pt x="6217" y="2181"/>
                    <a:pt x="5197" y="2181"/>
                  </a:cubicBezTo>
                  <a:cubicBezTo>
                    <a:pt x="4080" y="2181"/>
                    <a:pt x="2959" y="1990"/>
                    <a:pt x="1932" y="1626"/>
                  </a:cubicBezTo>
                  <a:cubicBezTo>
                    <a:pt x="1755" y="1537"/>
                    <a:pt x="1799" y="1338"/>
                    <a:pt x="1960" y="1338"/>
                  </a:cubicBezTo>
                  <a:close/>
                  <a:moveTo>
                    <a:pt x="2404" y="1"/>
                  </a:moveTo>
                  <a:cubicBezTo>
                    <a:pt x="1897" y="1"/>
                    <a:pt x="1413" y="96"/>
                    <a:pt x="1014" y="391"/>
                  </a:cubicBezTo>
                  <a:cubicBezTo>
                    <a:pt x="159" y="1056"/>
                    <a:pt x="381" y="2069"/>
                    <a:pt x="1172" y="2608"/>
                  </a:cubicBezTo>
                  <a:cubicBezTo>
                    <a:pt x="1187" y="2579"/>
                    <a:pt x="1226" y="2564"/>
                    <a:pt x="1266" y="2564"/>
                  </a:cubicBezTo>
                  <a:cubicBezTo>
                    <a:pt x="1314" y="2564"/>
                    <a:pt x="1362" y="2587"/>
                    <a:pt x="1362" y="2639"/>
                  </a:cubicBezTo>
                  <a:lnTo>
                    <a:pt x="1362" y="2734"/>
                  </a:lnTo>
                  <a:cubicBezTo>
                    <a:pt x="1489" y="2798"/>
                    <a:pt x="1679" y="2893"/>
                    <a:pt x="1837" y="2924"/>
                  </a:cubicBezTo>
                  <a:cubicBezTo>
                    <a:pt x="1964" y="2956"/>
                    <a:pt x="1932" y="3115"/>
                    <a:pt x="1806" y="3115"/>
                  </a:cubicBezTo>
                  <a:cubicBezTo>
                    <a:pt x="1647" y="3115"/>
                    <a:pt x="1489" y="3083"/>
                    <a:pt x="1362" y="3051"/>
                  </a:cubicBezTo>
                  <a:lnTo>
                    <a:pt x="1362" y="3051"/>
                  </a:lnTo>
                  <a:cubicBezTo>
                    <a:pt x="1806" y="7168"/>
                    <a:pt x="1774" y="11443"/>
                    <a:pt x="1647" y="15560"/>
                  </a:cubicBezTo>
                  <a:cubicBezTo>
                    <a:pt x="1584" y="18917"/>
                    <a:pt x="1" y="25853"/>
                    <a:pt x="5099" y="26993"/>
                  </a:cubicBezTo>
                  <a:cubicBezTo>
                    <a:pt x="5413" y="27067"/>
                    <a:pt x="5743" y="27106"/>
                    <a:pt x="6073" y="27106"/>
                  </a:cubicBezTo>
                  <a:cubicBezTo>
                    <a:pt x="6877" y="27106"/>
                    <a:pt x="7683" y="26876"/>
                    <a:pt x="8266" y="26359"/>
                  </a:cubicBezTo>
                  <a:cubicBezTo>
                    <a:pt x="9343" y="25473"/>
                    <a:pt x="9185" y="23984"/>
                    <a:pt x="9185" y="22813"/>
                  </a:cubicBezTo>
                  <a:cubicBezTo>
                    <a:pt x="9121" y="20627"/>
                    <a:pt x="9121" y="18411"/>
                    <a:pt x="9090" y="16225"/>
                  </a:cubicBezTo>
                  <a:cubicBezTo>
                    <a:pt x="9058" y="12013"/>
                    <a:pt x="8963" y="7770"/>
                    <a:pt x="8931" y="3526"/>
                  </a:cubicBezTo>
                  <a:cubicBezTo>
                    <a:pt x="8931" y="3431"/>
                    <a:pt x="8963" y="3400"/>
                    <a:pt x="9026" y="3368"/>
                  </a:cubicBezTo>
                  <a:lnTo>
                    <a:pt x="9026" y="3368"/>
                  </a:lnTo>
                  <a:cubicBezTo>
                    <a:pt x="8963" y="3368"/>
                    <a:pt x="8963" y="3400"/>
                    <a:pt x="8931" y="3400"/>
                  </a:cubicBezTo>
                  <a:cubicBezTo>
                    <a:pt x="8909" y="3413"/>
                    <a:pt x="8887" y="3419"/>
                    <a:pt x="8867" y="3419"/>
                  </a:cubicBezTo>
                  <a:cubicBezTo>
                    <a:pt x="8743" y="3419"/>
                    <a:pt x="8669" y="3201"/>
                    <a:pt x="8805" y="3146"/>
                  </a:cubicBezTo>
                  <a:cubicBezTo>
                    <a:pt x="9596" y="2734"/>
                    <a:pt x="9976" y="1974"/>
                    <a:pt x="9818" y="1183"/>
                  </a:cubicBezTo>
                  <a:cubicBezTo>
                    <a:pt x="9596" y="264"/>
                    <a:pt x="8615" y="43"/>
                    <a:pt x="7696" y="11"/>
                  </a:cubicBezTo>
                  <a:cubicBezTo>
                    <a:pt x="6366" y="74"/>
                    <a:pt x="5068" y="233"/>
                    <a:pt x="3738" y="233"/>
                  </a:cubicBezTo>
                  <a:cubicBezTo>
                    <a:pt x="3674" y="233"/>
                    <a:pt x="3643" y="169"/>
                    <a:pt x="3674" y="138"/>
                  </a:cubicBezTo>
                  <a:cubicBezTo>
                    <a:pt x="3259" y="66"/>
                    <a:pt x="2824" y="1"/>
                    <a:pt x="2404" y="1"/>
                  </a:cubicBezTo>
                  <a:close/>
                </a:path>
              </a:pathLst>
            </a:custGeom>
            <a:solidFill>
              <a:srgbClr val="DFF0F3"/>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2844565" y="4026745"/>
              <a:ext cx="175059" cy="417085"/>
            </a:xfrm>
            <a:custGeom>
              <a:avLst/>
              <a:gdLst/>
              <a:ahLst/>
              <a:cxnLst/>
              <a:rect l="l" t="t" r="r" b="b"/>
              <a:pathLst>
                <a:path w="5325" h="12687" extrusionOk="0">
                  <a:moveTo>
                    <a:pt x="2188" y="1"/>
                  </a:moveTo>
                  <a:cubicBezTo>
                    <a:pt x="1493" y="1"/>
                    <a:pt x="792" y="144"/>
                    <a:pt x="64" y="426"/>
                  </a:cubicBezTo>
                  <a:cubicBezTo>
                    <a:pt x="53" y="437"/>
                    <a:pt x="46" y="440"/>
                    <a:pt x="40" y="440"/>
                  </a:cubicBezTo>
                  <a:cubicBezTo>
                    <a:pt x="28" y="440"/>
                    <a:pt x="21" y="426"/>
                    <a:pt x="0" y="426"/>
                  </a:cubicBezTo>
                  <a:lnTo>
                    <a:pt x="0" y="426"/>
                  </a:lnTo>
                  <a:cubicBezTo>
                    <a:pt x="64" y="2611"/>
                    <a:pt x="32" y="4733"/>
                    <a:pt x="32" y="6887"/>
                  </a:cubicBezTo>
                  <a:cubicBezTo>
                    <a:pt x="64" y="9040"/>
                    <a:pt x="475" y="12112"/>
                    <a:pt x="2597" y="12619"/>
                  </a:cubicBezTo>
                  <a:cubicBezTo>
                    <a:pt x="2788" y="12664"/>
                    <a:pt x="2965" y="12686"/>
                    <a:pt x="3127" y="12686"/>
                  </a:cubicBezTo>
                  <a:cubicBezTo>
                    <a:pt x="5325" y="12686"/>
                    <a:pt x="4938" y="8709"/>
                    <a:pt x="4909" y="6792"/>
                  </a:cubicBezTo>
                  <a:cubicBezTo>
                    <a:pt x="4846" y="4702"/>
                    <a:pt x="4782" y="2643"/>
                    <a:pt x="4624" y="553"/>
                  </a:cubicBezTo>
                  <a:lnTo>
                    <a:pt x="4561" y="553"/>
                  </a:lnTo>
                  <a:cubicBezTo>
                    <a:pt x="3754" y="183"/>
                    <a:pt x="2974" y="1"/>
                    <a:pt x="2188" y="1"/>
                  </a:cubicBezTo>
                  <a:close/>
                </a:path>
              </a:pathLst>
            </a:custGeom>
            <a:solidFill>
              <a:schemeClr val="accent4"/>
            </a:solidFill>
            <a:ln w="17425"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2804326" y="3651280"/>
              <a:ext cx="217501" cy="28272"/>
            </a:xfrm>
            <a:custGeom>
              <a:avLst/>
              <a:gdLst/>
              <a:ahLst/>
              <a:cxnLst/>
              <a:rect l="l" t="t" r="r" b="b"/>
              <a:pathLst>
                <a:path w="6616" h="860" extrusionOk="0">
                  <a:moveTo>
                    <a:pt x="237" y="0"/>
                  </a:moveTo>
                  <a:cubicBezTo>
                    <a:pt x="46" y="0"/>
                    <a:pt x="0" y="228"/>
                    <a:pt x="179" y="288"/>
                  </a:cubicBezTo>
                  <a:cubicBezTo>
                    <a:pt x="1222" y="669"/>
                    <a:pt x="2334" y="859"/>
                    <a:pt x="3448" y="859"/>
                  </a:cubicBezTo>
                  <a:cubicBezTo>
                    <a:pt x="4464" y="859"/>
                    <a:pt x="5482" y="700"/>
                    <a:pt x="6450" y="383"/>
                  </a:cubicBezTo>
                  <a:cubicBezTo>
                    <a:pt x="6615" y="300"/>
                    <a:pt x="6564" y="49"/>
                    <a:pt x="6401" y="49"/>
                  </a:cubicBezTo>
                  <a:cubicBezTo>
                    <a:pt x="6378" y="49"/>
                    <a:pt x="6351" y="54"/>
                    <a:pt x="6323" y="66"/>
                  </a:cubicBezTo>
                  <a:cubicBezTo>
                    <a:pt x="5309" y="312"/>
                    <a:pt x="4339" y="439"/>
                    <a:pt x="3374" y="439"/>
                  </a:cubicBezTo>
                  <a:cubicBezTo>
                    <a:pt x="2351" y="439"/>
                    <a:pt x="1334" y="296"/>
                    <a:pt x="274" y="3"/>
                  </a:cubicBezTo>
                  <a:cubicBezTo>
                    <a:pt x="261" y="1"/>
                    <a:pt x="249" y="0"/>
                    <a:pt x="237" y="0"/>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2910743" y="4328275"/>
              <a:ext cx="54605" cy="41488"/>
            </a:xfrm>
            <a:custGeom>
              <a:avLst/>
              <a:gdLst/>
              <a:ahLst/>
              <a:cxnLst/>
              <a:rect l="l" t="t" r="r" b="b"/>
              <a:pathLst>
                <a:path w="1661" h="1262" extrusionOk="0">
                  <a:moveTo>
                    <a:pt x="98" y="1"/>
                  </a:moveTo>
                  <a:cubicBezTo>
                    <a:pt x="53" y="1"/>
                    <a:pt x="0" y="53"/>
                    <a:pt x="46" y="122"/>
                  </a:cubicBezTo>
                  <a:cubicBezTo>
                    <a:pt x="362" y="660"/>
                    <a:pt x="901" y="1103"/>
                    <a:pt x="1502" y="1262"/>
                  </a:cubicBezTo>
                  <a:cubicBezTo>
                    <a:pt x="1629" y="1262"/>
                    <a:pt x="1661" y="1072"/>
                    <a:pt x="1534" y="1040"/>
                  </a:cubicBezTo>
                  <a:cubicBezTo>
                    <a:pt x="932" y="882"/>
                    <a:pt x="521" y="502"/>
                    <a:pt x="141" y="26"/>
                  </a:cubicBezTo>
                  <a:cubicBezTo>
                    <a:pt x="132" y="9"/>
                    <a:pt x="116" y="1"/>
                    <a:pt x="98" y="1"/>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2889308" y="4346750"/>
              <a:ext cx="55197" cy="58550"/>
            </a:xfrm>
            <a:custGeom>
              <a:avLst/>
              <a:gdLst/>
              <a:ahLst/>
              <a:cxnLst/>
              <a:rect l="l" t="t" r="r" b="b"/>
              <a:pathLst>
                <a:path w="1679" h="1781" extrusionOk="0">
                  <a:moveTo>
                    <a:pt x="72" y="0"/>
                  </a:moveTo>
                  <a:cubicBezTo>
                    <a:pt x="37" y="0"/>
                    <a:pt x="1" y="27"/>
                    <a:pt x="1" y="66"/>
                  </a:cubicBezTo>
                  <a:cubicBezTo>
                    <a:pt x="223" y="858"/>
                    <a:pt x="793" y="1586"/>
                    <a:pt x="1553" y="1776"/>
                  </a:cubicBezTo>
                  <a:cubicBezTo>
                    <a:pt x="1564" y="1779"/>
                    <a:pt x="1575" y="1780"/>
                    <a:pt x="1584" y="1780"/>
                  </a:cubicBezTo>
                  <a:cubicBezTo>
                    <a:pt x="1679" y="1780"/>
                    <a:pt x="1671" y="1647"/>
                    <a:pt x="1584" y="1618"/>
                  </a:cubicBezTo>
                  <a:cubicBezTo>
                    <a:pt x="888" y="1301"/>
                    <a:pt x="381" y="826"/>
                    <a:pt x="128" y="35"/>
                  </a:cubicBezTo>
                  <a:cubicBezTo>
                    <a:pt x="116" y="10"/>
                    <a:pt x="94" y="0"/>
                    <a:pt x="72" y="0"/>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36"/>
          <p:cNvGrpSpPr/>
          <p:nvPr/>
        </p:nvGrpSpPr>
        <p:grpSpPr>
          <a:xfrm>
            <a:off x="3551289" y="2023579"/>
            <a:ext cx="356069" cy="912446"/>
            <a:chOff x="3144839" y="3599304"/>
            <a:chExt cx="356069" cy="912446"/>
          </a:xfrm>
        </p:grpSpPr>
        <p:sp>
          <p:nvSpPr>
            <p:cNvPr id="858" name="Google Shape;858;p36"/>
            <p:cNvSpPr/>
            <p:nvPr/>
          </p:nvSpPr>
          <p:spPr>
            <a:xfrm>
              <a:off x="3144839" y="3599304"/>
              <a:ext cx="356069" cy="912446"/>
            </a:xfrm>
            <a:custGeom>
              <a:avLst/>
              <a:gdLst/>
              <a:ahLst/>
              <a:cxnLst/>
              <a:rect l="l" t="t" r="r" b="b"/>
              <a:pathLst>
                <a:path w="10831" h="27755" extrusionOk="0">
                  <a:moveTo>
                    <a:pt x="2653" y="342"/>
                  </a:moveTo>
                  <a:cubicBezTo>
                    <a:pt x="3064" y="342"/>
                    <a:pt x="3489" y="406"/>
                    <a:pt x="3896" y="476"/>
                  </a:cubicBezTo>
                  <a:cubicBezTo>
                    <a:pt x="3864" y="507"/>
                    <a:pt x="3896" y="602"/>
                    <a:pt x="3991" y="602"/>
                  </a:cubicBezTo>
                  <a:cubicBezTo>
                    <a:pt x="5321" y="602"/>
                    <a:pt x="6619" y="444"/>
                    <a:pt x="7949" y="349"/>
                  </a:cubicBezTo>
                  <a:cubicBezTo>
                    <a:pt x="7997" y="347"/>
                    <a:pt x="8045" y="346"/>
                    <a:pt x="8093" y="346"/>
                  </a:cubicBezTo>
                  <a:cubicBezTo>
                    <a:pt x="8943" y="346"/>
                    <a:pt x="9860" y="618"/>
                    <a:pt x="10039" y="1457"/>
                  </a:cubicBezTo>
                  <a:cubicBezTo>
                    <a:pt x="10198" y="2249"/>
                    <a:pt x="9849" y="3009"/>
                    <a:pt x="9058" y="3421"/>
                  </a:cubicBezTo>
                  <a:cubicBezTo>
                    <a:pt x="8867" y="3475"/>
                    <a:pt x="8934" y="3693"/>
                    <a:pt x="9077" y="3693"/>
                  </a:cubicBezTo>
                  <a:cubicBezTo>
                    <a:pt x="9100" y="3693"/>
                    <a:pt x="9126" y="3688"/>
                    <a:pt x="9153" y="3674"/>
                  </a:cubicBezTo>
                  <a:cubicBezTo>
                    <a:pt x="9216" y="3674"/>
                    <a:pt x="9216" y="3643"/>
                    <a:pt x="9248" y="3643"/>
                  </a:cubicBezTo>
                  <a:lnTo>
                    <a:pt x="9248" y="3643"/>
                  </a:lnTo>
                  <a:cubicBezTo>
                    <a:pt x="9216" y="3643"/>
                    <a:pt x="9153" y="3738"/>
                    <a:pt x="9153" y="3896"/>
                  </a:cubicBezTo>
                  <a:cubicBezTo>
                    <a:pt x="9184" y="8108"/>
                    <a:pt x="9279" y="12351"/>
                    <a:pt x="9311" y="16595"/>
                  </a:cubicBezTo>
                  <a:cubicBezTo>
                    <a:pt x="9343" y="18780"/>
                    <a:pt x="9343" y="20997"/>
                    <a:pt x="9406" y="23151"/>
                  </a:cubicBezTo>
                  <a:cubicBezTo>
                    <a:pt x="9406" y="24354"/>
                    <a:pt x="9564" y="25811"/>
                    <a:pt x="8488" y="26729"/>
                  </a:cubicBezTo>
                  <a:cubicBezTo>
                    <a:pt x="7891" y="27234"/>
                    <a:pt x="7062" y="27456"/>
                    <a:pt x="6242" y="27456"/>
                  </a:cubicBezTo>
                  <a:cubicBezTo>
                    <a:pt x="5929" y="27456"/>
                    <a:pt x="5618" y="27424"/>
                    <a:pt x="5321" y="27363"/>
                  </a:cubicBezTo>
                  <a:cubicBezTo>
                    <a:pt x="222" y="26222"/>
                    <a:pt x="1805" y="19255"/>
                    <a:pt x="1869" y="15930"/>
                  </a:cubicBezTo>
                  <a:cubicBezTo>
                    <a:pt x="1995" y="11813"/>
                    <a:pt x="2027" y="7538"/>
                    <a:pt x="1584" y="3421"/>
                  </a:cubicBezTo>
                  <a:lnTo>
                    <a:pt x="1584" y="3421"/>
                  </a:lnTo>
                  <a:cubicBezTo>
                    <a:pt x="1774" y="3453"/>
                    <a:pt x="1869" y="3484"/>
                    <a:pt x="2027" y="3484"/>
                  </a:cubicBezTo>
                  <a:cubicBezTo>
                    <a:pt x="2154" y="3484"/>
                    <a:pt x="2185" y="3326"/>
                    <a:pt x="2090" y="3294"/>
                  </a:cubicBezTo>
                  <a:cubicBezTo>
                    <a:pt x="1932" y="3262"/>
                    <a:pt x="1774" y="3167"/>
                    <a:pt x="1615" y="3104"/>
                  </a:cubicBezTo>
                  <a:lnTo>
                    <a:pt x="1615" y="3009"/>
                  </a:lnTo>
                  <a:cubicBezTo>
                    <a:pt x="1615" y="2969"/>
                    <a:pt x="1552" y="2929"/>
                    <a:pt x="1489" y="2929"/>
                  </a:cubicBezTo>
                  <a:cubicBezTo>
                    <a:pt x="1453" y="2929"/>
                    <a:pt x="1417" y="2943"/>
                    <a:pt x="1394" y="2977"/>
                  </a:cubicBezTo>
                  <a:cubicBezTo>
                    <a:pt x="602" y="2471"/>
                    <a:pt x="349" y="1426"/>
                    <a:pt x="1235" y="761"/>
                  </a:cubicBezTo>
                  <a:cubicBezTo>
                    <a:pt x="1641" y="443"/>
                    <a:pt x="2136" y="342"/>
                    <a:pt x="2653" y="342"/>
                  </a:cubicBezTo>
                  <a:close/>
                  <a:moveTo>
                    <a:pt x="8203" y="1"/>
                  </a:moveTo>
                  <a:cubicBezTo>
                    <a:pt x="6936" y="64"/>
                    <a:pt x="5669" y="159"/>
                    <a:pt x="4402" y="317"/>
                  </a:cubicBezTo>
                  <a:cubicBezTo>
                    <a:pt x="4402" y="286"/>
                    <a:pt x="4371" y="254"/>
                    <a:pt x="4339" y="254"/>
                  </a:cubicBezTo>
                  <a:cubicBezTo>
                    <a:pt x="3795" y="124"/>
                    <a:pt x="3156" y="5"/>
                    <a:pt x="2544" y="5"/>
                  </a:cubicBezTo>
                  <a:cubicBezTo>
                    <a:pt x="1661" y="5"/>
                    <a:pt x="837" y="254"/>
                    <a:pt x="444" y="1077"/>
                  </a:cubicBezTo>
                  <a:cubicBezTo>
                    <a:pt x="0" y="1901"/>
                    <a:pt x="444" y="2851"/>
                    <a:pt x="1330" y="3262"/>
                  </a:cubicBezTo>
                  <a:cubicBezTo>
                    <a:pt x="1204" y="7221"/>
                    <a:pt x="1552" y="11180"/>
                    <a:pt x="1489" y="15138"/>
                  </a:cubicBezTo>
                  <a:cubicBezTo>
                    <a:pt x="1394" y="17165"/>
                    <a:pt x="1204" y="19160"/>
                    <a:pt x="1204" y="21187"/>
                  </a:cubicBezTo>
                  <a:cubicBezTo>
                    <a:pt x="1204" y="22707"/>
                    <a:pt x="1425" y="24227"/>
                    <a:pt x="2312" y="25557"/>
                  </a:cubicBezTo>
                  <a:cubicBezTo>
                    <a:pt x="3155" y="26811"/>
                    <a:pt x="4720" y="27755"/>
                    <a:pt x="6314" y="27755"/>
                  </a:cubicBezTo>
                  <a:cubicBezTo>
                    <a:pt x="7056" y="27755"/>
                    <a:pt x="7804" y="27550"/>
                    <a:pt x="8488" y="27078"/>
                  </a:cubicBezTo>
                  <a:cubicBezTo>
                    <a:pt x="9659" y="26254"/>
                    <a:pt x="9786" y="24956"/>
                    <a:pt x="9786" y="23721"/>
                  </a:cubicBezTo>
                  <a:cubicBezTo>
                    <a:pt x="9786" y="21662"/>
                    <a:pt x="9754" y="19635"/>
                    <a:pt x="9723" y="17640"/>
                  </a:cubicBezTo>
                  <a:cubicBezTo>
                    <a:pt x="9691" y="13048"/>
                    <a:pt x="9628" y="8393"/>
                    <a:pt x="9564" y="3769"/>
                  </a:cubicBezTo>
                  <a:cubicBezTo>
                    <a:pt x="9564" y="3646"/>
                    <a:pt x="9469" y="3600"/>
                    <a:pt x="9367" y="3600"/>
                  </a:cubicBezTo>
                  <a:cubicBezTo>
                    <a:pt x="9338" y="3600"/>
                    <a:pt x="9308" y="3604"/>
                    <a:pt x="9279" y="3611"/>
                  </a:cubicBezTo>
                  <a:cubicBezTo>
                    <a:pt x="10514" y="3104"/>
                    <a:pt x="10831" y="1426"/>
                    <a:pt x="9881" y="476"/>
                  </a:cubicBezTo>
                  <a:cubicBezTo>
                    <a:pt x="9438" y="64"/>
                    <a:pt x="8836" y="1"/>
                    <a:pt x="8203" y="1"/>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152104" y="3607293"/>
              <a:ext cx="327994" cy="891110"/>
            </a:xfrm>
            <a:custGeom>
              <a:avLst/>
              <a:gdLst/>
              <a:ahLst/>
              <a:cxnLst/>
              <a:rect l="l" t="t" r="r" b="b"/>
              <a:pathLst>
                <a:path w="9977" h="27106" extrusionOk="0">
                  <a:moveTo>
                    <a:pt x="1929" y="1338"/>
                  </a:moveTo>
                  <a:cubicBezTo>
                    <a:pt x="1940" y="1338"/>
                    <a:pt x="1952" y="1339"/>
                    <a:pt x="1964" y="1341"/>
                  </a:cubicBezTo>
                  <a:cubicBezTo>
                    <a:pt x="3008" y="1630"/>
                    <a:pt x="4028" y="1773"/>
                    <a:pt x="5048" y="1773"/>
                  </a:cubicBezTo>
                  <a:cubicBezTo>
                    <a:pt x="6039" y="1773"/>
                    <a:pt x="7030" y="1638"/>
                    <a:pt x="8045" y="1373"/>
                  </a:cubicBezTo>
                  <a:cubicBezTo>
                    <a:pt x="8068" y="1367"/>
                    <a:pt x="8089" y="1364"/>
                    <a:pt x="8109" y="1364"/>
                  </a:cubicBezTo>
                  <a:cubicBezTo>
                    <a:pt x="8313" y="1364"/>
                    <a:pt x="8370" y="1632"/>
                    <a:pt x="8140" y="1689"/>
                  </a:cubicBezTo>
                  <a:cubicBezTo>
                    <a:pt x="7203" y="2022"/>
                    <a:pt x="6201" y="2181"/>
                    <a:pt x="5189" y="2181"/>
                  </a:cubicBezTo>
                  <a:cubicBezTo>
                    <a:pt x="4080" y="2181"/>
                    <a:pt x="2960" y="1990"/>
                    <a:pt x="1901" y="1626"/>
                  </a:cubicBezTo>
                  <a:cubicBezTo>
                    <a:pt x="1724" y="1537"/>
                    <a:pt x="1767" y="1338"/>
                    <a:pt x="1929" y="1338"/>
                  </a:cubicBezTo>
                  <a:close/>
                  <a:moveTo>
                    <a:pt x="2405" y="1"/>
                  </a:moveTo>
                  <a:cubicBezTo>
                    <a:pt x="1897" y="1"/>
                    <a:pt x="1413" y="96"/>
                    <a:pt x="1014" y="391"/>
                  </a:cubicBezTo>
                  <a:cubicBezTo>
                    <a:pt x="159" y="1056"/>
                    <a:pt x="381" y="2069"/>
                    <a:pt x="1173" y="2608"/>
                  </a:cubicBezTo>
                  <a:cubicBezTo>
                    <a:pt x="1201" y="2579"/>
                    <a:pt x="1249" y="2564"/>
                    <a:pt x="1293" y="2564"/>
                  </a:cubicBezTo>
                  <a:cubicBezTo>
                    <a:pt x="1346" y="2564"/>
                    <a:pt x="1394" y="2587"/>
                    <a:pt x="1394" y="2639"/>
                  </a:cubicBezTo>
                  <a:lnTo>
                    <a:pt x="1394" y="2734"/>
                  </a:lnTo>
                  <a:cubicBezTo>
                    <a:pt x="1489" y="2798"/>
                    <a:pt x="1711" y="2893"/>
                    <a:pt x="1869" y="2924"/>
                  </a:cubicBezTo>
                  <a:cubicBezTo>
                    <a:pt x="1964" y="2956"/>
                    <a:pt x="1933" y="3115"/>
                    <a:pt x="1806" y="3115"/>
                  </a:cubicBezTo>
                  <a:cubicBezTo>
                    <a:pt x="1648" y="3115"/>
                    <a:pt x="1489" y="3083"/>
                    <a:pt x="1394" y="3051"/>
                  </a:cubicBezTo>
                  <a:lnTo>
                    <a:pt x="1394" y="3051"/>
                  </a:lnTo>
                  <a:cubicBezTo>
                    <a:pt x="1806" y="7168"/>
                    <a:pt x="1774" y="11443"/>
                    <a:pt x="1648" y="15560"/>
                  </a:cubicBezTo>
                  <a:cubicBezTo>
                    <a:pt x="1584" y="18917"/>
                    <a:pt x="1" y="25853"/>
                    <a:pt x="5100" y="26993"/>
                  </a:cubicBezTo>
                  <a:cubicBezTo>
                    <a:pt x="5413" y="27067"/>
                    <a:pt x="5743" y="27106"/>
                    <a:pt x="6074" y="27106"/>
                  </a:cubicBezTo>
                  <a:cubicBezTo>
                    <a:pt x="6877" y="27106"/>
                    <a:pt x="7683" y="26876"/>
                    <a:pt x="8267" y="26359"/>
                  </a:cubicBezTo>
                  <a:cubicBezTo>
                    <a:pt x="9343" y="25473"/>
                    <a:pt x="9185" y="23984"/>
                    <a:pt x="9185" y="22813"/>
                  </a:cubicBezTo>
                  <a:cubicBezTo>
                    <a:pt x="9153" y="20627"/>
                    <a:pt x="9153" y="18411"/>
                    <a:pt x="9090" y="16225"/>
                  </a:cubicBezTo>
                  <a:cubicBezTo>
                    <a:pt x="9058" y="12013"/>
                    <a:pt x="8995" y="7770"/>
                    <a:pt x="8932" y="3526"/>
                  </a:cubicBezTo>
                  <a:cubicBezTo>
                    <a:pt x="8932" y="3431"/>
                    <a:pt x="8995" y="3400"/>
                    <a:pt x="9027" y="3368"/>
                  </a:cubicBezTo>
                  <a:lnTo>
                    <a:pt x="9027" y="3368"/>
                  </a:lnTo>
                  <a:cubicBezTo>
                    <a:pt x="8995" y="3368"/>
                    <a:pt x="8995" y="3400"/>
                    <a:pt x="8932" y="3400"/>
                  </a:cubicBezTo>
                  <a:cubicBezTo>
                    <a:pt x="8909" y="3413"/>
                    <a:pt x="8888" y="3419"/>
                    <a:pt x="8869" y="3419"/>
                  </a:cubicBezTo>
                  <a:cubicBezTo>
                    <a:pt x="8752" y="3419"/>
                    <a:pt x="8701" y="3201"/>
                    <a:pt x="8837" y="3146"/>
                  </a:cubicBezTo>
                  <a:cubicBezTo>
                    <a:pt x="9628" y="2734"/>
                    <a:pt x="9977" y="1974"/>
                    <a:pt x="9818" y="1183"/>
                  </a:cubicBezTo>
                  <a:cubicBezTo>
                    <a:pt x="9565" y="264"/>
                    <a:pt x="8583" y="43"/>
                    <a:pt x="7728" y="11"/>
                  </a:cubicBezTo>
                  <a:cubicBezTo>
                    <a:pt x="6366" y="74"/>
                    <a:pt x="5068" y="233"/>
                    <a:pt x="3770" y="233"/>
                  </a:cubicBezTo>
                  <a:cubicBezTo>
                    <a:pt x="3675" y="233"/>
                    <a:pt x="3643" y="169"/>
                    <a:pt x="3675" y="138"/>
                  </a:cubicBezTo>
                  <a:cubicBezTo>
                    <a:pt x="3259" y="66"/>
                    <a:pt x="2824" y="1"/>
                    <a:pt x="2405" y="1"/>
                  </a:cubicBezTo>
                  <a:close/>
                </a:path>
              </a:pathLst>
            </a:custGeom>
            <a:solidFill>
              <a:srgbClr val="DFF0F3"/>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209734" y="3651280"/>
              <a:ext cx="217501" cy="28272"/>
            </a:xfrm>
            <a:custGeom>
              <a:avLst/>
              <a:gdLst/>
              <a:ahLst/>
              <a:cxnLst/>
              <a:rect l="l" t="t" r="r" b="b"/>
              <a:pathLst>
                <a:path w="6616" h="860" extrusionOk="0">
                  <a:moveTo>
                    <a:pt x="238" y="0"/>
                  </a:moveTo>
                  <a:cubicBezTo>
                    <a:pt x="47" y="0"/>
                    <a:pt x="1" y="228"/>
                    <a:pt x="180" y="288"/>
                  </a:cubicBezTo>
                  <a:cubicBezTo>
                    <a:pt x="1223" y="669"/>
                    <a:pt x="2335" y="859"/>
                    <a:pt x="3448" y="859"/>
                  </a:cubicBezTo>
                  <a:cubicBezTo>
                    <a:pt x="4465" y="859"/>
                    <a:pt x="5483" y="700"/>
                    <a:pt x="6450" y="383"/>
                  </a:cubicBezTo>
                  <a:cubicBezTo>
                    <a:pt x="6616" y="300"/>
                    <a:pt x="6565" y="49"/>
                    <a:pt x="6402" y="49"/>
                  </a:cubicBezTo>
                  <a:cubicBezTo>
                    <a:pt x="6378" y="49"/>
                    <a:pt x="6352" y="54"/>
                    <a:pt x="6324" y="66"/>
                  </a:cubicBezTo>
                  <a:cubicBezTo>
                    <a:pt x="5309" y="312"/>
                    <a:pt x="4340" y="439"/>
                    <a:pt x="3375" y="439"/>
                  </a:cubicBezTo>
                  <a:cubicBezTo>
                    <a:pt x="2352" y="439"/>
                    <a:pt x="1334" y="296"/>
                    <a:pt x="275" y="3"/>
                  </a:cubicBezTo>
                  <a:cubicBezTo>
                    <a:pt x="262" y="1"/>
                    <a:pt x="249" y="0"/>
                    <a:pt x="238" y="0"/>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316150" y="4328275"/>
              <a:ext cx="54638" cy="41488"/>
            </a:xfrm>
            <a:custGeom>
              <a:avLst/>
              <a:gdLst/>
              <a:ahLst/>
              <a:cxnLst/>
              <a:rect l="l" t="t" r="r" b="b"/>
              <a:pathLst>
                <a:path w="1662" h="1262" extrusionOk="0">
                  <a:moveTo>
                    <a:pt x="99" y="1"/>
                  </a:moveTo>
                  <a:cubicBezTo>
                    <a:pt x="54" y="1"/>
                    <a:pt x="1" y="53"/>
                    <a:pt x="46" y="122"/>
                  </a:cubicBezTo>
                  <a:cubicBezTo>
                    <a:pt x="363" y="660"/>
                    <a:pt x="901" y="1103"/>
                    <a:pt x="1503" y="1262"/>
                  </a:cubicBezTo>
                  <a:cubicBezTo>
                    <a:pt x="1630" y="1262"/>
                    <a:pt x="1661" y="1072"/>
                    <a:pt x="1535" y="1040"/>
                  </a:cubicBezTo>
                  <a:cubicBezTo>
                    <a:pt x="996" y="882"/>
                    <a:pt x="521" y="502"/>
                    <a:pt x="141" y="26"/>
                  </a:cubicBezTo>
                  <a:cubicBezTo>
                    <a:pt x="132" y="9"/>
                    <a:pt x="116" y="1"/>
                    <a:pt x="99" y="1"/>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294749" y="4346750"/>
              <a:ext cx="55197" cy="58550"/>
            </a:xfrm>
            <a:custGeom>
              <a:avLst/>
              <a:gdLst/>
              <a:ahLst/>
              <a:cxnLst/>
              <a:rect l="l" t="t" r="r" b="b"/>
              <a:pathLst>
                <a:path w="1679" h="1781" extrusionOk="0">
                  <a:moveTo>
                    <a:pt x="72" y="0"/>
                  </a:moveTo>
                  <a:cubicBezTo>
                    <a:pt x="37" y="0"/>
                    <a:pt x="1" y="27"/>
                    <a:pt x="1" y="66"/>
                  </a:cubicBezTo>
                  <a:cubicBezTo>
                    <a:pt x="222" y="858"/>
                    <a:pt x="792" y="1586"/>
                    <a:pt x="1552" y="1776"/>
                  </a:cubicBezTo>
                  <a:cubicBezTo>
                    <a:pt x="1564" y="1779"/>
                    <a:pt x="1574" y="1780"/>
                    <a:pt x="1584" y="1780"/>
                  </a:cubicBezTo>
                  <a:cubicBezTo>
                    <a:pt x="1678" y="1780"/>
                    <a:pt x="1670" y="1647"/>
                    <a:pt x="1584" y="1618"/>
                  </a:cubicBezTo>
                  <a:cubicBezTo>
                    <a:pt x="887" y="1301"/>
                    <a:pt x="412" y="826"/>
                    <a:pt x="127" y="35"/>
                  </a:cubicBezTo>
                  <a:cubicBezTo>
                    <a:pt x="115" y="10"/>
                    <a:pt x="94" y="0"/>
                    <a:pt x="72" y="0"/>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36"/>
          <p:cNvGrpSpPr/>
          <p:nvPr/>
        </p:nvGrpSpPr>
        <p:grpSpPr>
          <a:xfrm>
            <a:off x="3957739" y="2023579"/>
            <a:ext cx="356069" cy="912446"/>
            <a:chOff x="3144839" y="3599304"/>
            <a:chExt cx="356069" cy="912446"/>
          </a:xfrm>
        </p:grpSpPr>
        <p:sp>
          <p:nvSpPr>
            <p:cNvPr id="864" name="Google Shape;864;p36"/>
            <p:cNvSpPr/>
            <p:nvPr/>
          </p:nvSpPr>
          <p:spPr>
            <a:xfrm>
              <a:off x="3144839" y="3599304"/>
              <a:ext cx="356069" cy="912446"/>
            </a:xfrm>
            <a:custGeom>
              <a:avLst/>
              <a:gdLst/>
              <a:ahLst/>
              <a:cxnLst/>
              <a:rect l="l" t="t" r="r" b="b"/>
              <a:pathLst>
                <a:path w="10831" h="27755" extrusionOk="0">
                  <a:moveTo>
                    <a:pt x="2653" y="342"/>
                  </a:moveTo>
                  <a:cubicBezTo>
                    <a:pt x="3064" y="342"/>
                    <a:pt x="3489" y="406"/>
                    <a:pt x="3896" y="476"/>
                  </a:cubicBezTo>
                  <a:cubicBezTo>
                    <a:pt x="3864" y="507"/>
                    <a:pt x="3896" y="602"/>
                    <a:pt x="3991" y="602"/>
                  </a:cubicBezTo>
                  <a:cubicBezTo>
                    <a:pt x="5321" y="602"/>
                    <a:pt x="6619" y="444"/>
                    <a:pt x="7949" y="349"/>
                  </a:cubicBezTo>
                  <a:cubicBezTo>
                    <a:pt x="7997" y="347"/>
                    <a:pt x="8045" y="346"/>
                    <a:pt x="8093" y="346"/>
                  </a:cubicBezTo>
                  <a:cubicBezTo>
                    <a:pt x="8943" y="346"/>
                    <a:pt x="9860" y="618"/>
                    <a:pt x="10039" y="1457"/>
                  </a:cubicBezTo>
                  <a:cubicBezTo>
                    <a:pt x="10198" y="2249"/>
                    <a:pt x="9849" y="3009"/>
                    <a:pt x="9058" y="3421"/>
                  </a:cubicBezTo>
                  <a:cubicBezTo>
                    <a:pt x="8867" y="3475"/>
                    <a:pt x="8934" y="3693"/>
                    <a:pt x="9077" y="3693"/>
                  </a:cubicBezTo>
                  <a:cubicBezTo>
                    <a:pt x="9100" y="3693"/>
                    <a:pt x="9126" y="3688"/>
                    <a:pt x="9153" y="3674"/>
                  </a:cubicBezTo>
                  <a:cubicBezTo>
                    <a:pt x="9216" y="3674"/>
                    <a:pt x="9216" y="3643"/>
                    <a:pt x="9248" y="3643"/>
                  </a:cubicBezTo>
                  <a:lnTo>
                    <a:pt x="9248" y="3643"/>
                  </a:lnTo>
                  <a:cubicBezTo>
                    <a:pt x="9216" y="3643"/>
                    <a:pt x="9153" y="3738"/>
                    <a:pt x="9153" y="3896"/>
                  </a:cubicBezTo>
                  <a:cubicBezTo>
                    <a:pt x="9184" y="8108"/>
                    <a:pt x="9279" y="12351"/>
                    <a:pt x="9311" y="16595"/>
                  </a:cubicBezTo>
                  <a:cubicBezTo>
                    <a:pt x="9343" y="18780"/>
                    <a:pt x="9343" y="20997"/>
                    <a:pt x="9406" y="23151"/>
                  </a:cubicBezTo>
                  <a:cubicBezTo>
                    <a:pt x="9406" y="24354"/>
                    <a:pt x="9564" y="25811"/>
                    <a:pt x="8488" y="26729"/>
                  </a:cubicBezTo>
                  <a:cubicBezTo>
                    <a:pt x="7891" y="27234"/>
                    <a:pt x="7062" y="27456"/>
                    <a:pt x="6242" y="27456"/>
                  </a:cubicBezTo>
                  <a:cubicBezTo>
                    <a:pt x="5929" y="27456"/>
                    <a:pt x="5618" y="27424"/>
                    <a:pt x="5321" y="27363"/>
                  </a:cubicBezTo>
                  <a:cubicBezTo>
                    <a:pt x="222" y="26222"/>
                    <a:pt x="1805" y="19255"/>
                    <a:pt x="1869" y="15930"/>
                  </a:cubicBezTo>
                  <a:cubicBezTo>
                    <a:pt x="1995" y="11813"/>
                    <a:pt x="2027" y="7538"/>
                    <a:pt x="1584" y="3421"/>
                  </a:cubicBezTo>
                  <a:lnTo>
                    <a:pt x="1584" y="3421"/>
                  </a:lnTo>
                  <a:cubicBezTo>
                    <a:pt x="1774" y="3453"/>
                    <a:pt x="1869" y="3484"/>
                    <a:pt x="2027" y="3484"/>
                  </a:cubicBezTo>
                  <a:cubicBezTo>
                    <a:pt x="2154" y="3484"/>
                    <a:pt x="2185" y="3326"/>
                    <a:pt x="2090" y="3294"/>
                  </a:cubicBezTo>
                  <a:cubicBezTo>
                    <a:pt x="1932" y="3262"/>
                    <a:pt x="1774" y="3167"/>
                    <a:pt x="1615" y="3104"/>
                  </a:cubicBezTo>
                  <a:lnTo>
                    <a:pt x="1615" y="3009"/>
                  </a:lnTo>
                  <a:cubicBezTo>
                    <a:pt x="1615" y="2969"/>
                    <a:pt x="1552" y="2929"/>
                    <a:pt x="1489" y="2929"/>
                  </a:cubicBezTo>
                  <a:cubicBezTo>
                    <a:pt x="1453" y="2929"/>
                    <a:pt x="1417" y="2943"/>
                    <a:pt x="1394" y="2977"/>
                  </a:cubicBezTo>
                  <a:cubicBezTo>
                    <a:pt x="602" y="2471"/>
                    <a:pt x="349" y="1426"/>
                    <a:pt x="1235" y="761"/>
                  </a:cubicBezTo>
                  <a:cubicBezTo>
                    <a:pt x="1641" y="443"/>
                    <a:pt x="2136" y="342"/>
                    <a:pt x="2653" y="342"/>
                  </a:cubicBezTo>
                  <a:close/>
                  <a:moveTo>
                    <a:pt x="8203" y="1"/>
                  </a:moveTo>
                  <a:cubicBezTo>
                    <a:pt x="6936" y="64"/>
                    <a:pt x="5669" y="159"/>
                    <a:pt x="4402" y="317"/>
                  </a:cubicBezTo>
                  <a:cubicBezTo>
                    <a:pt x="4402" y="286"/>
                    <a:pt x="4371" y="254"/>
                    <a:pt x="4339" y="254"/>
                  </a:cubicBezTo>
                  <a:cubicBezTo>
                    <a:pt x="3795" y="124"/>
                    <a:pt x="3156" y="5"/>
                    <a:pt x="2544" y="5"/>
                  </a:cubicBezTo>
                  <a:cubicBezTo>
                    <a:pt x="1661" y="5"/>
                    <a:pt x="837" y="254"/>
                    <a:pt x="444" y="1077"/>
                  </a:cubicBezTo>
                  <a:cubicBezTo>
                    <a:pt x="0" y="1901"/>
                    <a:pt x="444" y="2851"/>
                    <a:pt x="1330" y="3262"/>
                  </a:cubicBezTo>
                  <a:cubicBezTo>
                    <a:pt x="1204" y="7221"/>
                    <a:pt x="1552" y="11180"/>
                    <a:pt x="1489" y="15138"/>
                  </a:cubicBezTo>
                  <a:cubicBezTo>
                    <a:pt x="1394" y="17165"/>
                    <a:pt x="1204" y="19160"/>
                    <a:pt x="1204" y="21187"/>
                  </a:cubicBezTo>
                  <a:cubicBezTo>
                    <a:pt x="1204" y="22707"/>
                    <a:pt x="1425" y="24227"/>
                    <a:pt x="2312" y="25557"/>
                  </a:cubicBezTo>
                  <a:cubicBezTo>
                    <a:pt x="3155" y="26811"/>
                    <a:pt x="4720" y="27755"/>
                    <a:pt x="6314" y="27755"/>
                  </a:cubicBezTo>
                  <a:cubicBezTo>
                    <a:pt x="7056" y="27755"/>
                    <a:pt x="7804" y="27550"/>
                    <a:pt x="8488" y="27078"/>
                  </a:cubicBezTo>
                  <a:cubicBezTo>
                    <a:pt x="9659" y="26254"/>
                    <a:pt x="9786" y="24956"/>
                    <a:pt x="9786" y="23721"/>
                  </a:cubicBezTo>
                  <a:cubicBezTo>
                    <a:pt x="9786" y="21662"/>
                    <a:pt x="9754" y="19635"/>
                    <a:pt x="9723" y="17640"/>
                  </a:cubicBezTo>
                  <a:cubicBezTo>
                    <a:pt x="9691" y="13048"/>
                    <a:pt x="9628" y="8393"/>
                    <a:pt x="9564" y="3769"/>
                  </a:cubicBezTo>
                  <a:cubicBezTo>
                    <a:pt x="9564" y="3646"/>
                    <a:pt x="9469" y="3600"/>
                    <a:pt x="9367" y="3600"/>
                  </a:cubicBezTo>
                  <a:cubicBezTo>
                    <a:pt x="9338" y="3600"/>
                    <a:pt x="9308" y="3604"/>
                    <a:pt x="9279" y="3611"/>
                  </a:cubicBezTo>
                  <a:cubicBezTo>
                    <a:pt x="10514" y="3104"/>
                    <a:pt x="10831" y="1426"/>
                    <a:pt x="9881" y="476"/>
                  </a:cubicBezTo>
                  <a:cubicBezTo>
                    <a:pt x="9438" y="64"/>
                    <a:pt x="8836" y="1"/>
                    <a:pt x="8203" y="1"/>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152104" y="3607293"/>
              <a:ext cx="327994" cy="891110"/>
            </a:xfrm>
            <a:custGeom>
              <a:avLst/>
              <a:gdLst/>
              <a:ahLst/>
              <a:cxnLst/>
              <a:rect l="l" t="t" r="r" b="b"/>
              <a:pathLst>
                <a:path w="9977" h="27106" extrusionOk="0">
                  <a:moveTo>
                    <a:pt x="1929" y="1338"/>
                  </a:moveTo>
                  <a:cubicBezTo>
                    <a:pt x="1940" y="1338"/>
                    <a:pt x="1952" y="1339"/>
                    <a:pt x="1964" y="1341"/>
                  </a:cubicBezTo>
                  <a:cubicBezTo>
                    <a:pt x="3008" y="1630"/>
                    <a:pt x="4028" y="1773"/>
                    <a:pt x="5048" y="1773"/>
                  </a:cubicBezTo>
                  <a:cubicBezTo>
                    <a:pt x="6039" y="1773"/>
                    <a:pt x="7030" y="1638"/>
                    <a:pt x="8045" y="1373"/>
                  </a:cubicBezTo>
                  <a:cubicBezTo>
                    <a:pt x="8068" y="1367"/>
                    <a:pt x="8089" y="1364"/>
                    <a:pt x="8109" y="1364"/>
                  </a:cubicBezTo>
                  <a:cubicBezTo>
                    <a:pt x="8313" y="1364"/>
                    <a:pt x="8370" y="1632"/>
                    <a:pt x="8140" y="1689"/>
                  </a:cubicBezTo>
                  <a:cubicBezTo>
                    <a:pt x="7203" y="2022"/>
                    <a:pt x="6201" y="2181"/>
                    <a:pt x="5189" y="2181"/>
                  </a:cubicBezTo>
                  <a:cubicBezTo>
                    <a:pt x="4080" y="2181"/>
                    <a:pt x="2960" y="1990"/>
                    <a:pt x="1901" y="1626"/>
                  </a:cubicBezTo>
                  <a:cubicBezTo>
                    <a:pt x="1724" y="1537"/>
                    <a:pt x="1767" y="1338"/>
                    <a:pt x="1929" y="1338"/>
                  </a:cubicBezTo>
                  <a:close/>
                  <a:moveTo>
                    <a:pt x="2405" y="1"/>
                  </a:moveTo>
                  <a:cubicBezTo>
                    <a:pt x="1897" y="1"/>
                    <a:pt x="1413" y="96"/>
                    <a:pt x="1014" y="391"/>
                  </a:cubicBezTo>
                  <a:cubicBezTo>
                    <a:pt x="159" y="1056"/>
                    <a:pt x="381" y="2069"/>
                    <a:pt x="1173" y="2608"/>
                  </a:cubicBezTo>
                  <a:cubicBezTo>
                    <a:pt x="1201" y="2579"/>
                    <a:pt x="1249" y="2564"/>
                    <a:pt x="1293" y="2564"/>
                  </a:cubicBezTo>
                  <a:cubicBezTo>
                    <a:pt x="1346" y="2564"/>
                    <a:pt x="1394" y="2587"/>
                    <a:pt x="1394" y="2639"/>
                  </a:cubicBezTo>
                  <a:lnTo>
                    <a:pt x="1394" y="2734"/>
                  </a:lnTo>
                  <a:cubicBezTo>
                    <a:pt x="1489" y="2798"/>
                    <a:pt x="1711" y="2893"/>
                    <a:pt x="1869" y="2924"/>
                  </a:cubicBezTo>
                  <a:cubicBezTo>
                    <a:pt x="1964" y="2956"/>
                    <a:pt x="1933" y="3115"/>
                    <a:pt x="1806" y="3115"/>
                  </a:cubicBezTo>
                  <a:cubicBezTo>
                    <a:pt x="1648" y="3115"/>
                    <a:pt x="1489" y="3083"/>
                    <a:pt x="1394" y="3051"/>
                  </a:cubicBezTo>
                  <a:lnTo>
                    <a:pt x="1394" y="3051"/>
                  </a:lnTo>
                  <a:cubicBezTo>
                    <a:pt x="1806" y="7168"/>
                    <a:pt x="1774" y="11443"/>
                    <a:pt x="1648" y="15560"/>
                  </a:cubicBezTo>
                  <a:cubicBezTo>
                    <a:pt x="1584" y="18917"/>
                    <a:pt x="1" y="25853"/>
                    <a:pt x="5100" y="26993"/>
                  </a:cubicBezTo>
                  <a:cubicBezTo>
                    <a:pt x="5413" y="27067"/>
                    <a:pt x="5743" y="27106"/>
                    <a:pt x="6074" y="27106"/>
                  </a:cubicBezTo>
                  <a:cubicBezTo>
                    <a:pt x="6877" y="27106"/>
                    <a:pt x="7683" y="26876"/>
                    <a:pt x="8267" y="26359"/>
                  </a:cubicBezTo>
                  <a:cubicBezTo>
                    <a:pt x="9343" y="25473"/>
                    <a:pt x="9185" y="23984"/>
                    <a:pt x="9185" y="22813"/>
                  </a:cubicBezTo>
                  <a:cubicBezTo>
                    <a:pt x="9153" y="20627"/>
                    <a:pt x="9153" y="18411"/>
                    <a:pt x="9090" y="16225"/>
                  </a:cubicBezTo>
                  <a:cubicBezTo>
                    <a:pt x="9058" y="12013"/>
                    <a:pt x="8995" y="7770"/>
                    <a:pt x="8932" y="3526"/>
                  </a:cubicBezTo>
                  <a:cubicBezTo>
                    <a:pt x="8932" y="3431"/>
                    <a:pt x="8995" y="3400"/>
                    <a:pt x="9027" y="3368"/>
                  </a:cubicBezTo>
                  <a:lnTo>
                    <a:pt x="9027" y="3368"/>
                  </a:lnTo>
                  <a:cubicBezTo>
                    <a:pt x="8995" y="3368"/>
                    <a:pt x="8995" y="3400"/>
                    <a:pt x="8932" y="3400"/>
                  </a:cubicBezTo>
                  <a:cubicBezTo>
                    <a:pt x="8909" y="3413"/>
                    <a:pt x="8888" y="3419"/>
                    <a:pt x="8869" y="3419"/>
                  </a:cubicBezTo>
                  <a:cubicBezTo>
                    <a:pt x="8752" y="3419"/>
                    <a:pt x="8701" y="3201"/>
                    <a:pt x="8837" y="3146"/>
                  </a:cubicBezTo>
                  <a:cubicBezTo>
                    <a:pt x="9628" y="2734"/>
                    <a:pt x="9977" y="1974"/>
                    <a:pt x="9818" y="1183"/>
                  </a:cubicBezTo>
                  <a:cubicBezTo>
                    <a:pt x="9565" y="264"/>
                    <a:pt x="8583" y="43"/>
                    <a:pt x="7728" y="11"/>
                  </a:cubicBezTo>
                  <a:cubicBezTo>
                    <a:pt x="6366" y="74"/>
                    <a:pt x="5068" y="233"/>
                    <a:pt x="3770" y="233"/>
                  </a:cubicBezTo>
                  <a:cubicBezTo>
                    <a:pt x="3675" y="233"/>
                    <a:pt x="3643" y="169"/>
                    <a:pt x="3675" y="138"/>
                  </a:cubicBezTo>
                  <a:cubicBezTo>
                    <a:pt x="3259" y="66"/>
                    <a:pt x="2824" y="1"/>
                    <a:pt x="2405" y="1"/>
                  </a:cubicBezTo>
                  <a:close/>
                </a:path>
              </a:pathLst>
            </a:custGeom>
            <a:solidFill>
              <a:srgbClr val="DFF0F3"/>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3209734" y="3651280"/>
              <a:ext cx="217501" cy="28272"/>
            </a:xfrm>
            <a:custGeom>
              <a:avLst/>
              <a:gdLst/>
              <a:ahLst/>
              <a:cxnLst/>
              <a:rect l="l" t="t" r="r" b="b"/>
              <a:pathLst>
                <a:path w="6616" h="860" extrusionOk="0">
                  <a:moveTo>
                    <a:pt x="238" y="0"/>
                  </a:moveTo>
                  <a:cubicBezTo>
                    <a:pt x="47" y="0"/>
                    <a:pt x="1" y="228"/>
                    <a:pt x="180" y="288"/>
                  </a:cubicBezTo>
                  <a:cubicBezTo>
                    <a:pt x="1223" y="669"/>
                    <a:pt x="2335" y="859"/>
                    <a:pt x="3448" y="859"/>
                  </a:cubicBezTo>
                  <a:cubicBezTo>
                    <a:pt x="4465" y="859"/>
                    <a:pt x="5483" y="700"/>
                    <a:pt x="6450" y="383"/>
                  </a:cubicBezTo>
                  <a:cubicBezTo>
                    <a:pt x="6616" y="300"/>
                    <a:pt x="6565" y="49"/>
                    <a:pt x="6402" y="49"/>
                  </a:cubicBezTo>
                  <a:cubicBezTo>
                    <a:pt x="6378" y="49"/>
                    <a:pt x="6352" y="54"/>
                    <a:pt x="6324" y="66"/>
                  </a:cubicBezTo>
                  <a:cubicBezTo>
                    <a:pt x="5309" y="312"/>
                    <a:pt x="4340" y="439"/>
                    <a:pt x="3375" y="439"/>
                  </a:cubicBezTo>
                  <a:cubicBezTo>
                    <a:pt x="2352" y="439"/>
                    <a:pt x="1334" y="296"/>
                    <a:pt x="275" y="3"/>
                  </a:cubicBezTo>
                  <a:cubicBezTo>
                    <a:pt x="262" y="1"/>
                    <a:pt x="249" y="0"/>
                    <a:pt x="238" y="0"/>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3316150" y="4328275"/>
              <a:ext cx="54638" cy="41488"/>
            </a:xfrm>
            <a:custGeom>
              <a:avLst/>
              <a:gdLst/>
              <a:ahLst/>
              <a:cxnLst/>
              <a:rect l="l" t="t" r="r" b="b"/>
              <a:pathLst>
                <a:path w="1662" h="1262" extrusionOk="0">
                  <a:moveTo>
                    <a:pt x="99" y="1"/>
                  </a:moveTo>
                  <a:cubicBezTo>
                    <a:pt x="54" y="1"/>
                    <a:pt x="1" y="53"/>
                    <a:pt x="46" y="122"/>
                  </a:cubicBezTo>
                  <a:cubicBezTo>
                    <a:pt x="363" y="660"/>
                    <a:pt x="901" y="1103"/>
                    <a:pt x="1503" y="1262"/>
                  </a:cubicBezTo>
                  <a:cubicBezTo>
                    <a:pt x="1630" y="1262"/>
                    <a:pt x="1661" y="1072"/>
                    <a:pt x="1535" y="1040"/>
                  </a:cubicBezTo>
                  <a:cubicBezTo>
                    <a:pt x="996" y="882"/>
                    <a:pt x="521" y="502"/>
                    <a:pt x="141" y="26"/>
                  </a:cubicBezTo>
                  <a:cubicBezTo>
                    <a:pt x="132" y="9"/>
                    <a:pt x="116" y="1"/>
                    <a:pt x="99" y="1"/>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3294749" y="4346750"/>
              <a:ext cx="55197" cy="58550"/>
            </a:xfrm>
            <a:custGeom>
              <a:avLst/>
              <a:gdLst/>
              <a:ahLst/>
              <a:cxnLst/>
              <a:rect l="l" t="t" r="r" b="b"/>
              <a:pathLst>
                <a:path w="1679" h="1781" extrusionOk="0">
                  <a:moveTo>
                    <a:pt x="72" y="0"/>
                  </a:moveTo>
                  <a:cubicBezTo>
                    <a:pt x="37" y="0"/>
                    <a:pt x="1" y="27"/>
                    <a:pt x="1" y="66"/>
                  </a:cubicBezTo>
                  <a:cubicBezTo>
                    <a:pt x="222" y="858"/>
                    <a:pt x="792" y="1586"/>
                    <a:pt x="1552" y="1776"/>
                  </a:cubicBezTo>
                  <a:cubicBezTo>
                    <a:pt x="1564" y="1779"/>
                    <a:pt x="1574" y="1780"/>
                    <a:pt x="1584" y="1780"/>
                  </a:cubicBezTo>
                  <a:cubicBezTo>
                    <a:pt x="1678" y="1780"/>
                    <a:pt x="1670" y="1647"/>
                    <a:pt x="1584" y="1618"/>
                  </a:cubicBezTo>
                  <a:cubicBezTo>
                    <a:pt x="887" y="1301"/>
                    <a:pt x="412" y="826"/>
                    <a:pt x="127" y="35"/>
                  </a:cubicBezTo>
                  <a:cubicBezTo>
                    <a:pt x="115" y="10"/>
                    <a:pt x="94" y="0"/>
                    <a:pt x="72" y="0"/>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36"/>
          <p:cNvGrpSpPr/>
          <p:nvPr/>
        </p:nvGrpSpPr>
        <p:grpSpPr>
          <a:xfrm>
            <a:off x="3145348" y="2023579"/>
            <a:ext cx="355050" cy="912446"/>
            <a:chOff x="2739398" y="3599304"/>
            <a:chExt cx="355050" cy="912446"/>
          </a:xfrm>
        </p:grpSpPr>
        <p:sp>
          <p:nvSpPr>
            <p:cNvPr id="870" name="Google Shape;870;p36"/>
            <p:cNvSpPr/>
            <p:nvPr/>
          </p:nvSpPr>
          <p:spPr>
            <a:xfrm>
              <a:off x="2739398" y="3599304"/>
              <a:ext cx="355050" cy="912446"/>
            </a:xfrm>
            <a:custGeom>
              <a:avLst/>
              <a:gdLst/>
              <a:ahLst/>
              <a:cxnLst/>
              <a:rect l="l" t="t" r="r" b="b"/>
              <a:pathLst>
                <a:path w="10800" h="27755" extrusionOk="0">
                  <a:moveTo>
                    <a:pt x="2653" y="342"/>
                  </a:moveTo>
                  <a:cubicBezTo>
                    <a:pt x="3064" y="342"/>
                    <a:pt x="3489" y="406"/>
                    <a:pt x="3896" y="476"/>
                  </a:cubicBezTo>
                  <a:cubicBezTo>
                    <a:pt x="3864" y="507"/>
                    <a:pt x="3896" y="602"/>
                    <a:pt x="3991" y="602"/>
                  </a:cubicBezTo>
                  <a:cubicBezTo>
                    <a:pt x="5321" y="602"/>
                    <a:pt x="6619" y="444"/>
                    <a:pt x="7950" y="349"/>
                  </a:cubicBezTo>
                  <a:cubicBezTo>
                    <a:pt x="7997" y="347"/>
                    <a:pt x="8045" y="346"/>
                    <a:pt x="8094" y="346"/>
                  </a:cubicBezTo>
                  <a:cubicBezTo>
                    <a:pt x="8943" y="346"/>
                    <a:pt x="9860" y="618"/>
                    <a:pt x="10040" y="1457"/>
                  </a:cubicBezTo>
                  <a:cubicBezTo>
                    <a:pt x="10198" y="2249"/>
                    <a:pt x="9850" y="3009"/>
                    <a:pt x="9058" y="3421"/>
                  </a:cubicBezTo>
                  <a:cubicBezTo>
                    <a:pt x="8867" y="3475"/>
                    <a:pt x="8934" y="3693"/>
                    <a:pt x="9077" y="3693"/>
                  </a:cubicBezTo>
                  <a:cubicBezTo>
                    <a:pt x="9101" y="3693"/>
                    <a:pt x="9126" y="3688"/>
                    <a:pt x="9153" y="3674"/>
                  </a:cubicBezTo>
                  <a:cubicBezTo>
                    <a:pt x="9216" y="3674"/>
                    <a:pt x="9216" y="3643"/>
                    <a:pt x="9248" y="3643"/>
                  </a:cubicBezTo>
                  <a:lnTo>
                    <a:pt x="9248" y="3643"/>
                  </a:lnTo>
                  <a:cubicBezTo>
                    <a:pt x="9216" y="3643"/>
                    <a:pt x="9153" y="3738"/>
                    <a:pt x="9153" y="3896"/>
                  </a:cubicBezTo>
                  <a:cubicBezTo>
                    <a:pt x="9185" y="8108"/>
                    <a:pt x="9280" y="12351"/>
                    <a:pt x="9311" y="16595"/>
                  </a:cubicBezTo>
                  <a:cubicBezTo>
                    <a:pt x="9343" y="18780"/>
                    <a:pt x="9343" y="20997"/>
                    <a:pt x="9406" y="23151"/>
                  </a:cubicBezTo>
                  <a:cubicBezTo>
                    <a:pt x="9406" y="24354"/>
                    <a:pt x="9565" y="25811"/>
                    <a:pt x="8488" y="26729"/>
                  </a:cubicBezTo>
                  <a:cubicBezTo>
                    <a:pt x="7892" y="27234"/>
                    <a:pt x="7063" y="27456"/>
                    <a:pt x="6242" y="27456"/>
                  </a:cubicBezTo>
                  <a:cubicBezTo>
                    <a:pt x="5929" y="27456"/>
                    <a:pt x="5618" y="27424"/>
                    <a:pt x="5321" y="27363"/>
                  </a:cubicBezTo>
                  <a:cubicBezTo>
                    <a:pt x="222" y="26222"/>
                    <a:pt x="1806" y="19255"/>
                    <a:pt x="1869" y="15930"/>
                  </a:cubicBezTo>
                  <a:cubicBezTo>
                    <a:pt x="1996" y="11813"/>
                    <a:pt x="2027" y="7538"/>
                    <a:pt x="1584" y="3421"/>
                  </a:cubicBezTo>
                  <a:lnTo>
                    <a:pt x="1584" y="3421"/>
                  </a:lnTo>
                  <a:cubicBezTo>
                    <a:pt x="1742" y="3453"/>
                    <a:pt x="1869" y="3484"/>
                    <a:pt x="2027" y="3484"/>
                  </a:cubicBezTo>
                  <a:cubicBezTo>
                    <a:pt x="2154" y="3484"/>
                    <a:pt x="2186" y="3326"/>
                    <a:pt x="2091" y="3294"/>
                  </a:cubicBezTo>
                  <a:cubicBezTo>
                    <a:pt x="1932" y="3262"/>
                    <a:pt x="1742" y="3167"/>
                    <a:pt x="1616" y="3104"/>
                  </a:cubicBezTo>
                  <a:lnTo>
                    <a:pt x="1616" y="3009"/>
                  </a:lnTo>
                  <a:cubicBezTo>
                    <a:pt x="1616" y="2969"/>
                    <a:pt x="1552" y="2929"/>
                    <a:pt x="1490" y="2929"/>
                  </a:cubicBezTo>
                  <a:cubicBezTo>
                    <a:pt x="1453" y="2929"/>
                    <a:pt x="1417" y="2943"/>
                    <a:pt x="1394" y="2977"/>
                  </a:cubicBezTo>
                  <a:cubicBezTo>
                    <a:pt x="602" y="2471"/>
                    <a:pt x="349" y="1426"/>
                    <a:pt x="1236" y="761"/>
                  </a:cubicBezTo>
                  <a:cubicBezTo>
                    <a:pt x="1642" y="443"/>
                    <a:pt x="2136" y="342"/>
                    <a:pt x="2653" y="342"/>
                  </a:cubicBezTo>
                  <a:close/>
                  <a:moveTo>
                    <a:pt x="8203" y="1"/>
                  </a:moveTo>
                  <a:cubicBezTo>
                    <a:pt x="6936" y="64"/>
                    <a:pt x="5669" y="159"/>
                    <a:pt x="4403" y="317"/>
                  </a:cubicBezTo>
                  <a:cubicBezTo>
                    <a:pt x="4403" y="286"/>
                    <a:pt x="4371" y="254"/>
                    <a:pt x="4339" y="254"/>
                  </a:cubicBezTo>
                  <a:cubicBezTo>
                    <a:pt x="3795" y="124"/>
                    <a:pt x="3156" y="5"/>
                    <a:pt x="2545" y="5"/>
                  </a:cubicBezTo>
                  <a:cubicBezTo>
                    <a:pt x="1661" y="5"/>
                    <a:pt x="837" y="254"/>
                    <a:pt x="444" y="1077"/>
                  </a:cubicBezTo>
                  <a:cubicBezTo>
                    <a:pt x="1" y="1901"/>
                    <a:pt x="444" y="2851"/>
                    <a:pt x="1331" y="3262"/>
                  </a:cubicBezTo>
                  <a:cubicBezTo>
                    <a:pt x="1204" y="7221"/>
                    <a:pt x="1552" y="11180"/>
                    <a:pt x="1489" y="15138"/>
                  </a:cubicBezTo>
                  <a:cubicBezTo>
                    <a:pt x="1394" y="17165"/>
                    <a:pt x="1204" y="19160"/>
                    <a:pt x="1204" y="21187"/>
                  </a:cubicBezTo>
                  <a:cubicBezTo>
                    <a:pt x="1204" y="22707"/>
                    <a:pt x="1426" y="24227"/>
                    <a:pt x="2312" y="25557"/>
                  </a:cubicBezTo>
                  <a:cubicBezTo>
                    <a:pt x="3155" y="26811"/>
                    <a:pt x="4736" y="27755"/>
                    <a:pt x="6329" y="27755"/>
                  </a:cubicBezTo>
                  <a:cubicBezTo>
                    <a:pt x="7070" y="27755"/>
                    <a:pt x="7814" y="27550"/>
                    <a:pt x="8488" y="27078"/>
                  </a:cubicBezTo>
                  <a:cubicBezTo>
                    <a:pt x="9660" y="26254"/>
                    <a:pt x="9786" y="24956"/>
                    <a:pt x="9786" y="23721"/>
                  </a:cubicBezTo>
                  <a:cubicBezTo>
                    <a:pt x="9786" y="21662"/>
                    <a:pt x="9755" y="19635"/>
                    <a:pt x="9723" y="17640"/>
                  </a:cubicBezTo>
                  <a:cubicBezTo>
                    <a:pt x="9691" y="13048"/>
                    <a:pt x="9628" y="8393"/>
                    <a:pt x="9565" y="3769"/>
                  </a:cubicBezTo>
                  <a:cubicBezTo>
                    <a:pt x="9565" y="3646"/>
                    <a:pt x="9470" y="3600"/>
                    <a:pt x="9368" y="3600"/>
                  </a:cubicBezTo>
                  <a:cubicBezTo>
                    <a:pt x="9338" y="3600"/>
                    <a:pt x="9308" y="3604"/>
                    <a:pt x="9280" y="3611"/>
                  </a:cubicBezTo>
                  <a:cubicBezTo>
                    <a:pt x="10515" y="3104"/>
                    <a:pt x="10800" y="1426"/>
                    <a:pt x="9881" y="476"/>
                  </a:cubicBezTo>
                  <a:cubicBezTo>
                    <a:pt x="9438" y="64"/>
                    <a:pt x="8836" y="1"/>
                    <a:pt x="8203" y="1"/>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2745645" y="3607293"/>
              <a:ext cx="327994" cy="891110"/>
            </a:xfrm>
            <a:custGeom>
              <a:avLst/>
              <a:gdLst/>
              <a:ahLst/>
              <a:cxnLst/>
              <a:rect l="l" t="t" r="r" b="b"/>
              <a:pathLst>
                <a:path w="9977" h="27106" extrusionOk="0">
                  <a:moveTo>
                    <a:pt x="1960" y="1338"/>
                  </a:moveTo>
                  <a:cubicBezTo>
                    <a:pt x="1971" y="1338"/>
                    <a:pt x="1983" y="1339"/>
                    <a:pt x="1996" y="1341"/>
                  </a:cubicBezTo>
                  <a:cubicBezTo>
                    <a:pt x="3040" y="1630"/>
                    <a:pt x="4059" y="1773"/>
                    <a:pt x="5079" y="1773"/>
                  </a:cubicBezTo>
                  <a:cubicBezTo>
                    <a:pt x="6070" y="1773"/>
                    <a:pt x="7062" y="1638"/>
                    <a:pt x="8076" y="1373"/>
                  </a:cubicBezTo>
                  <a:cubicBezTo>
                    <a:pt x="8099" y="1367"/>
                    <a:pt x="8121" y="1364"/>
                    <a:pt x="8141" y="1364"/>
                  </a:cubicBezTo>
                  <a:cubicBezTo>
                    <a:pt x="8344" y="1364"/>
                    <a:pt x="8402" y="1632"/>
                    <a:pt x="8171" y="1689"/>
                  </a:cubicBezTo>
                  <a:cubicBezTo>
                    <a:pt x="7234" y="2022"/>
                    <a:pt x="6217" y="2181"/>
                    <a:pt x="5197" y="2181"/>
                  </a:cubicBezTo>
                  <a:cubicBezTo>
                    <a:pt x="4080" y="2181"/>
                    <a:pt x="2959" y="1990"/>
                    <a:pt x="1932" y="1626"/>
                  </a:cubicBezTo>
                  <a:cubicBezTo>
                    <a:pt x="1755" y="1537"/>
                    <a:pt x="1799" y="1338"/>
                    <a:pt x="1960" y="1338"/>
                  </a:cubicBezTo>
                  <a:close/>
                  <a:moveTo>
                    <a:pt x="2404" y="1"/>
                  </a:moveTo>
                  <a:cubicBezTo>
                    <a:pt x="1897" y="1"/>
                    <a:pt x="1413" y="96"/>
                    <a:pt x="1014" y="391"/>
                  </a:cubicBezTo>
                  <a:cubicBezTo>
                    <a:pt x="159" y="1056"/>
                    <a:pt x="381" y="2069"/>
                    <a:pt x="1172" y="2608"/>
                  </a:cubicBezTo>
                  <a:cubicBezTo>
                    <a:pt x="1187" y="2579"/>
                    <a:pt x="1226" y="2564"/>
                    <a:pt x="1266" y="2564"/>
                  </a:cubicBezTo>
                  <a:cubicBezTo>
                    <a:pt x="1314" y="2564"/>
                    <a:pt x="1362" y="2587"/>
                    <a:pt x="1362" y="2639"/>
                  </a:cubicBezTo>
                  <a:lnTo>
                    <a:pt x="1362" y="2734"/>
                  </a:lnTo>
                  <a:cubicBezTo>
                    <a:pt x="1489" y="2798"/>
                    <a:pt x="1679" y="2893"/>
                    <a:pt x="1837" y="2924"/>
                  </a:cubicBezTo>
                  <a:cubicBezTo>
                    <a:pt x="1964" y="2956"/>
                    <a:pt x="1932" y="3115"/>
                    <a:pt x="1806" y="3115"/>
                  </a:cubicBezTo>
                  <a:cubicBezTo>
                    <a:pt x="1647" y="3115"/>
                    <a:pt x="1489" y="3083"/>
                    <a:pt x="1362" y="3051"/>
                  </a:cubicBezTo>
                  <a:lnTo>
                    <a:pt x="1362" y="3051"/>
                  </a:lnTo>
                  <a:cubicBezTo>
                    <a:pt x="1806" y="7168"/>
                    <a:pt x="1774" y="11443"/>
                    <a:pt x="1647" y="15560"/>
                  </a:cubicBezTo>
                  <a:cubicBezTo>
                    <a:pt x="1584" y="18917"/>
                    <a:pt x="1" y="25853"/>
                    <a:pt x="5099" y="26993"/>
                  </a:cubicBezTo>
                  <a:cubicBezTo>
                    <a:pt x="5413" y="27067"/>
                    <a:pt x="5743" y="27106"/>
                    <a:pt x="6073" y="27106"/>
                  </a:cubicBezTo>
                  <a:cubicBezTo>
                    <a:pt x="6877" y="27106"/>
                    <a:pt x="7683" y="26876"/>
                    <a:pt x="8266" y="26359"/>
                  </a:cubicBezTo>
                  <a:cubicBezTo>
                    <a:pt x="9343" y="25473"/>
                    <a:pt x="9185" y="23984"/>
                    <a:pt x="9185" y="22813"/>
                  </a:cubicBezTo>
                  <a:cubicBezTo>
                    <a:pt x="9121" y="20627"/>
                    <a:pt x="9121" y="18411"/>
                    <a:pt x="9090" y="16225"/>
                  </a:cubicBezTo>
                  <a:cubicBezTo>
                    <a:pt x="9058" y="12013"/>
                    <a:pt x="8963" y="7770"/>
                    <a:pt x="8931" y="3526"/>
                  </a:cubicBezTo>
                  <a:cubicBezTo>
                    <a:pt x="8931" y="3431"/>
                    <a:pt x="8963" y="3400"/>
                    <a:pt x="9026" y="3368"/>
                  </a:cubicBezTo>
                  <a:lnTo>
                    <a:pt x="9026" y="3368"/>
                  </a:lnTo>
                  <a:cubicBezTo>
                    <a:pt x="8963" y="3368"/>
                    <a:pt x="8963" y="3400"/>
                    <a:pt x="8931" y="3400"/>
                  </a:cubicBezTo>
                  <a:cubicBezTo>
                    <a:pt x="8909" y="3413"/>
                    <a:pt x="8887" y="3419"/>
                    <a:pt x="8867" y="3419"/>
                  </a:cubicBezTo>
                  <a:cubicBezTo>
                    <a:pt x="8743" y="3419"/>
                    <a:pt x="8669" y="3201"/>
                    <a:pt x="8805" y="3146"/>
                  </a:cubicBezTo>
                  <a:cubicBezTo>
                    <a:pt x="9596" y="2734"/>
                    <a:pt x="9976" y="1974"/>
                    <a:pt x="9818" y="1183"/>
                  </a:cubicBezTo>
                  <a:cubicBezTo>
                    <a:pt x="9596" y="264"/>
                    <a:pt x="8615" y="43"/>
                    <a:pt x="7696" y="11"/>
                  </a:cubicBezTo>
                  <a:cubicBezTo>
                    <a:pt x="6366" y="74"/>
                    <a:pt x="5068" y="233"/>
                    <a:pt x="3738" y="233"/>
                  </a:cubicBezTo>
                  <a:cubicBezTo>
                    <a:pt x="3674" y="233"/>
                    <a:pt x="3643" y="169"/>
                    <a:pt x="3674" y="138"/>
                  </a:cubicBezTo>
                  <a:cubicBezTo>
                    <a:pt x="3259" y="66"/>
                    <a:pt x="2824" y="1"/>
                    <a:pt x="2404" y="1"/>
                  </a:cubicBezTo>
                  <a:close/>
                </a:path>
              </a:pathLst>
            </a:custGeom>
            <a:solidFill>
              <a:srgbClr val="DFF0F3"/>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2844565" y="4026745"/>
              <a:ext cx="175059" cy="417085"/>
            </a:xfrm>
            <a:custGeom>
              <a:avLst/>
              <a:gdLst/>
              <a:ahLst/>
              <a:cxnLst/>
              <a:rect l="l" t="t" r="r" b="b"/>
              <a:pathLst>
                <a:path w="5325" h="12687" extrusionOk="0">
                  <a:moveTo>
                    <a:pt x="2188" y="1"/>
                  </a:moveTo>
                  <a:cubicBezTo>
                    <a:pt x="1493" y="1"/>
                    <a:pt x="792" y="144"/>
                    <a:pt x="64" y="426"/>
                  </a:cubicBezTo>
                  <a:cubicBezTo>
                    <a:pt x="53" y="437"/>
                    <a:pt x="46" y="440"/>
                    <a:pt x="40" y="440"/>
                  </a:cubicBezTo>
                  <a:cubicBezTo>
                    <a:pt x="28" y="440"/>
                    <a:pt x="21" y="426"/>
                    <a:pt x="0" y="426"/>
                  </a:cubicBezTo>
                  <a:lnTo>
                    <a:pt x="0" y="426"/>
                  </a:lnTo>
                  <a:cubicBezTo>
                    <a:pt x="64" y="2611"/>
                    <a:pt x="32" y="4733"/>
                    <a:pt x="32" y="6887"/>
                  </a:cubicBezTo>
                  <a:cubicBezTo>
                    <a:pt x="64" y="9040"/>
                    <a:pt x="475" y="12112"/>
                    <a:pt x="2597" y="12619"/>
                  </a:cubicBezTo>
                  <a:cubicBezTo>
                    <a:pt x="2788" y="12664"/>
                    <a:pt x="2965" y="12686"/>
                    <a:pt x="3127" y="12686"/>
                  </a:cubicBezTo>
                  <a:cubicBezTo>
                    <a:pt x="5325" y="12686"/>
                    <a:pt x="4938" y="8709"/>
                    <a:pt x="4909" y="6792"/>
                  </a:cubicBezTo>
                  <a:cubicBezTo>
                    <a:pt x="4846" y="4702"/>
                    <a:pt x="4782" y="2643"/>
                    <a:pt x="4624" y="553"/>
                  </a:cubicBezTo>
                  <a:lnTo>
                    <a:pt x="4561" y="553"/>
                  </a:lnTo>
                  <a:cubicBezTo>
                    <a:pt x="3754" y="183"/>
                    <a:pt x="2974" y="1"/>
                    <a:pt x="2188" y="1"/>
                  </a:cubicBezTo>
                  <a:close/>
                </a:path>
              </a:pathLst>
            </a:custGeom>
            <a:solidFill>
              <a:schemeClr val="accent4"/>
            </a:solidFill>
            <a:ln w="17425"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2804326" y="3651280"/>
              <a:ext cx="217501" cy="28272"/>
            </a:xfrm>
            <a:custGeom>
              <a:avLst/>
              <a:gdLst/>
              <a:ahLst/>
              <a:cxnLst/>
              <a:rect l="l" t="t" r="r" b="b"/>
              <a:pathLst>
                <a:path w="6616" h="860" extrusionOk="0">
                  <a:moveTo>
                    <a:pt x="237" y="0"/>
                  </a:moveTo>
                  <a:cubicBezTo>
                    <a:pt x="46" y="0"/>
                    <a:pt x="0" y="228"/>
                    <a:pt x="179" y="288"/>
                  </a:cubicBezTo>
                  <a:cubicBezTo>
                    <a:pt x="1222" y="669"/>
                    <a:pt x="2334" y="859"/>
                    <a:pt x="3448" y="859"/>
                  </a:cubicBezTo>
                  <a:cubicBezTo>
                    <a:pt x="4464" y="859"/>
                    <a:pt x="5482" y="700"/>
                    <a:pt x="6450" y="383"/>
                  </a:cubicBezTo>
                  <a:cubicBezTo>
                    <a:pt x="6615" y="300"/>
                    <a:pt x="6564" y="49"/>
                    <a:pt x="6401" y="49"/>
                  </a:cubicBezTo>
                  <a:cubicBezTo>
                    <a:pt x="6378" y="49"/>
                    <a:pt x="6351" y="54"/>
                    <a:pt x="6323" y="66"/>
                  </a:cubicBezTo>
                  <a:cubicBezTo>
                    <a:pt x="5309" y="312"/>
                    <a:pt x="4339" y="439"/>
                    <a:pt x="3374" y="439"/>
                  </a:cubicBezTo>
                  <a:cubicBezTo>
                    <a:pt x="2351" y="439"/>
                    <a:pt x="1334" y="296"/>
                    <a:pt x="274" y="3"/>
                  </a:cubicBezTo>
                  <a:cubicBezTo>
                    <a:pt x="261" y="1"/>
                    <a:pt x="249" y="0"/>
                    <a:pt x="237" y="0"/>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2910743" y="4328275"/>
              <a:ext cx="54605" cy="41488"/>
            </a:xfrm>
            <a:custGeom>
              <a:avLst/>
              <a:gdLst/>
              <a:ahLst/>
              <a:cxnLst/>
              <a:rect l="l" t="t" r="r" b="b"/>
              <a:pathLst>
                <a:path w="1661" h="1262" extrusionOk="0">
                  <a:moveTo>
                    <a:pt x="98" y="1"/>
                  </a:moveTo>
                  <a:cubicBezTo>
                    <a:pt x="53" y="1"/>
                    <a:pt x="0" y="53"/>
                    <a:pt x="46" y="122"/>
                  </a:cubicBezTo>
                  <a:cubicBezTo>
                    <a:pt x="362" y="660"/>
                    <a:pt x="901" y="1103"/>
                    <a:pt x="1502" y="1262"/>
                  </a:cubicBezTo>
                  <a:cubicBezTo>
                    <a:pt x="1629" y="1262"/>
                    <a:pt x="1661" y="1072"/>
                    <a:pt x="1534" y="1040"/>
                  </a:cubicBezTo>
                  <a:cubicBezTo>
                    <a:pt x="932" y="882"/>
                    <a:pt x="521" y="502"/>
                    <a:pt x="141" y="26"/>
                  </a:cubicBezTo>
                  <a:cubicBezTo>
                    <a:pt x="132" y="9"/>
                    <a:pt x="116" y="1"/>
                    <a:pt x="98" y="1"/>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2889308" y="4346750"/>
              <a:ext cx="55197" cy="58550"/>
            </a:xfrm>
            <a:custGeom>
              <a:avLst/>
              <a:gdLst/>
              <a:ahLst/>
              <a:cxnLst/>
              <a:rect l="l" t="t" r="r" b="b"/>
              <a:pathLst>
                <a:path w="1679" h="1781" extrusionOk="0">
                  <a:moveTo>
                    <a:pt x="72" y="0"/>
                  </a:moveTo>
                  <a:cubicBezTo>
                    <a:pt x="37" y="0"/>
                    <a:pt x="1" y="27"/>
                    <a:pt x="1" y="66"/>
                  </a:cubicBezTo>
                  <a:cubicBezTo>
                    <a:pt x="223" y="858"/>
                    <a:pt x="793" y="1586"/>
                    <a:pt x="1553" y="1776"/>
                  </a:cubicBezTo>
                  <a:cubicBezTo>
                    <a:pt x="1564" y="1779"/>
                    <a:pt x="1575" y="1780"/>
                    <a:pt x="1584" y="1780"/>
                  </a:cubicBezTo>
                  <a:cubicBezTo>
                    <a:pt x="1679" y="1780"/>
                    <a:pt x="1671" y="1647"/>
                    <a:pt x="1584" y="1618"/>
                  </a:cubicBezTo>
                  <a:cubicBezTo>
                    <a:pt x="888" y="1301"/>
                    <a:pt x="381" y="826"/>
                    <a:pt x="128" y="35"/>
                  </a:cubicBezTo>
                  <a:cubicBezTo>
                    <a:pt x="116" y="10"/>
                    <a:pt x="94" y="0"/>
                    <a:pt x="72" y="0"/>
                  </a:cubicBezTo>
                  <a:close/>
                </a:path>
              </a:pathLst>
            </a:custGeom>
            <a:solidFill>
              <a:srgbClr val="55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37"/>
          <p:cNvSpPr txBox="1">
            <a:spLocks noGrp="1"/>
          </p:cNvSpPr>
          <p:nvPr>
            <p:ph type="title"/>
          </p:nvPr>
        </p:nvSpPr>
        <p:spPr>
          <a:xfrm>
            <a:off x="614302" y="554700"/>
            <a:ext cx="791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Academic Areas</a:t>
            </a:r>
            <a:endParaRPr/>
          </a:p>
        </p:txBody>
      </p:sp>
      <p:sp>
        <p:nvSpPr>
          <p:cNvPr id="881" name="Google Shape;881;p37"/>
          <p:cNvSpPr txBox="1">
            <a:spLocks noGrp="1"/>
          </p:cNvSpPr>
          <p:nvPr>
            <p:ph type="title" idx="2"/>
          </p:nvPr>
        </p:nvSpPr>
        <p:spPr>
          <a:xfrm>
            <a:off x="996800" y="1907225"/>
            <a:ext cx="1903800" cy="4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2" name="Google Shape;882;p37"/>
          <p:cNvSpPr txBox="1">
            <a:spLocks noGrp="1"/>
          </p:cNvSpPr>
          <p:nvPr>
            <p:ph type="subTitle" idx="1"/>
          </p:nvPr>
        </p:nvSpPr>
        <p:spPr>
          <a:xfrm>
            <a:off x="996804" y="2327525"/>
            <a:ext cx="19038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883" name="Google Shape;883;p37"/>
          <p:cNvSpPr txBox="1">
            <a:spLocks noGrp="1"/>
          </p:cNvSpPr>
          <p:nvPr>
            <p:ph type="title" idx="3"/>
          </p:nvPr>
        </p:nvSpPr>
        <p:spPr>
          <a:xfrm>
            <a:off x="3620025" y="1907225"/>
            <a:ext cx="1903800" cy="4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4" name="Google Shape;884;p37"/>
          <p:cNvSpPr txBox="1">
            <a:spLocks noGrp="1"/>
          </p:cNvSpPr>
          <p:nvPr>
            <p:ph type="subTitle" idx="4"/>
          </p:nvPr>
        </p:nvSpPr>
        <p:spPr>
          <a:xfrm>
            <a:off x="3620026" y="2327525"/>
            <a:ext cx="19038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885" name="Google Shape;885;p37"/>
          <p:cNvSpPr txBox="1">
            <a:spLocks noGrp="1"/>
          </p:cNvSpPr>
          <p:nvPr>
            <p:ph type="title" idx="5"/>
          </p:nvPr>
        </p:nvSpPr>
        <p:spPr>
          <a:xfrm>
            <a:off x="6243401" y="1907225"/>
            <a:ext cx="1903800" cy="4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86" name="Google Shape;886;p37"/>
          <p:cNvSpPr txBox="1">
            <a:spLocks noGrp="1"/>
          </p:cNvSpPr>
          <p:nvPr>
            <p:ph type="subTitle" idx="6"/>
          </p:nvPr>
        </p:nvSpPr>
        <p:spPr>
          <a:xfrm>
            <a:off x="6243400" y="2327525"/>
            <a:ext cx="19038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It’s the closest planet to the Sun</a:t>
            </a:r>
            <a:endParaRPr/>
          </a:p>
        </p:txBody>
      </p:sp>
      <p:sp>
        <p:nvSpPr>
          <p:cNvPr id="887" name="Google Shape;887;p37"/>
          <p:cNvSpPr txBox="1">
            <a:spLocks noGrp="1"/>
          </p:cNvSpPr>
          <p:nvPr>
            <p:ph type="title" idx="7"/>
          </p:nvPr>
        </p:nvSpPr>
        <p:spPr>
          <a:xfrm>
            <a:off x="996800" y="3534250"/>
            <a:ext cx="1903800" cy="4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888" name="Google Shape;888;p37"/>
          <p:cNvSpPr txBox="1">
            <a:spLocks noGrp="1"/>
          </p:cNvSpPr>
          <p:nvPr>
            <p:ph type="subTitle" idx="8"/>
          </p:nvPr>
        </p:nvSpPr>
        <p:spPr>
          <a:xfrm>
            <a:off x="996804" y="3954550"/>
            <a:ext cx="19038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of them all</a:t>
            </a:r>
            <a:endParaRPr/>
          </a:p>
        </p:txBody>
      </p:sp>
      <p:sp>
        <p:nvSpPr>
          <p:cNvPr id="889" name="Google Shape;889;p37"/>
          <p:cNvSpPr txBox="1">
            <a:spLocks noGrp="1"/>
          </p:cNvSpPr>
          <p:nvPr>
            <p:ph type="title" idx="9"/>
          </p:nvPr>
        </p:nvSpPr>
        <p:spPr>
          <a:xfrm>
            <a:off x="3620025" y="3534250"/>
            <a:ext cx="1903800" cy="4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890" name="Google Shape;890;p37"/>
          <p:cNvSpPr txBox="1">
            <a:spLocks noGrp="1"/>
          </p:cNvSpPr>
          <p:nvPr>
            <p:ph type="subTitle" idx="13"/>
          </p:nvPr>
        </p:nvSpPr>
        <p:spPr>
          <a:xfrm>
            <a:off x="3620026" y="3954550"/>
            <a:ext cx="19038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rings</a:t>
            </a:r>
            <a:endParaRPr/>
          </a:p>
          <a:p>
            <a:pPr marL="0" lvl="0" indent="0" algn="ctr" rtl="0">
              <a:spcBef>
                <a:spcPts val="0"/>
              </a:spcBef>
              <a:spcAft>
                <a:spcPts val="0"/>
              </a:spcAft>
              <a:buNone/>
            </a:pPr>
            <a:endParaRPr/>
          </a:p>
        </p:txBody>
      </p:sp>
      <p:sp>
        <p:nvSpPr>
          <p:cNvPr id="891" name="Google Shape;891;p37"/>
          <p:cNvSpPr txBox="1">
            <a:spLocks noGrp="1"/>
          </p:cNvSpPr>
          <p:nvPr>
            <p:ph type="title" idx="14"/>
          </p:nvPr>
        </p:nvSpPr>
        <p:spPr>
          <a:xfrm>
            <a:off x="6243401" y="3534250"/>
            <a:ext cx="1903800" cy="4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892" name="Google Shape;892;p37"/>
          <p:cNvSpPr txBox="1">
            <a:spLocks noGrp="1"/>
          </p:cNvSpPr>
          <p:nvPr>
            <p:ph type="subTitle" idx="15"/>
          </p:nvPr>
        </p:nvSpPr>
        <p:spPr>
          <a:xfrm>
            <a:off x="6243400" y="3954550"/>
            <a:ext cx="19038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893" name="Google Shape;893;p37"/>
          <p:cNvGrpSpPr/>
          <p:nvPr/>
        </p:nvGrpSpPr>
        <p:grpSpPr>
          <a:xfrm>
            <a:off x="1819677" y="1737511"/>
            <a:ext cx="207343" cy="191744"/>
            <a:chOff x="2162464" y="1742682"/>
            <a:chExt cx="207343" cy="191744"/>
          </a:xfrm>
        </p:grpSpPr>
        <p:sp>
          <p:nvSpPr>
            <p:cNvPr id="894" name="Google Shape;894;p37"/>
            <p:cNvSpPr/>
            <p:nvPr/>
          </p:nvSpPr>
          <p:spPr>
            <a:xfrm>
              <a:off x="2173005" y="1764387"/>
              <a:ext cx="182301" cy="152098"/>
            </a:xfrm>
            <a:custGeom>
              <a:avLst/>
              <a:gdLst/>
              <a:ahLst/>
              <a:cxnLst/>
              <a:rect l="l" t="t" r="r" b="b"/>
              <a:pathLst>
                <a:path w="5569" h="4646" extrusionOk="0">
                  <a:moveTo>
                    <a:pt x="3036" y="0"/>
                  </a:moveTo>
                  <a:cubicBezTo>
                    <a:pt x="1468" y="0"/>
                    <a:pt x="0" y="1332"/>
                    <a:pt x="913" y="3180"/>
                  </a:cubicBezTo>
                  <a:cubicBezTo>
                    <a:pt x="1317" y="4010"/>
                    <a:pt x="2164" y="4645"/>
                    <a:pt x="3057" y="4645"/>
                  </a:cubicBezTo>
                  <a:cubicBezTo>
                    <a:pt x="3356" y="4645"/>
                    <a:pt x="3660" y="4574"/>
                    <a:pt x="3954" y="4415"/>
                  </a:cubicBezTo>
                  <a:cubicBezTo>
                    <a:pt x="5252" y="3750"/>
                    <a:pt x="5569" y="2198"/>
                    <a:pt x="5157" y="868"/>
                  </a:cubicBezTo>
                  <a:lnTo>
                    <a:pt x="5157" y="836"/>
                  </a:lnTo>
                  <a:cubicBezTo>
                    <a:pt x="5062" y="836"/>
                    <a:pt x="4999" y="836"/>
                    <a:pt x="4904" y="773"/>
                  </a:cubicBezTo>
                  <a:cubicBezTo>
                    <a:pt x="4377" y="237"/>
                    <a:pt x="3698" y="0"/>
                    <a:pt x="3036" y="0"/>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7"/>
            <p:cNvSpPr/>
            <p:nvPr/>
          </p:nvSpPr>
          <p:spPr>
            <a:xfrm>
              <a:off x="2162464" y="1742682"/>
              <a:ext cx="207343" cy="191744"/>
            </a:xfrm>
            <a:custGeom>
              <a:avLst/>
              <a:gdLst/>
              <a:ahLst/>
              <a:cxnLst/>
              <a:rect l="l" t="t" r="r" b="b"/>
              <a:pathLst>
                <a:path w="6334" h="5857" extrusionOk="0">
                  <a:moveTo>
                    <a:pt x="3393" y="737"/>
                  </a:moveTo>
                  <a:cubicBezTo>
                    <a:pt x="4036" y="737"/>
                    <a:pt x="4706" y="963"/>
                    <a:pt x="5226" y="1499"/>
                  </a:cubicBezTo>
                  <a:cubicBezTo>
                    <a:pt x="5257" y="1531"/>
                    <a:pt x="5352" y="1594"/>
                    <a:pt x="5416" y="1594"/>
                  </a:cubicBezTo>
                  <a:cubicBezTo>
                    <a:pt x="5828" y="2735"/>
                    <a:pt x="5574" y="4318"/>
                    <a:pt x="4244" y="5015"/>
                  </a:cubicBezTo>
                  <a:cubicBezTo>
                    <a:pt x="3961" y="5166"/>
                    <a:pt x="3666" y="5238"/>
                    <a:pt x="3373" y="5238"/>
                  </a:cubicBezTo>
                  <a:cubicBezTo>
                    <a:pt x="3175" y="5238"/>
                    <a:pt x="2979" y="5205"/>
                    <a:pt x="2787" y="5141"/>
                  </a:cubicBezTo>
                  <a:cubicBezTo>
                    <a:pt x="2154" y="4951"/>
                    <a:pt x="1584" y="4445"/>
                    <a:pt x="1299" y="3843"/>
                  </a:cubicBezTo>
                  <a:cubicBezTo>
                    <a:pt x="792" y="2798"/>
                    <a:pt x="1045" y="1816"/>
                    <a:pt x="1869" y="1214"/>
                  </a:cubicBezTo>
                  <a:cubicBezTo>
                    <a:pt x="2271" y="916"/>
                    <a:pt x="2822" y="737"/>
                    <a:pt x="3393" y="737"/>
                  </a:cubicBezTo>
                  <a:close/>
                  <a:moveTo>
                    <a:pt x="3366" y="1"/>
                  </a:moveTo>
                  <a:cubicBezTo>
                    <a:pt x="2802" y="1"/>
                    <a:pt x="2243" y="138"/>
                    <a:pt x="1774" y="391"/>
                  </a:cubicBezTo>
                  <a:cubicBezTo>
                    <a:pt x="475" y="1119"/>
                    <a:pt x="0" y="2735"/>
                    <a:pt x="729" y="4128"/>
                  </a:cubicBezTo>
                  <a:cubicBezTo>
                    <a:pt x="824" y="4318"/>
                    <a:pt x="950" y="4540"/>
                    <a:pt x="1109" y="4698"/>
                  </a:cubicBezTo>
                  <a:cubicBezTo>
                    <a:pt x="1666" y="5371"/>
                    <a:pt x="2494" y="5857"/>
                    <a:pt x="3384" y="5857"/>
                  </a:cubicBezTo>
                  <a:cubicBezTo>
                    <a:pt x="3708" y="5857"/>
                    <a:pt x="4041" y="5792"/>
                    <a:pt x="4371" y="5648"/>
                  </a:cubicBezTo>
                  <a:cubicBezTo>
                    <a:pt x="5194" y="5331"/>
                    <a:pt x="5891" y="4508"/>
                    <a:pt x="6144" y="3558"/>
                  </a:cubicBezTo>
                  <a:cubicBezTo>
                    <a:pt x="6334" y="2766"/>
                    <a:pt x="6208" y="2038"/>
                    <a:pt x="5796" y="1436"/>
                  </a:cubicBezTo>
                  <a:cubicBezTo>
                    <a:pt x="5796" y="1373"/>
                    <a:pt x="5732" y="1373"/>
                    <a:pt x="5732" y="1373"/>
                  </a:cubicBezTo>
                  <a:cubicBezTo>
                    <a:pt x="5796" y="1309"/>
                    <a:pt x="5796" y="1183"/>
                    <a:pt x="5701" y="1119"/>
                  </a:cubicBezTo>
                  <a:cubicBezTo>
                    <a:pt x="5669" y="1056"/>
                    <a:pt x="5637" y="1024"/>
                    <a:pt x="5637" y="993"/>
                  </a:cubicBezTo>
                  <a:cubicBezTo>
                    <a:pt x="5067" y="309"/>
                    <a:pt x="4212" y="1"/>
                    <a:pt x="3366"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7"/>
            <p:cNvSpPr/>
            <p:nvPr/>
          </p:nvSpPr>
          <p:spPr>
            <a:xfrm>
              <a:off x="2254712" y="1794833"/>
              <a:ext cx="67434" cy="41544"/>
            </a:xfrm>
            <a:custGeom>
              <a:avLst/>
              <a:gdLst/>
              <a:ahLst/>
              <a:cxnLst/>
              <a:rect l="l" t="t" r="r" b="b"/>
              <a:pathLst>
                <a:path w="2060" h="1269" extrusionOk="0">
                  <a:moveTo>
                    <a:pt x="766" y="0"/>
                  </a:moveTo>
                  <a:cubicBezTo>
                    <a:pt x="521" y="0"/>
                    <a:pt x="272" y="78"/>
                    <a:pt x="64" y="223"/>
                  </a:cubicBezTo>
                  <a:cubicBezTo>
                    <a:pt x="1" y="318"/>
                    <a:pt x="1" y="381"/>
                    <a:pt x="33" y="476"/>
                  </a:cubicBezTo>
                  <a:lnTo>
                    <a:pt x="33" y="508"/>
                  </a:lnTo>
                  <a:cubicBezTo>
                    <a:pt x="55" y="531"/>
                    <a:pt x="109" y="553"/>
                    <a:pt x="161" y="553"/>
                  </a:cubicBezTo>
                  <a:cubicBezTo>
                    <a:pt x="183" y="553"/>
                    <a:pt x="204" y="549"/>
                    <a:pt x="223" y="540"/>
                  </a:cubicBezTo>
                  <a:cubicBezTo>
                    <a:pt x="365" y="492"/>
                    <a:pt x="516" y="469"/>
                    <a:pt x="662" y="469"/>
                  </a:cubicBezTo>
                  <a:cubicBezTo>
                    <a:pt x="809" y="469"/>
                    <a:pt x="951" y="492"/>
                    <a:pt x="1078" y="540"/>
                  </a:cubicBezTo>
                  <a:cubicBezTo>
                    <a:pt x="1299" y="666"/>
                    <a:pt x="1489" y="856"/>
                    <a:pt x="1584" y="1110"/>
                  </a:cubicBezTo>
                  <a:cubicBezTo>
                    <a:pt x="1616" y="1237"/>
                    <a:pt x="1774" y="1268"/>
                    <a:pt x="1869" y="1268"/>
                  </a:cubicBezTo>
                  <a:cubicBezTo>
                    <a:pt x="1901" y="1268"/>
                    <a:pt x="1901" y="1268"/>
                    <a:pt x="1933" y="1205"/>
                  </a:cubicBezTo>
                  <a:cubicBezTo>
                    <a:pt x="2028" y="1110"/>
                    <a:pt x="2059" y="1015"/>
                    <a:pt x="2028" y="952"/>
                  </a:cubicBezTo>
                  <a:cubicBezTo>
                    <a:pt x="1901" y="540"/>
                    <a:pt x="1553" y="223"/>
                    <a:pt x="1141" y="65"/>
                  </a:cubicBezTo>
                  <a:cubicBezTo>
                    <a:pt x="1021" y="21"/>
                    <a:pt x="894" y="0"/>
                    <a:pt x="766"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37"/>
          <p:cNvGrpSpPr/>
          <p:nvPr/>
        </p:nvGrpSpPr>
        <p:grpSpPr>
          <a:xfrm>
            <a:off x="4463142" y="3353531"/>
            <a:ext cx="207376" cy="191580"/>
            <a:chOff x="4843330" y="3353531"/>
            <a:chExt cx="207376" cy="191580"/>
          </a:xfrm>
        </p:grpSpPr>
        <p:sp>
          <p:nvSpPr>
            <p:cNvPr id="898" name="Google Shape;898;p37"/>
            <p:cNvSpPr/>
            <p:nvPr/>
          </p:nvSpPr>
          <p:spPr>
            <a:xfrm>
              <a:off x="4852823" y="3376545"/>
              <a:ext cx="182334" cy="152098"/>
            </a:xfrm>
            <a:custGeom>
              <a:avLst/>
              <a:gdLst/>
              <a:ahLst/>
              <a:cxnLst/>
              <a:rect l="l" t="t" r="r" b="b"/>
              <a:pathLst>
                <a:path w="5570" h="4646" extrusionOk="0">
                  <a:moveTo>
                    <a:pt x="3036" y="0"/>
                  </a:moveTo>
                  <a:cubicBezTo>
                    <a:pt x="1468" y="0"/>
                    <a:pt x="1" y="1332"/>
                    <a:pt x="914" y="3180"/>
                  </a:cubicBezTo>
                  <a:cubicBezTo>
                    <a:pt x="1317" y="4010"/>
                    <a:pt x="2165" y="4645"/>
                    <a:pt x="3057" y="4645"/>
                  </a:cubicBezTo>
                  <a:cubicBezTo>
                    <a:pt x="3356" y="4645"/>
                    <a:pt x="3660" y="4574"/>
                    <a:pt x="3954" y="4415"/>
                  </a:cubicBezTo>
                  <a:cubicBezTo>
                    <a:pt x="5253" y="3687"/>
                    <a:pt x="5569" y="2198"/>
                    <a:pt x="5158" y="868"/>
                  </a:cubicBezTo>
                  <a:lnTo>
                    <a:pt x="5158" y="837"/>
                  </a:lnTo>
                  <a:cubicBezTo>
                    <a:pt x="5063" y="837"/>
                    <a:pt x="4999" y="837"/>
                    <a:pt x="4904" y="773"/>
                  </a:cubicBezTo>
                  <a:cubicBezTo>
                    <a:pt x="4378" y="237"/>
                    <a:pt x="3698" y="0"/>
                    <a:pt x="3036" y="0"/>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7"/>
            <p:cNvSpPr/>
            <p:nvPr/>
          </p:nvSpPr>
          <p:spPr>
            <a:xfrm>
              <a:off x="4843330" y="3353531"/>
              <a:ext cx="207376" cy="191580"/>
            </a:xfrm>
            <a:custGeom>
              <a:avLst/>
              <a:gdLst/>
              <a:ahLst/>
              <a:cxnLst/>
              <a:rect l="l" t="t" r="r" b="b"/>
              <a:pathLst>
                <a:path w="6335" h="5852" extrusionOk="0">
                  <a:moveTo>
                    <a:pt x="3362" y="777"/>
                  </a:moveTo>
                  <a:cubicBezTo>
                    <a:pt x="4005" y="777"/>
                    <a:pt x="4675" y="1003"/>
                    <a:pt x="5194" y="1540"/>
                  </a:cubicBezTo>
                  <a:cubicBezTo>
                    <a:pt x="5226" y="1571"/>
                    <a:pt x="5321" y="1635"/>
                    <a:pt x="5384" y="1635"/>
                  </a:cubicBezTo>
                  <a:cubicBezTo>
                    <a:pt x="5796" y="2775"/>
                    <a:pt x="5606" y="4358"/>
                    <a:pt x="4213" y="5055"/>
                  </a:cubicBezTo>
                  <a:cubicBezTo>
                    <a:pt x="3929" y="5206"/>
                    <a:pt x="3634" y="5278"/>
                    <a:pt x="3342" y="5278"/>
                  </a:cubicBezTo>
                  <a:cubicBezTo>
                    <a:pt x="3144" y="5278"/>
                    <a:pt x="2947" y="5245"/>
                    <a:pt x="2756" y="5181"/>
                  </a:cubicBezTo>
                  <a:cubicBezTo>
                    <a:pt x="2122" y="4991"/>
                    <a:pt x="1552" y="4485"/>
                    <a:pt x="1267" y="3883"/>
                  </a:cubicBezTo>
                  <a:cubicBezTo>
                    <a:pt x="761" y="2838"/>
                    <a:pt x="1014" y="1856"/>
                    <a:pt x="1837" y="1255"/>
                  </a:cubicBezTo>
                  <a:cubicBezTo>
                    <a:pt x="2240" y="956"/>
                    <a:pt x="2790" y="777"/>
                    <a:pt x="3362" y="777"/>
                  </a:cubicBezTo>
                  <a:close/>
                  <a:moveTo>
                    <a:pt x="3398" y="0"/>
                  </a:moveTo>
                  <a:cubicBezTo>
                    <a:pt x="2830" y="0"/>
                    <a:pt x="2268" y="142"/>
                    <a:pt x="1806" y="399"/>
                  </a:cubicBezTo>
                  <a:cubicBezTo>
                    <a:pt x="476" y="1128"/>
                    <a:pt x="1" y="2743"/>
                    <a:pt x="729" y="4136"/>
                  </a:cubicBezTo>
                  <a:cubicBezTo>
                    <a:pt x="856" y="4326"/>
                    <a:pt x="951" y="4548"/>
                    <a:pt x="1109" y="4706"/>
                  </a:cubicBezTo>
                  <a:cubicBezTo>
                    <a:pt x="1668" y="5382"/>
                    <a:pt x="2501" y="5852"/>
                    <a:pt x="3393" y="5852"/>
                  </a:cubicBezTo>
                  <a:cubicBezTo>
                    <a:pt x="3715" y="5852"/>
                    <a:pt x="4044" y="5791"/>
                    <a:pt x="4371" y="5657"/>
                  </a:cubicBezTo>
                  <a:cubicBezTo>
                    <a:pt x="5163" y="5371"/>
                    <a:pt x="5859" y="4516"/>
                    <a:pt x="6144" y="3566"/>
                  </a:cubicBezTo>
                  <a:cubicBezTo>
                    <a:pt x="6334" y="2775"/>
                    <a:pt x="6239" y="2015"/>
                    <a:pt x="5796" y="1413"/>
                  </a:cubicBezTo>
                  <a:cubicBezTo>
                    <a:pt x="5796" y="1381"/>
                    <a:pt x="5764" y="1381"/>
                    <a:pt x="5764" y="1381"/>
                  </a:cubicBezTo>
                  <a:cubicBezTo>
                    <a:pt x="5796" y="1318"/>
                    <a:pt x="5796" y="1191"/>
                    <a:pt x="5701" y="1128"/>
                  </a:cubicBezTo>
                  <a:cubicBezTo>
                    <a:pt x="5669" y="1065"/>
                    <a:pt x="5638" y="1033"/>
                    <a:pt x="5638" y="1001"/>
                  </a:cubicBezTo>
                  <a:cubicBezTo>
                    <a:pt x="5073" y="305"/>
                    <a:pt x="4229" y="0"/>
                    <a:pt x="3398"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7"/>
            <p:cNvSpPr/>
            <p:nvPr/>
          </p:nvSpPr>
          <p:spPr>
            <a:xfrm>
              <a:off x="4934562" y="3405943"/>
              <a:ext cx="67401" cy="40496"/>
            </a:xfrm>
            <a:custGeom>
              <a:avLst/>
              <a:gdLst/>
              <a:ahLst/>
              <a:cxnLst/>
              <a:rect l="l" t="t" r="r" b="b"/>
              <a:pathLst>
                <a:path w="2059" h="1237" extrusionOk="0">
                  <a:moveTo>
                    <a:pt x="766" y="1"/>
                  </a:moveTo>
                  <a:cubicBezTo>
                    <a:pt x="521" y="1"/>
                    <a:pt x="272" y="78"/>
                    <a:pt x="64" y="224"/>
                  </a:cubicBezTo>
                  <a:cubicBezTo>
                    <a:pt x="0" y="287"/>
                    <a:pt x="0" y="382"/>
                    <a:pt x="32" y="445"/>
                  </a:cubicBezTo>
                  <a:lnTo>
                    <a:pt x="32" y="509"/>
                  </a:lnTo>
                  <a:cubicBezTo>
                    <a:pt x="55" y="531"/>
                    <a:pt x="109" y="553"/>
                    <a:pt x="161" y="553"/>
                  </a:cubicBezTo>
                  <a:cubicBezTo>
                    <a:pt x="182" y="553"/>
                    <a:pt x="204" y="550"/>
                    <a:pt x="222" y="540"/>
                  </a:cubicBezTo>
                  <a:cubicBezTo>
                    <a:pt x="365" y="477"/>
                    <a:pt x="515" y="445"/>
                    <a:pt x="662" y="445"/>
                  </a:cubicBezTo>
                  <a:cubicBezTo>
                    <a:pt x="808" y="445"/>
                    <a:pt x="951" y="477"/>
                    <a:pt x="1077" y="540"/>
                  </a:cubicBezTo>
                  <a:cubicBezTo>
                    <a:pt x="1299" y="667"/>
                    <a:pt x="1489" y="857"/>
                    <a:pt x="1584" y="1079"/>
                  </a:cubicBezTo>
                  <a:cubicBezTo>
                    <a:pt x="1616" y="1205"/>
                    <a:pt x="1774" y="1237"/>
                    <a:pt x="1869" y="1237"/>
                  </a:cubicBezTo>
                  <a:cubicBezTo>
                    <a:pt x="1901" y="1237"/>
                    <a:pt x="1901" y="1237"/>
                    <a:pt x="1932" y="1205"/>
                  </a:cubicBezTo>
                  <a:cubicBezTo>
                    <a:pt x="2027" y="1142"/>
                    <a:pt x="2059" y="1047"/>
                    <a:pt x="2027" y="920"/>
                  </a:cubicBezTo>
                  <a:cubicBezTo>
                    <a:pt x="1901" y="540"/>
                    <a:pt x="1552" y="224"/>
                    <a:pt x="1141" y="65"/>
                  </a:cubicBezTo>
                  <a:cubicBezTo>
                    <a:pt x="1021" y="22"/>
                    <a:pt x="894" y="1"/>
                    <a:pt x="766"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37"/>
          <p:cNvGrpSpPr/>
          <p:nvPr/>
        </p:nvGrpSpPr>
        <p:grpSpPr>
          <a:xfrm>
            <a:off x="7070366" y="3319703"/>
            <a:ext cx="249895" cy="259217"/>
            <a:chOff x="7522641" y="3321328"/>
            <a:chExt cx="249895" cy="259217"/>
          </a:xfrm>
        </p:grpSpPr>
        <p:sp>
          <p:nvSpPr>
            <p:cNvPr id="902" name="Google Shape;902;p37"/>
            <p:cNvSpPr/>
            <p:nvPr/>
          </p:nvSpPr>
          <p:spPr>
            <a:xfrm rot="-4243093">
              <a:off x="7558187" y="3377644"/>
              <a:ext cx="183454" cy="151438"/>
            </a:xfrm>
            <a:custGeom>
              <a:avLst/>
              <a:gdLst/>
              <a:ahLst/>
              <a:cxnLst/>
              <a:rect l="l" t="t" r="r" b="b"/>
              <a:pathLst>
                <a:path w="5604" h="4626" extrusionOk="0">
                  <a:moveTo>
                    <a:pt x="3055" y="1"/>
                  </a:moveTo>
                  <a:cubicBezTo>
                    <a:pt x="1481" y="1"/>
                    <a:pt x="0" y="1328"/>
                    <a:pt x="917" y="3161"/>
                  </a:cubicBezTo>
                  <a:cubicBezTo>
                    <a:pt x="1344" y="3991"/>
                    <a:pt x="2179" y="4626"/>
                    <a:pt x="3065" y="4626"/>
                  </a:cubicBezTo>
                  <a:cubicBezTo>
                    <a:pt x="3361" y="4626"/>
                    <a:pt x="3663" y="4555"/>
                    <a:pt x="3957" y="4396"/>
                  </a:cubicBezTo>
                  <a:cubicBezTo>
                    <a:pt x="5287" y="3667"/>
                    <a:pt x="5604" y="2179"/>
                    <a:pt x="5160" y="881"/>
                  </a:cubicBezTo>
                  <a:lnTo>
                    <a:pt x="5160" y="849"/>
                  </a:lnTo>
                  <a:cubicBezTo>
                    <a:pt x="5065" y="849"/>
                    <a:pt x="5002" y="849"/>
                    <a:pt x="4907" y="754"/>
                  </a:cubicBezTo>
                  <a:cubicBezTo>
                    <a:pt x="4385" y="232"/>
                    <a:pt x="3712" y="1"/>
                    <a:pt x="3055" y="1"/>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7"/>
            <p:cNvSpPr/>
            <p:nvPr/>
          </p:nvSpPr>
          <p:spPr>
            <a:xfrm rot="-4243093">
              <a:off x="7543896" y="3354839"/>
              <a:ext cx="207385" cy="192195"/>
            </a:xfrm>
            <a:custGeom>
              <a:avLst/>
              <a:gdLst/>
              <a:ahLst/>
              <a:cxnLst/>
              <a:rect l="l" t="t" r="r" b="b"/>
              <a:pathLst>
                <a:path w="6335" h="5871" extrusionOk="0">
                  <a:moveTo>
                    <a:pt x="3441" y="786"/>
                  </a:moveTo>
                  <a:cubicBezTo>
                    <a:pt x="4069" y="786"/>
                    <a:pt x="4716" y="1005"/>
                    <a:pt x="5226" y="1531"/>
                  </a:cubicBezTo>
                  <a:cubicBezTo>
                    <a:pt x="5289" y="1595"/>
                    <a:pt x="5353" y="1626"/>
                    <a:pt x="5448" y="1626"/>
                  </a:cubicBezTo>
                  <a:cubicBezTo>
                    <a:pt x="5796" y="2766"/>
                    <a:pt x="5606" y="4350"/>
                    <a:pt x="4244" y="5078"/>
                  </a:cubicBezTo>
                  <a:cubicBezTo>
                    <a:pt x="3967" y="5207"/>
                    <a:pt x="3679" y="5272"/>
                    <a:pt x="3393" y="5272"/>
                  </a:cubicBezTo>
                  <a:cubicBezTo>
                    <a:pt x="3189" y="5272"/>
                    <a:pt x="2985" y="5239"/>
                    <a:pt x="2787" y="5173"/>
                  </a:cubicBezTo>
                  <a:cubicBezTo>
                    <a:pt x="2154" y="4983"/>
                    <a:pt x="1584" y="4476"/>
                    <a:pt x="1331" y="3875"/>
                  </a:cubicBezTo>
                  <a:cubicBezTo>
                    <a:pt x="792" y="2861"/>
                    <a:pt x="1046" y="1848"/>
                    <a:pt x="1869" y="1278"/>
                  </a:cubicBezTo>
                  <a:cubicBezTo>
                    <a:pt x="2295" y="973"/>
                    <a:pt x="2860" y="786"/>
                    <a:pt x="3441" y="786"/>
                  </a:cubicBezTo>
                  <a:close/>
                  <a:moveTo>
                    <a:pt x="3373" y="1"/>
                  </a:moveTo>
                  <a:cubicBezTo>
                    <a:pt x="2814" y="1"/>
                    <a:pt x="2262" y="138"/>
                    <a:pt x="1806" y="391"/>
                  </a:cubicBezTo>
                  <a:cubicBezTo>
                    <a:pt x="476" y="1120"/>
                    <a:pt x="1" y="2735"/>
                    <a:pt x="729" y="4128"/>
                  </a:cubicBezTo>
                  <a:cubicBezTo>
                    <a:pt x="856" y="4318"/>
                    <a:pt x="951" y="4540"/>
                    <a:pt x="1109" y="4730"/>
                  </a:cubicBezTo>
                  <a:cubicBezTo>
                    <a:pt x="1672" y="5387"/>
                    <a:pt x="2514" y="5870"/>
                    <a:pt x="3414" y="5870"/>
                  </a:cubicBezTo>
                  <a:cubicBezTo>
                    <a:pt x="3729" y="5870"/>
                    <a:pt x="4051" y="5811"/>
                    <a:pt x="4371" y="5680"/>
                  </a:cubicBezTo>
                  <a:cubicBezTo>
                    <a:pt x="5194" y="5395"/>
                    <a:pt x="5923" y="4508"/>
                    <a:pt x="6144" y="3558"/>
                  </a:cubicBezTo>
                  <a:cubicBezTo>
                    <a:pt x="6334" y="2766"/>
                    <a:pt x="6239" y="2006"/>
                    <a:pt x="5796" y="1436"/>
                  </a:cubicBezTo>
                  <a:cubicBezTo>
                    <a:pt x="5796" y="1373"/>
                    <a:pt x="5764" y="1373"/>
                    <a:pt x="5764" y="1373"/>
                  </a:cubicBezTo>
                  <a:cubicBezTo>
                    <a:pt x="5796" y="1310"/>
                    <a:pt x="5796" y="1183"/>
                    <a:pt x="5701" y="1120"/>
                  </a:cubicBezTo>
                  <a:cubicBezTo>
                    <a:pt x="5669" y="1088"/>
                    <a:pt x="5638" y="1025"/>
                    <a:pt x="5638" y="993"/>
                  </a:cubicBezTo>
                  <a:cubicBezTo>
                    <a:pt x="5068" y="309"/>
                    <a:pt x="4213" y="1"/>
                    <a:pt x="3373"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7"/>
            <p:cNvSpPr/>
            <p:nvPr/>
          </p:nvSpPr>
          <p:spPr>
            <a:xfrm rot="-4243093">
              <a:off x="7599938" y="3402272"/>
              <a:ext cx="66357" cy="41084"/>
            </a:xfrm>
            <a:custGeom>
              <a:avLst/>
              <a:gdLst/>
              <a:ahLst/>
              <a:cxnLst/>
              <a:rect l="l" t="t" r="r" b="b"/>
              <a:pathLst>
                <a:path w="2027" h="1255" extrusionOk="0">
                  <a:moveTo>
                    <a:pt x="772" y="0"/>
                  </a:moveTo>
                  <a:cubicBezTo>
                    <a:pt x="537" y="0"/>
                    <a:pt x="302" y="64"/>
                    <a:pt x="95" y="209"/>
                  </a:cubicBezTo>
                  <a:cubicBezTo>
                    <a:pt x="0" y="304"/>
                    <a:pt x="0" y="368"/>
                    <a:pt x="32" y="463"/>
                  </a:cubicBezTo>
                  <a:lnTo>
                    <a:pt x="32" y="494"/>
                  </a:lnTo>
                  <a:cubicBezTo>
                    <a:pt x="77" y="517"/>
                    <a:pt x="121" y="539"/>
                    <a:pt x="177" y="539"/>
                  </a:cubicBezTo>
                  <a:cubicBezTo>
                    <a:pt x="200" y="539"/>
                    <a:pt x="226" y="535"/>
                    <a:pt x="253" y="526"/>
                  </a:cubicBezTo>
                  <a:cubicBezTo>
                    <a:pt x="380" y="463"/>
                    <a:pt x="523" y="431"/>
                    <a:pt x="665" y="431"/>
                  </a:cubicBezTo>
                  <a:cubicBezTo>
                    <a:pt x="808" y="431"/>
                    <a:pt x="950" y="463"/>
                    <a:pt x="1077" y="526"/>
                  </a:cubicBezTo>
                  <a:cubicBezTo>
                    <a:pt x="1299" y="653"/>
                    <a:pt x="1520" y="843"/>
                    <a:pt x="1584" y="1096"/>
                  </a:cubicBezTo>
                  <a:cubicBezTo>
                    <a:pt x="1615" y="1223"/>
                    <a:pt x="1774" y="1254"/>
                    <a:pt x="1869" y="1254"/>
                  </a:cubicBezTo>
                  <a:cubicBezTo>
                    <a:pt x="1900" y="1254"/>
                    <a:pt x="1900" y="1254"/>
                    <a:pt x="1932" y="1223"/>
                  </a:cubicBezTo>
                  <a:cubicBezTo>
                    <a:pt x="1995" y="1128"/>
                    <a:pt x="2027" y="1033"/>
                    <a:pt x="2027" y="938"/>
                  </a:cubicBezTo>
                  <a:cubicBezTo>
                    <a:pt x="1900" y="526"/>
                    <a:pt x="1552" y="209"/>
                    <a:pt x="1140" y="51"/>
                  </a:cubicBezTo>
                  <a:cubicBezTo>
                    <a:pt x="1020" y="18"/>
                    <a:pt x="896" y="0"/>
                    <a:pt x="772"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37"/>
          <p:cNvGrpSpPr/>
          <p:nvPr/>
        </p:nvGrpSpPr>
        <p:grpSpPr>
          <a:xfrm>
            <a:off x="7054192" y="1692269"/>
            <a:ext cx="282229" cy="282229"/>
            <a:chOff x="7506480" y="1692269"/>
            <a:chExt cx="282229" cy="282229"/>
          </a:xfrm>
        </p:grpSpPr>
        <p:sp>
          <p:nvSpPr>
            <p:cNvPr id="906" name="Google Shape;906;p37"/>
            <p:cNvSpPr/>
            <p:nvPr/>
          </p:nvSpPr>
          <p:spPr>
            <a:xfrm rot="-2700000">
              <a:off x="7556184" y="1759679"/>
              <a:ext cx="183352" cy="152106"/>
            </a:xfrm>
            <a:custGeom>
              <a:avLst/>
              <a:gdLst/>
              <a:ahLst/>
              <a:cxnLst/>
              <a:rect l="l" t="t" r="r" b="b"/>
              <a:pathLst>
                <a:path w="5601" h="4646" extrusionOk="0">
                  <a:moveTo>
                    <a:pt x="3036" y="1"/>
                  </a:moveTo>
                  <a:cubicBezTo>
                    <a:pt x="1468" y="1"/>
                    <a:pt x="1" y="1332"/>
                    <a:pt x="914" y="3181"/>
                  </a:cubicBezTo>
                  <a:cubicBezTo>
                    <a:pt x="1341" y="4011"/>
                    <a:pt x="2176" y="4646"/>
                    <a:pt x="3062" y="4646"/>
                  </a:cubicBezTo>
                  <a:cubicBezTo>
                    <a:pt x="3358" y="4646"/>
                    <a:pt x="3660" y="4575"/>
                    <a:pt x="3954" y="4416"/>
                  </a:cubicBezTo>
                  <a:cubicBezTo>
                    <a:pt x="5284" y="3719"/>
                    <a:pt x="5601" y="2199"/>
                    <a:pt x="5157" y="869"/>
                  </a:cubicBezTo>
                  <a:lnTo>
                    <a:pt x="5157" y="837"/>
                  </a:lnTo>
                  <a:cubicBezTo>
                    <a:pt x="5062" y="837"/>
                    <a:pt x="4999" y="837"/>
                    <a:pt x="4904" y="774"/>
                  </a:cubicBezTo>
                  <a:cubicBezTo>
                    <a:pt x="4378" y="238"/>
                    <a:pt x="3698" y="1"/>
                    <a:pt x="3036"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7"/>
            <p:cNvSpPr/>
            <p:nvPr/>
          </p:nvSpPr>
          <p:spPr>
            <a:xfrm rot="-2700000">
              <a:off x="7543905" y="1737507"/>
              <a:ext cx="207379" cy="191753"/>
            </a:xfrm>
            <a:custGeom>
              <a:avLst/>
              <a:gdLst/>
              <a:ahLst/>
              <a:cxnLst/>
              <a:rect l="l" t="t" r="r" b="b"/>
              <a:pathLst>
                <a:path w="6335" h="5857" extrusionOk="0">
                  <a:moveTo>
                    <a:pt x="3406" y="737"/>
                  </a:moveTo>
                  <a:cubicBezTo>
                    <a:pt x="4045" y="737"/>
                    <a:pt x="4706" y="963"/>
                    <a:pt x="5226" y="1499"/>
                  </a:cubicBezTo>
                  <a:cubicBezTo>
                    <a:pt x="5289" y="1531"/>
                    <a:pt x="5353" y="1594"/>
                    <a:pt x="5448" y="1594"/>
                  </a:cubicBezTo>
                  <a:cubicBezTo>
                    <a:pt x="5796" y="2734"/>
                    <a:pt x="5606" y="4318"/>
                    <a:pt x="4244" y="5014"/>
                  </a:cubicBezTo>
                  <a:cubicBezTo>
                    <a:pt x="3961" y="5166"/>
                    <a:pt x="3666" y="5238"/>
                    <a:pt x="3373" y="5238"/>
                  </a:cubicBezTo>
                  <a:cubicBezTo>
                    <a:pt x="3176" y="5238"/>
                    <a:pt x="2979" y="5205"/>
                    <a:pt x="2787" y="5141"/>
                  </a:cubicBezTo>
                  <a:cubicBezTo>
                    <a:pt x="2154" y="4951"/>
                    <a:pt x="1584" y="4444"/>
                    <a:pt x="1331" y="3843"/>
                  </a:cubicBezTo>
                  <a:cubicBezTo>
                    <a:pt x="792" y="2798"/>
                    <a:pt x="1046" y="1816"/>
                    <a:pt x="1869" y="1214"/>
                  </a:cubicBezTo>
                  <a:cubicBezTo>
                    <a:pt x="2287" y="916"/>
                    <a:pt x="2837" y="737"/>
                    <a:pt x="3406" y="737"/>
                  </a:cubicBezTo>
                  <a:close/>
                  <a:moveTo>
                    <a:pt x="3373" y="1"/>
                  </a:moveTo>
                  <a:cubicBezTo>
                    <a:pt x="2814" y="1"/>
                    <a:pt x="2262" y="137"/>
                    <a:pt x="1806" y="391"/>
                  </a:cubicBezTo>
                  <a:cubicBezTo>
                    <a:pt x="476" y="1119"/>
                    <a:pt x="1" y="2734"/>
                    <a:pt x="729" y="4128"/>
                  </a:cubicBezTo>
                  <a:cubicBezTo>
                    <a:pt x="856" y="4318"/>
                    <a:pt x="951" y="4571"/>
                    <a:pt x="1109" y="4698"/>
                  </a:cubicBezTo>
                  <a:cubicBezTo>
                    <a:pt x="1666" y="5370"/>
                    <a:pt x="2495" y="5856"/>
                    <a:pt x="3384" y="5856"/>
                  </a:cubicBezTo>
                  <a:cubicBezTo>
                    <a:pt x="3708" y="5856"/>
                    <a:pt x="4041" y="5792"/>
                    <a:pt x="4371" y="5648"/>
                  </a:cubicBezTo>
                  <a:cubicBezTo>
                    <a:pt x="5194" y="5363"/>
                    <a:pt x="5923" y="4508"/>
                    <a:pt x="6144" y="3558"/>
                  </a:cubicBezTo>
                  <a:cubicBezTo>
                    <a:pt x="6334" y="2766"/>
                    <a:pt x="6239" y="2037"/>
                    <a:pt x="5796" y="1436"/>
                  </a:cubicBezTo>
                  <a:cubicBezTo>
                    <a:pt x="5796" y="1404"/>
                    <a:pt x="5764" y="1404"/>
                    <a:pt x="5764" y="1404"/>
                  </a:cubicBezTo>
                  <a:cubicBezTo>
                    <a:pt x="5796" y="1309"/>
                    <a:pt x="5796" y="1182"/>
                    <a:pt x="5701" y="1119"/>
                  </a:cubicBezTo>
                  <a:cubicBezTo>
                    <a:pt x="5669" y="1056"/>
                    <a:pt x="5638" y="1024"/>
                    <a:pt x="5638" y="992"/>
                  </a:cubicBezTo>
                  <a:cubicBezTo>
                    <a:pt x="5068" y="308"/>
                    <a:pt x="4213" y="1"/>
                    <a:pt x="3373"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7"/>
            <p:cNvSpPr/>
            <p:nvPr/>
          </p:nvSpPr>
          <p:spPr>
            <a:xfrm rot="-2700000">
              <a:off x="7613556" y="1780965"/>
              <a:ext cx="66355" cy="41546"/>
            </a:xfrm>
            <a:custGeom>
              <a:avLst/>
              <a:gdLst/>
              <a:ahLst/>
              <a:cxnLst/>
              <a:rect l="l" t="t" r="r" b="b"/>
              <a:pathLst>
                <a:path w="2027" h="1269" extrusionOk="0">
                  <a:moveTo>
                    <a:pt x="774" y="1"/>
                  </a:moveTo>
                  <a:cubicBezTo>
                    <a:pt x="538" y="1"/>
                    <a:pt x="303" y="78"/>
                    <a:pt x="95" y="224"/>
                  </a:cubicBezTo>
                  <a:cubicBezTo>
                    <a:pt x="0" y="319"/>
                    <a:pt x="0" y="382"/>
                    <a:pt x="32" y="477"/>
                  </a:cubicBezTo>
                  <a:lnTo>
                    <a:pt x="32" y="509"/>
                  </a:lnTo>
                  <a:cubicBezTo>
                    <a:pt x="75" y="531"/>
                    <a:pt x="119" y="568"/>
                    <a:pt x="173" y="568"/>
                  </a:cubicBezTo>
                  <a:cubicBezTo>
                    <a:pt x="198" y="568"/>
                    <a:pt x="224" y="560"/>
                    <a:pt x="253" y="540"/>
                  </a:cubicBezTo>
                  <a:cubicBezTo>
                    <a:pt x="380" y="493"/>
                    <a:pt x="523" y="469"/>
                    <a:pt x="665" y="469"/>
                  </a:cubicBezTo>
                  <a:cubicBezTo>
                    <a:pt x="808" y="469"/>
                    <a:pt x="950" y="493"/>
                    <a:pt x="1077" y="540"/>
                  </a:cubicBezTo>
                  <a:cubicBezTo>
                    <a:pt x="1299" y="667"/>
                    <a:pt x="1520" y="857"/>
                    <a:pt x="1584" y="1111"/>
                  </a:cubicBezTo>
                  <a:cubicBezTo>
                    <a:pt x="1615" y="1237"/>
                    <a:pt x="1774" y="1269"/>
                    <a:pt x="1869" y="1269"/>
                  </a:cubicBezTo>
                  <a:cubicBezTo>
                    <a:pt x="1900" y="1269"/>
                    <a:pt x="1900" y="1269"/>
                    <a:pt x="1932" y="1206"/>
                  </a:cubicBezTo>
                  <a:cubicBezTo>
                    <a:pt x="1995" y="1111"/>
                    <a:pt x="2027" y="1015"/>
                    <a:pt x="2027" y="952"/>
                  </a:cubicBezTo>
                  <a:cubicBezTo>
                    <a:pt x="1900" y="540"/>
                    <a:pt x="1552" y="224"/>
                    <a:pt x="1140" y="65"/>
                  </a:cubicBezTo>
                  <a:cubicBezTo>
                    <a:pt x="1021" y="22"/>
                    <a:pt x="897" y="1"/>
                    <a:pt x="774"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37"/>
          <p:cNvGrpSpPr/>
          <p:nvPr/>
        </p:nvGrpSpPr>
        <p:grpSpPr>
          <a:xfrm>
            <a:off x="4432044" y="1705821"/>
            <a:ext cx="279917" cy="255123"/>
            <a:chOff x="4812232" y="1706671"/>
            <a:chExt cx="279917" cy="255123"/>
          </a:xfrm>
        </p:grpSpPr>
        <p:sp>
          <p:nvSpPr>
            <p:cNvPr id="910" name="Google Shape;910;p37"/>
            <p:cNvSpPr/>
            <p:nvPr/>
          </p:nvSpPr>
          <p:spPr>
            <a:xfrm>
              <a:off x="4812232" y="1706671"/>
              <a:ext cx="279917" cy="255123"/>
            </a:xfrm>
            <a:custGeom>
              <a:avLst/>
              <a:gdLst/>
              <a:ahLst/>
              <a:cxnLst/>
              <a:rect l="l" t="t" r="r" b="b"/>
              <a:pathLst>
                <a:path w="8551" h="7793" extrusionOk="0">
                  <a:moveTo>
                    <a:pt x="3979" y="705"/>
                  </a:moveTo>
                  <a:cubicBezTo>
                    <a:pt x="5203" y="705"/>
                    <a:pt x="6389" y="1219"/>
                    <a:pt x="7126" y="2378"/>
                  </a:cubicBezTo>
                  <a:cubicBezTo>
                    <a:pt x="8044" y="3930"/>
                    <a:pt x="7189" y="5798"/>
                    <a:pt x="5701" y="6685"/>
                  </a:cubicBezTo>
                  <a:cubicBezTo>
                    <a:pt x="5105" y="7037"/>
                    <a:pt x="4536" y="7191"/>
                    <a:pt x="4014" y="7191"/>
                  </a:cubicBezTo>
                  <a:cubicBezTo>
                    <a:pt x="1484" y="7191"/>
                    <a:pt x="53" y="3575"/>
                    <a:pt x="1996" y="1396"/>
                  </a:cubicBezTo>
                  <a:cubicBezTo>
                    <a:pt x="2059" y="1301"/>
                    <a:pt x="2059" y="1174"/>
                    <a:pt x="2059" y="1079"/>
                  </a:cubicBezTo>
                  <a:lnTo>
                    <a:pt x="2154" y="1079"/>
                  </a:lnTo>
                  <a:cubicBezTo>
                    <a:pt x="2737" y="835"/>
                    <a:pt x="3363" y="705"/>
                    <a:pt x="3979" y="705"/>
                  </a:cubicBezTo>
                  <a:close/>
                  <a:moveTo>
                    <a:pt x="4036" y="0"/>
                  </a:moveTo>
                  <a:cubicBezTo>
                    <a:pt x="3255" y="0"/>
                    <a:pt x="2532" y="244"/>
                    <a:pt x="1996" y="731"/>
                  </a:cubicBezTo>
                  <a:cubicBezTo>
                    <a:pt x="1964" y="794"/>
                    <a:pt x="1964" y="794"/>
                    <a:pt x="1964" y="826"/>
                  </a:cubicBezTo>
                  <a:cubicBezTo>
                    <a:pt x="1918" y="814"/>
                    <a:pt x="1871" y="807"/>
                    <a:pt x="1825" y="807"/>
                  </a:cubicBezTo>
                  <a:cubicBezTo>
                    <a:pt x="1745" y="807"/>
                    <a:pt x="1664" y="829"/>
                    <a:pt x="1584" y="889"/>
                  </a:cubicBezTo>
                  <a:cubicBezTo>
                    <a:pt x="1552" y="953"/>
                    <a:pt x="1521" y="984"/>
                    <a:pt x="1426" y="1016"/>
                  </a:cubicBezTo>
                  <a:cubicBezTo>
                    <a:pt x="1" y="2409"/>
                    <a:pt x="96" y="4658"/>
                    <a:pt x="1046" y="6178"/>
                  </a:cubicBezTo>
                  <a:cubicBezTo>
                    <a:pt x="1727" y="7219"/>
                    <a:pt x="2838" y="7792"/>
                    <a:pt x="4020" y="7792"/>
                  </a:cubicBezTo>
                  <a:cubicBezTo>
                    <a:pt x="4707" y="7792"/>
                    <a:pt x="5417" y="7599"/>
                    <a:pt x="6081" y="7191"/>
                  </a:cubicBezTo>
                  <a:cubicBezTo>
                    <a:pt x="6334" y="7033"/>
                    <a:pt x="6588" y="6843"/>
                    <a:pt x="6809" y="6590"/>
                  </a:cubicBezTo>
                  <a:cubicBezTo>
                    <a:pt x="7981" y="5545"/>
                    <a:pt x="8551" y="3803"/>
                    <a:pt x="7759" y="2251"/>
                  </a:cubicBezTo>
                  <a:cubicBezTo>
                    <a:pt x="7221" y="1174"/>
                    <a:pt x="6018" y="319"/>
                    <a:pt x="4751" y="66"/>
                  </a:cubicBezTo>
                  <a:cubicBezTo>
                    <a:pt x="4510" y="22"/>
                    <a:pt x="4270" y="0"/>
                    <a:pt x="4036"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7"/>
            <p:cNvSpPr/>
            <p:nvPr/>
          </p:nvSpPr>
          <p:spPr>
            <a:xfrm>
              <a:off x="4876523" y="1757807"/>
              <a:ext cx="58072" cy="101355"/>
            </a:xfrm>
            <a:custGeom>
              <a:avLst/>
              <a:gdLst/>
              <a:ahLst/>
              <a:cxnLst/>
              <a:rect l="l" t="t" r="r" b="b"/>
              <a:pathLst>
                <a:path w="1774" h="3096" extrusionOk="0">
                  <a:moveTo>
                    <a:pt x="1524" y="0"/>
                  </a:moveTo>
                  <a:cubicBezTo>
                    <a:pt x="1481" y="0"/>
                    <a:pt x="1425" y="8"/>
                    <a:pt x="1362" y="24"/>
                  </a:cubicBezTo>
                  <a:cubicBezTo>
                    <a:pt x="792" y="246"/>
                    <a:pt x="317" y="816"/>
                    <a:pt x="158" y="1449"/>
                  </a:cubicBezTo>
                  <a:cubicBezTo>
                    <a:pt x="0" y="2019"/>
                    <a:pt x="95" y="2589"/>
                    <a:pt x="507" y="3033"/>
                  </a:cubicBezTo>
                  <a:cubicBezTo>
                    <a:pt x="538" y="3064"/>
                    <a:pt x="570" y="3096"/>
                    <a:pt x="602" y="3096"/>
                  </a:cubicBezTo>
                  <a:cubicBezTo>
                    <a:pt x="760" y="3096"/>
                    <a:pt x="950" y="2938"/>
                    <a:pt x="823" y="2779"/>
                  </a:cubicBezTo>
                  <a:cubicBezTo>
                    <a:pt x="380" y="1987"/>
                    <a:pt x="665" y="847"/>
                    <a:pt x="1520" y="499"/>
                  </a:cubicBezTo>
                  <a:cubicBezTo>
                    <a:pt x="1773" y="404"/>
                    <a:pt x="1742" y="119"/>
                    <a:pt x="1615" y="24"/>
                  </a:cubicBezTo>
                  <a:cubicBezTo>
                    <a:pt x="1599" y="8"/>
                    <a:pt x="1568" y="0"/>
                    <a:pt x="1524"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7"/>
            <p:cNvSpPr/>
            <p:nvPr/>
          </p:nvSpPr>
          <p:spPr>
            <a:xfrm>
              <a:off x="4813770" y="1728965"/>
              <a:ext cx="261815" cy="213121"/>
            </a:xfrm>
            <a:custGeom>
              <a:avLst/>
              <a:gdLst/>
              <a:ahLst/>
              <a:cxnLst/>
              <a:rect l="l" t="t" r="r" b="b"/>
              <a:pathLst>
                <a:path w="7998" h="6510" extrusionOk="0">
                  <a:moveTo>
                    <a:pt x="3387" y="846"/>
                  </a:moveTo>
                  <a:cubicBezTo>
                    <a:pt x="3461" y="846"/>
                    <a:pt x="3520" y="883"/>
                    <a:pt x="3564" y="905"/>
                  </a:cubicBezTo>
                  <a:cubicBezTo>
                    <a:pt x="3690" y="1032"/>
                    <a:pt x="3690" y="1285"/>
                    <a:pt x="3500" y="1380"/>
                  </a:cubicBezTo>
                  <a:cubicBezTo>
                    <a:pt x="2582" y="1728"/>
                    <a:pt x="2297" y="2868"/>
                    <a:pt x="2772" y="3660"/>
                  </a:cubicBezTo>
                  <a:cubicBezTo>
                    <a:pt x="2853" y="3848"/>
                    <a:pt x="2774" y="3991"/>
                    <a:pt x="2651" y="3991"/>
                  </a:cubicBezTo>
                  <a:cubicBezTo>
                    <a:pt x="2629" y="3991"/>
                    <a:pt x="2606" y="3986"/>
                    <a:pt x="2582" y="3977"/>
                  </a:cubicBezTo>
                  <a:cubicBezTo>
                    <a:pt x="2519" y="3977"/>
                    <a:pt x="2455" y="3945"/>
                    <a:pt x="2424" y="3914"/>
                  </a:cubicBezTo>
                  <a:cubicBezTo>
                    <a:pt x="1505" y="2900"/>
                    <a:pt x="2107" y="1317"/>
                    <a:pt x="3279" y="873"/>
                  </a:cubicBezTo>
                  <a:cubicBezTo>
                    <a:pt x="3318" y="854"/>
                    <a:pt x="3354" y="846"/>
                    <a:pt x="3387" y="846"/>
                  </a:cubicBezTo>
                  <a:close/>
                  <a:moveTo>
                    <a:pt x="3866" y="1"/>
                  </a:moveTo>
                  <a:cubicBezTo>
                    <a:pt x="3262" y="1"/>
                    <a:pt x="2648" y="127"/>
                    <a:pt x="2075" y="367"/>
                  </a:cubicBezTo>
                  <a:lnTo>
                    <a:pt x="1980" y="367"/>
                  </a:lnTo>
                  <a:cubicBezTo>
                    <a:pt x="2012" y="493"/>
                    <a:pt x="1980" y="620"/>
                    <a:pt x="1917" y="683"/>
                  </a:cubicBezTo>
                  <a:cubicBezTo>
                    <a:pt x="0" y="2889"/>
                    <a:pt x="1414" y="6509"/>
                    <a:pt x="3939" y="6509"/>
                  </a:cubicBezTo>
                  <a:cubicBezTo>
                    <a:pt x="4459" y="6509"/>
                    <a:pt x="5027" y="6356"/>
                    <a:pt x="5622" y="6004"/>
                  </a:cubicBezTo>
                  <a:cubicBezTo>
                    <a:pt x="7079" y="5117"/>
                    <a:pt x="7997" y="3217"/>
                    <a:pt x="7016" y="1697"/>
                  </a:cubicBezTo>
                  <a:cubicBezTo>
                    <a:pt x="6293" y="528"/>
                    <a:pt x="5100" y="1"/>
                    <a:pt x="3866" y="1"/>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37"/>
          <p:cNvGrpSpPr/>
          <p:nvPr/>
        </p:nvGrpSpPr>
        <p:grpSpPr>
          <a:xfrm>
            <a:off x="1808731" y="3322057"/>
            <a:ext cx="279950" cy="254501"/>
            <a:chOff x="2132381" y="3377494"/>
            <a:chExt cx="279950" cy="254501"/>
          </a:xfrm>
        </p:grpSpPr>
        <p:sp>
          <p:nvSpPr>
            <p:cNvPr id="914" name="Google Shape;914;p37"/>
            <p:cNvSpPr/>
            <p:nvPr/>
          </p:nvSpPr>
          <p:spPr>
            <a:xfrm>
              <a:off x="2132381" y="3377494"/>
              <a:ext cx="279950" cy="254501"/>
            </a:xfrm>
            <a:custGeom>
              <a:avLst/>
              <a:gdLst/>
              <a:ahLst/>
              <a:cxnLst/>
              <a:rect l="l" t="t" r="r" b="b"/>
              <a:pathLst>
                <a:path w="8552" h="7774" extrusionOk="0">
                  <a:moveTo>
                    <a:pt x="3946" y="646"/>
                  </a:moveTo>
                  <a:cubicBezTo>
                    <a:pt x="5182" y="646"/>
                    <a:pt x="6382" y="1158"/>
                    <a:pt x="7127" y="2328"/>
                  </a:cubicBezTo>
                  <a:cubicBezTo>
                    <a:pt x="8045" y="3848"/>
                    <a:pt x="7190" y="5748"/>
                    <a:pt x="5701" y="6635"/>
                  </a:cubicBezTo>
                  <a:cubicBezTo>
                    <a:pt x="5106" y="6986"/>
                    <a:pt x="4537" y="7140"/>
                    <a:pt x="4016" y="7140"/>
                  </a:cubicBezTo>
                  <a:cubicBezTo>
                    <a:pt x="1484" y="7140"/>
                    <a:pt x="53" y="3520"/>
                    <a:pt x="1996" y="1314"/>
                  </a:cubicBezTo>
                  <a:cubicBezTo>
                    <a:pt x="2059" y="1251"/>
                    <a:pt x="2059" y="1124"/>
                    <a:pt x="2059" y="998"/>
                  </a:cubicBezTo>
                  <a:lnTo>
                    <a:pt x="2154" y="998"/>
                  </a:lnTo>
                  <a:cubicBezTo>
                    <a:pt x="2727" y="769"/>
                    <a:pt x="3341" y="646"/>
                    <a:pt x="3946" y="646"/>
                  </a:cubicBezTo>
                  <a:close/>
                  <a:moveTo>
                    <a:pt x="4011" y="0"/>
                  </a:moveTo>
                  <a:cubicBezTo>
                    <a:pt x="3240" y="0"/>
                    <a:pt x="2526" y="262"/>
                    <a:pt x="1996" y="744"/>
                  </a:cubicBezTo>
                  <a:cubicBezTo>
                    <a:pt x="1964" y="776"/>
                    <a:pt x="1964" y="776"/>
                    <a:pt x="1964" y="808"/>
                  </a:cubicBezTo>
                  <a:cubicBezTo>
                    <a:pt x="1922" y="797"/>
                    <a:pt x="1880" y="790"/>
                    <a:pt x="1838" y="790"/>
                  </a:cubicBezTo>
                  <a:cubicBezTo>
                    <a:pt x="1753" y="790"/>
                    <a:pt x="1669" y="818"/>
                    <a:pt x="1584" y="903"/>
                  </a:cubicBezTo>
                  <a:cubicBezTo>
                    <a:pt x="1553" y="934"/>
                    <a:pt x="1521" y="966"/>
                    <a:pt x="1426" y="998"/>
                  </a:cubicBezTo>
                  <a:cubicBezTo>
                    <a:pt x="1" y="2391"/>
                    <a:pt x="96" y="4639"/>
                    <a:pt x="1046" y="6160"/>
                  </a:cubicBezTo>
                  <a:cubicBezTo>
                    <a:pt x="1727" y="7201"/>
                    <a:pt x="2839" y="7774"/>
                    <a:pt x="4021" y="7774"/>
                  </a:cubicBezTo>
                  <a:cubicBezTo>
                    <a:pt x="4707" y="7774"/>
                    <a:pt x="5418" y="7580"/>
                    <a:pt x="6081" y="7173"/>
                  </a:cubicBezTo>
                  <a:cubicBezTo>
                    <a:pt x="6335" y="7015"/>
                    <a:pt x="6588" y="6825"/>
                    <a:pt x="6810" y="6603"/>
                  </a:cubicBezTo>
                  <a:cubicBezTo>
                    <a:pt x="7982" y="5526"/>
                    <a:pt x="8552" y="3784"/>
                    <a:pt x="7760" y="2233"/>
                  </a:cubicBezTo>
                  <a:cubicBezTo>
                    <a:pt x="7222" y="1124"/>
                    <a:pt x="6018" y="301"/>
                    <a:pt x="4751" y="79"/>
                  </a:cubicBezTo>
                  <a:cubicBezTo>
                    <a:pt x="4502" y="26"/>
                    <a:pt x="4254" y="0"/>
                    <a:pt x="4011"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7"/>
            <p:cNvSpPr/>
            <p:nvPr/>
          </p:nvSpPr>
          <p:spPr>
            <a:xfrm>
              <a:off x="2196672" y="3428008"/>
              <a:ext cx="58072" cy="101388"/>
            </a:xfrm>
            <a:custGeom>
              <a:avLst/>
              <a:gdLst/>
              <a:ahLst/>
              <a:cxnLst/>
              <a:rect l="l" t="t" r="r" b="b"/>
              <a:pathLst>
                <a:path w="1774" h="3097" extrusionOk="0">
                  <a:moveTo>
                    <a:pt x="1525" y="1"/>
                  </a:moveTo>
                  <a:cubicBezTo>
                    <a:pt x="1481" y="1"/>
                    <a:pt x="1426" y="9"/>
                    <a:pt x="1362" y="25"/>
                  </a:cubicBezTo>
                  <a:cubicBezTo>
                    <a:pt x="792" y="246"/>
                    <a:pt x="317" y="816"/>
                    <a:pt x="127" y="1450"/>
                  </a:cubicBezTo>
                  <a:cubicBezTo>
                    <a:pt x="0" y="2051"/>
                    <a:pt x="95" y="2590"/>
                    <a:pt x="507" y="3033"/>
                  </a:cubicBezTo>
                  <a:cubicBezTo>
                    <a:pt x="539" y="3065"/>
                    <a:pt x="571" y="3096"/>
                    <a:pt x="602" y="3096"/>
                  </a:cubicBezTo>
                  <a:cubicBezTo>
                    <a:pt x="761" y="3096"/>
                    <a:pt x="919" y="2938"/>
                    <a:pt x="824" y="2780"/>
                  </a:cubicBezTo>
                  <a:cubicBezTo>
                    <a:pt x="381" y="1988"/>
                    <a:pt x="666" y="848"/>
                    <a:pt x="1521" y="500"/>
                  </a:cubicBezTo>
                  <a:cubicBezTo>
                    <a:pt x="1774" y="405"/>
                    <a:pt x="1711" y="151"/>
                    <a:pt x="1616" y="25"/>
                  </a:cubicBezTo>
                  <a:cubicBezTo>
                    <a:pt x="1600" y="9"/>
                    <a:pt x="1568" y="1"/>
                    <a:pt x="1525"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7"/>
            <p:cNvSpPr/>
            <p:nvPr/>
          </p:nvSpPr>
          <p:spPr>
            <a:xfrm>
              <a:off x="2133919" y="3398610"/>
              <a:ext cx="261815" cy="212663"/>
            </a:xfrm>
            <a:custGeom>
              <a:avLst/>
              <a:gdLst/>
              <a:ahLst/>
              <a:cxnLst/>
              <a:rect l="l" t="t" r="r" b="b"/>
              <a:pathLst>
                <a:path w="7998" h="6496" extrusionOk="0">
                  <a:moveTo>
                    <a:pt x="3374" y="815"/>
                  </a:moveTo>
                  <a:cubicBezTo>
                    <a:pt x="3455" y="815"/>
                    <a:pt x="3518" y="845"/>
                    <a:pt x="3564" y="891"/>
                  </a:cubicBezTo>
                  <a:cubicBezTo>
                    <a:pt x="3691" y="1018"/>
                    <a:pt x="3691" y="1271"/>
                    <a:pt x="3501" y="1366"/>
                  </a:cubicBezTo>
                  <a:cubicBezTo>
                    <a:pt x="2583" y="1714"/>
                    <a:pt x="2298" y="2854"/>
                    <a:pt x="2773" y="3646"/>
                  </a:cubicBezTo>
                  <a:cubicBezTo>
                    <a:pt x="2830" y="3820"/>
                    <a:pt x="2756" y="3967"/>
                    <a:pt x="2622" y="3967"/>
                  </a:cubicBezTo>
                  <a:cubicBezTo>
                    <a:pt x="2609" y="3967"/>
                    <a:pt x="2596" y="3966"/>
                    <a:pt x="2583" y="3963"/>
                  </a:cubicBezTo>
                  <a:cubicBezTo>
                    <a:pt x="2519" y="3963"/>
                    <a:pt x="2456" y="3931"/>
                    <a:pt x="2424" y="3899"/>
                  </a:cubicBezTo>
                  <a:cubicBezTo>
                    <a:pt x="1506" y="2949"/>
                    <a:pt x="2107" y="1303"/>
                    <a:pt x="3279" y="828"/>
                  </a:cubicBezTo>
                  <a:cubicBezTo>
                    <a:pt x="3313" y="819"/>
                    <a:pt x="3345" y="815"/>
                    <a:pt x="3374" y="815"/>
                  </a:cubicBezTo>
                  <a:close/>
                  <a:moveTo>
                    <a:pt x="3866" y="1"/>
                  </a:moveTo>
                  <a:cubicBezTo>
                    <a:pt x="3262" y="1"/>
                    <a:pt x="2648" y="124"/>
                    <a:pt x="2076" y="353"/>
                  </a:cubicBezTo>
                  <a:lnTo>
                    <a:pt x="1981" y="353"/>
                  </a:lnTo>
                  <a:cubicBezTo>
                    <a:pt x="2012" y="479"/>
                    <a:pt x="1981" y="606"/>
                    <a:pt x="1917" y="669"/>
                  </a:cubicBezTo>
                  <a:cubicBezTo>
                    <a:pt x="1" y="2875"/>
                    <a:pt x="1415" y="6495"/>
                    <a:pt x="3939" y="6495"/>
                  </a:cubicBezTo>
                  <a:cubicBezTo>
                    <a:pt x="4460" y="6495"/>
                    <a:pt x="5027" y="6341"/>
                    <a:pt x="5623" y="5990"/>
                  </a:cubicBezTo>
                  <a:cubicBezTo>
                    <a:pt x="7080" y="5135"/>
                    <a:pt x="7998" y="3203"/>
                    <a:pt x="7016" y="1683"/>
                  </a:cubicBezTo>
                  <a:cubicBezTo>
                    <a:pt x="6293" y="513"/>
                    <a:pt x="5100" y="1"/>
                    <a:pt x="3866"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38"/>
          <p:cNvSpPr txBox="1">
            <a:spLocks noGrp="1"/>
          </p:cNvSpPr>
          <p:nvPr>
            <p:ph type="title"/>
          </p:nvPr>
        </p:nvSpPr>
        <p:spPr>
          <a:xfrm>
            <a:off x="878675" y="2034538"/>
            <a:ext cx="2345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Mission</a:t>
            </a:r>
            <a:endParaRPr/>
          </a:p>
        </p:txBody>
      </p:sp>
      <p:sp>
        <p:nvSpPr>
          <p:cNvPr id="922" name="Google Shape;922;p38"/>
          <p:cNvSpPr txBox="1">
            <a:spLocks noGrp="1"/>
          </p:cNvSpPr>
          <p:nvPr>
            <p:ph type="body" idx="1"/>
          </p:nvPr>
        </p:nvSpPr>
        <p:spPr>
          <a:xfrm>
            <a:off x="1000300" y="2531038"/>
            <a:ext cx="2102100" cy="1451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Mercury is the closest planet to the Sun and the smallest one in the Solar System</a:t>
            </a:r>
            <a:endParaRPr/>
          </a:p>
        </p:txBody>
      </p:sp>
      <p:sp>
        <p:nvSpPr>
          <p:cNvPr id="923" name="Google Shape;923;p38"/>
          <p:cNvSpPr txBox="1">
            <a:spLocks noGrp="1"/>
          </p:cNvSpPr>
          <p:nvPr>
            <p:ph type="body" idx="2"/>
          </p:nvPr>
        </p:nvSpPr>
        <p:spPr>
          <a:xfrm>
            <a:off x="6051975" y="2531038"/>
            <a:ext cx="2102100" cy="1451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Venus has a beautiful name and is the second planet from the Sun. It’s terribly hot </a:t>
            </a:r>
            <a:endParaRPr dirty="0"/>
          </a:p>
        </p:txBody>
      </p:sp>
      <p:sp>
        <p:nvSpPr>
          <p:cNvPr id="924" name="Google Shape;924;p38"/>
          <p:cNvSpPr txBox="1">
            <a:spLocks noGrp="1"/>
          </p:cNvSpPr>
          <p:nvPr>
            <p:ph type="title" idx="3"/>
          </p:nvPr>
        </p:nvSpPr>
        <p:spPr>
          <a:xfrm>
            <a:off x="5919775" y="2034538"/>
            <a:ext cx="2345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Vision</a:t>
            </a:r>
            <a:endParaRPr/>
          </a:p>
        </p:txBody>
      </p:sp>
      <p:sp>
        <p:nvSpPr>
          <p:cNvPr id="925" name="Google Shape;925;p38"/>
          <p:cNvSpPr txBox="1">
            <a:spLocks noGrp="1"/>
          </p:cNvSpPr>
          <p:nvPr>
            <p:ph type="title" idx="4"/>
          </p:nvPr>
        </p:nvSpPr>
        <p:spPr>
          <a:xfrm>
            <a:off x="606525" y="555300"/>
            <a:ext cx="7941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Our Mission and Vision</a:t>
            </a:r>
            <a:endParaRPr/>
          </a:p>
        </p:txBody>
      </p:sp>
      <p:grpSp>
        <p:nvGrpSpPr>
          <p:cNvPr id="926" name="Google Shape;926;p38"/>
          <p:cNvGrpSpPr/>
          <p:nvPr/>
        </p:nvGrpSpPr>
        <p:grpSpPr>
          <a:xfrm>
            <a:off x="3701540" y="2158074"/>
            <a:ext cx="1741056" cy="1771840"/>
            <a:chOff x="67672650" y="3100463"/>
            <a:chExt cx="1360200" cy="1384250"/>
          </a:xfrm>
        </p:grpSpPr>
        <p:sp>
          <p:nvSpPr>
            <p:cNvPr id="927" name="Google Shape;927;p38"/>
            <p:cNvSpPr/>
            <p:nvPr/>
          </p:nvSpPr>
          <p:spPr>
            <a:xfrm>
              <a:off x="68473875" y="3679463"/>
              <a:ext cx="258025" cy="583200"/>
            </a:xfrm>
            <a:custGeom>
              <a:avLst/>
              <a:gdLst/>
              <a:ahLst/>
              <a:cxnLst/>
              <a:rect l="l" t="t" r="r" b="b"/>
              <a:pathLst>
                <a:path w="10321" h="23328" extrusionOk="0">
                  <a:moveTo>
                    <a:pt x="3287" y="2518"/>
                  </a:moveTo>
                  <a:cubicBezTo>
                    <a:pt x="3536" y="2518"/>
                    <a:pt x="3774" y="2601"/>
                    <a:pt x="3959" y="2724"/>
                  </a:cubicBezTo>
                  <a:cubicBezTo>
                    <a:pt x="4466" y="3136"/>
                    <a:pt x="4402" y="3801"/>
                    <a:pt x="3959" y="4181"/>
                  </a:cubicBezTo>
                  <a:cubicBezTo>
                    <a:pt x="3748" y="4364"/>
                    <a:pt x="3494" y="4459"/>
                    <a:pt x="3249" y="4459"/>
                  </a:cubicBezTo>
                  <a:cubicBezTo>
                    <a:pt x="2941" y="4459"/>
                    <a:pt x="2647" y="4308"/>
                    <a:pt x="2470" y="3991"/>
                  </a:cubicBezTo>
                  <a:cubicBezTo>
                    <a:pt x="2185" y="3516"/>
                    <a:pt x="2344" y="2883"/>
                    <a:pt x="2787" y="2598"/>
                  </a:cubicBezTo>
                  <a:cubicBezTo>
                    <a:pt x="2798" y="2587"/>
                    <a:pt x="2808" y="2584"/>
                    <a:pt x="2819" y="2584"/>
                  </a:cubicBezTo>
                  <a:cubicBezTo>
                    <a:pt x="2840" y="2584"/>
                    <a:pt x="2861" y="2598"/>
                    <a:pt x="2882" y="2598"/>
                  </a:cubicBezTo>
                  <a:cubicBezTo>
                    <a:pt x="3015" y="2542"/>
                    <a:pt x="3153" y="2518"/>
                    <a:pt x="3287" y="2518"/>
                  </a:cubicBezTo>
                  <a:close/>
                  <a:moveTo>
                    <a:pt x="6273" y="5601"/>
                  </a:moveTo>
                  <a:cubicBezTo>
                    <a:pt x="6448" y="5601"/>
                    <a:pt x="6527" y="5718"/>
                    <a:pt x="6556" y="5860"/>
                  </a:cubicBezTo>
                  <a:lnTo>
                    <a:pt x="6619" y="5860"/>
                  </a:lnTo>
                  <a:cubicBezTo>
                    <a:pt x="6619" y="5796"/>
                    <a:pt x="6619" y="5670"/>
                    <a:pt x="6746" y="5670"/>
                  </a:cubicBezTo>
                  <a:cubicBezTo>
                    <a:pt x="6818" y="5656"/>
                    <a:pt x="6889" y="5650"/>
                    <a:pt x="6959" y="5650"/>
                  </a:cubicBezTo>
                  <a:cubicBezTo>
                    <a:pt x="7719" y="5650"/>
                    <a:pt x="8337" y="6401"/>
                    <a:pt x="8424" y="7126"/>
                  </a:cubicBezTo>
                  <a:cubicBezTo>
                    <a:pt x="8551" y="8045"/>
                    <a:pt x="7854" y="8741"/>
                    <a:pt x="6999" y="8868"/>
                  </a:cubicBezTo>
                  <a:cubicBezTo>
                    <a:pt x="6908" y="8882"/>
                    <a:pt x="6817" y="8888"/>
                    <a:pt x="6727" y="8888"/>
                  </a:cubicBezTo>
                  <a:cubicBezTo>
                    <a:pt x="5975" y="8888"/>
                    <a:pt x="5297" y="8422"/>
                    <a:pt x="5099" y="7601"/>
                  </a:cubicBezTo>
                  <a:cubicBezTo>
                    <a:pt x="4941" y="6810"/>
                    <a:pt x="5384" y="5828"/>
                    <a:pt x="6207" y="5606"/>
                  </a:cubicBezTo>
                  <a:cubicBezTo>
                    <a:pt x="6230" y="5603"/>
                    <a:pt x="6252" y="5601"/>
                    <a:pt x="6273" y="5601"/>
                  </a:cubicBezTo>
                  <a:close/>
                  <a:moveTo>
                    <a:pt x="3253" y="11548"/>
                  </a:moveTo>
                  <a:cubicBezTo>
                    <a:pt x="3378" y="11548"/>
                    <a:pt x="3502" y="11658"/>
                    <a:pt x="3484" y="11845"/>
                  </a:cubicBezTo>
                  <a:lnTo>
                    <a:pt x="3484" y="11877"/>
                  </a:lnTo>
                  <a:cubicBezTo>
                    <a:pt x="4363" y="11805"/>
                    <a:pt x="5277" y="11770"/>
                    <a:pt x="6187" y="11770"/>
                  </a:cubicBezTo>
                  <a:cubicBezTo>
                    <a:pt x="6490" y="11770"/>
                    <a:pt x="6793" y="11774"/>
                    <a:pt x="7094" y="11782"/>
                  </a:cubicBezTo>
                  <a:cubicBezTo>
                    <a:pt x="7157" y="11782"/>
                    <a:pt x="7252" y="11845"/>
                    <a:pt x="7284" y="11877"/>
                  </a:cubicBezTo>
                  <a:cubicBezTo>
                    <a:pt x="7345" y="11779"/>
                    <a:pt x="7448" y="11733"/>
                    <a:pt x="7553" y="11733"/>
                  </a:cubicBezTo>
                  <a:cubicBezTo>
                    <a:pt x="7722" y="11733"/>
                    <a:pt x="7898" y="11852"/>
                    <a:pt x="7917" y="12067"/>
                  </a:cubicBezTo>
                  <a:cubicBezTo>
                    <a:pt x="8107" y="14125"/>
                    <a:pt x="8202" y="16564"/>
                    <a:pt x="7791" y="18590"/>
                  </a:cubicBezTo>
                  <a:cubicBezTo>
                    <a:pt x="7632" y="19319"/>
                    <a:pt x="7379" y="19952"/>
                    <a:pt x="6872" y="20269"/>
                  </a:cubicBezTo>
                  <a:cubicBezTo>
                    <a:pt x="6841" y="20332"/>
                    <a:pt x="6809" y="20427"/>
                    <a:pt x="6714" y="20491"/>
                  </a:cubicBezTo>
                  <a:cubicBezTo>
                    <a:pt x="6261" y="20812"/>
                    <a:pt x="5796" y="20953"/>
                    <a:pt x="5349" y="20953"/>
                  </a:cubicBezTo>
                  <a:cubicBezTo>
                    <a:pt x="4299" y="20953"/>
                    <a:pt x="3349" y="20173"/>
                    <a:pt x="2882" y="19129"/>
                  </a:cubicBezTo>
                  <a:cubicBezTo>
                    <a:pt x="1932" y="16975"/>
                    <a:pt x="2249" y="13840"/>
                    <a:pt x="3040" y="11718"/>
                  </a:cubicBezTo>
                  <a:cubicBezTo>
                    <a:pt x="3079" y="11601"/>
                    <a:pt x="3166" y="11548"/>
                    <a:pt x="3253" y="11548"/>
                  </a:cubicBezTo>
                  <a:close/>
                  <a:moveTo>
                    <a:pt x="0" y="1"/>
                  </a:moveTo>
                  <a:cubicBezTo>
                    <a:pt x="412" y="3643"/>
                    <a:pt x="349" y="7380"/>
                    <a:pt x="349" y="11053"/>
                  </a:cubicBezTo>
                  <a:cubicBezTo>
                    <a:pt x="349" y="13112"/>
                    <a:pt x="317" y="15170"/>
                    <a:pt x="285" y="17229"/>
                  </a:cubicBezTo>
                  <a:cubicBezTo>
                    <a:pt x="222" y="19762"/>
                    <a:pt x="475" y="22359"/>
                    <a:pt x="3135" y="23214"/>
                  </a:cubicBezTo>
                  <a:cubicBezTo>
                    <a:pt x="3135" y="23101"/>
                    <a:pt x="3186" y="22987"/>
                    <a:pt x="3310" y="22987"/>
                  </a:cubicBezTo>
                  <a:cubicBezTo>
                    <a:pt x="3325" y="22987"/>
                    <a:pt x="3340" y="22989"/>
                    <a:pt x="3357" y="22992"/>
                  </a:cubicBezTo>
                  <a:cubicBezTo>
                    <a:pt x="4076" y="23222"/>
                    <a:pt x="4722" y="23328"/>
                    <a:pt x="5302" y="23328"/>
                  </a:cubicBezTo>
                  <a:cubicBezTo>
                    <a:pt x="9754" y="23328"/>
                    <a:pt x="10321" y="17119"/>
                    <a:pt x="10293" y="13365"/>
                  </a:cubicBezTo>
                  <a:cubicBezTo>
                    <a:pt x="10261" y="8931"/>
                    <a:pt x="10103" y="4498"/>
                    <a:pt x="10134" y="127"/>
                  </a:cubicBezTo>
                  <a:cubicBezTo>
                    <a:pt x="6777" y="127"/>
                    <a:pt x="3357" y="32"/>
                    <a:pt x="0" y="1"/>
                  </a:cubicBezTo>
                  <a:close/>
                </a:path>
              </a:pathLst>
            </a:custGeom>
            <a:solidFill>
              <a:srgbClr val="D8E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8"/>
            <p:cNvSpPr/>
            <p:nvPr/>
          </p:nvSpPr>
          <p:spPr>
            <a:xfrm>
              <a:off x="68649250" y="3118088"/>
              <a:ext cx="65325" cy="55625"/>
            </a:xfrm>
            <a:custGeom>
              <a:avLst/>
              <a:gdLst/>
              <a:ahLst/>
              <a:cxnLst/>
              <a:rect l="l" t="t" r="r" b="b"/>
              <a:pathLst>
                <a:path w="2613" h="2225" extrusionOk="0">
                  <a:moveTo>
                    <a:pt x="1111" y="0"/>
                  </a:moveTo>
                  <a:cubicBezTo>
                    <a:pt x="1084" y="0"/>
                    <a:pt x="1057" y="1"/>
                    <a:pt x="1029" y="3"/>
                  </a:cubicBezTo>
                  <a:cubicBezTo>
                    <a:pt x="1029" y="34"/>
                    <a:pt x="997" y="34"/>
                    <a:pt x="934" y="98"/>
                  </a:cubicBezTo>
                  <a:cubicBezTo>
                    <a:pt x="0" y="623"/>
                    <a:pt x="196" y="2224"/>
                    <a:pt x="1273" y="2224"/>
                  </a:cubicBezTo>
                  <a:cubicBezTo>
                    <a:pt x="1365" y="2224"/>
                    <a:pt x="1463" y="2213"/>
                    <a:pt x="1568" y="2188"/>
                  </a:cubicBezTo>
                  <a:cubicBezTo>
                    <a:pt x="2138" y="2029"/>
                    <a:pt x="2613" y="1459"/>
                    <a:pt x="2423" y="889"/>
                  </a:cubicBezTo>
                  <a:cubicBezTo>
                    <a:pt x="2211" y="315"/>
                    <a:pt x="1682" y="0"/>
                    <a:pt x="1111" y="0"/>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8"/>
            <p:cNvSpPr/>
            <p:nvPr/>
          </p:nvSpPr>
          <p:spPr>
            <a:xfrm>
              <a:off x="68512650" y="3183663"/>
              <a:ext cx="88700" cy="85850"/>
            </a:xfrm>
            <a:custGeom>
              <a:avLst/>
              <a:gdLst/>
              <a:ahLst/>
              <a:cxnLst/>
              <a:rect l="l" t="t" r="r" b="b"/>
              <a:pathLst>
                <a:path w="3548" h="3434" extrusionOk="0">
                  <a:moveTo>
                    <a:pt x="2062" y="0"/>
                  </a:moveTo>
                  <a:cubicBezTo>
                    <a:pt x="1166" y="0"/>
                    <a:pt x="309" y="755"/>
                    <a:pt x="159" y="1623"/>
                  </a:cubicBezTo>
                  <a:cubicBezTo>
                    <a:pt x="1" y="2542"/>
                    <a:pt x="634" y="3238"/>
                    <a:pt x="1489" y="3397"/>
                  </a:cubicBezTo>
                  <a:cubicBezTo>
                    <a:pt x="1609" y="3421"/>
                    <a:pt x="1732" y="3434"/>
                    <a:pt x="1856" y="3434"/>
                  </a:cubicBezTo>
                  <a:cubicBezTo>
                    <a:pt x="2520" y="3434"/>
                    <a:pt x="3198" y="3077"/>
                    <a:pt x="3358" y="2383"/>
                  </a:cubicBezTo>
                  <a:cubicBezTo>
                    <a:pt x="3548" y="1433"/>
                    <a:pt x="3010" y="863"/>
                    <a:pt x="2249" y="483"/>
                  </a:cubicBezTo>
                  <a:cubicBezTo>
                    <a:pt x="2091" y="388"/>
                    <a:pt x="2091" y="103"/>
                    <a:pt x="2249" y="8"/>
                  </a:cubicBezTo>
                  <a:lnTo>
                    <a:pt x="2218" y="8"/>
                  </a:lnTo>
                  <a:cubicBezTo>
                    <a:pt x="2166" y="3"/>
                    <a:pt x="2114" y="0"/>
                    <a:pt x="2062" y="0"/>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8"/>
            <p:cNvSpPr/>
            <p:nvPr/>
          </p:nvSpPr>
          <p:spPr>
            <a:xfrm>
              <a:off x="68530275" y="3746188"/>
              <a:ext cx="53650" cy="43500"/>
            </a:xfrm>
            <a:custGeom>
              <a:avLst/>
              <a:gdLst/>
              <a:ahLst/>
              <a:cxnLst/>
              <a:rect l="l" t="t" r="r" b="b"/>
              <a:pathLst>
                <a:path w="2146" h="1740" extrusionOk="0">
                  <a:moveTo>
                    <a:pt x="1089" y="1"/>
                  </a:moveTo>
                  <a:cubicBezTo>
                    <a:pt x="818" y="1"/>
                    <a:pt x="558" y="130"/>
                    <a:pt x="309" y="340"/>
                  </a:cubicBezTo>
                  <a:cubicBezTo>
                    <a:pt x="278" y="404"/>
                    <a:pt x="214" y="404"/>
                    <a:pt x="119" y="404"/>
                  </a:cubicBezTo>
                  <a:cubicBezTo>
                    <a:pt x="1" y="1045"/>
                    <a:pt x="398" y="1740"/>
                    <a:pt x="966" y="1740"/>
                  </a:cubicBezTo>
                  <a:cubicBezTo>
                    <a:pt x="1155" y="1740"/>
                    <a:pt x="1362" y="1663"/>
                    <a:pt x="1576" y="1480"/>
                  </a:cubicBezTo>
                  <a:cubicBezTo>
                    <a:pt x="2020" y="1132"/>
                    <a:pt x="2146" y="499"/>
                    <a:pt x="1639" y="182"/>
                  </a:cubicBezTo>
                  <a:cubicBezTo>
                    <a:pt x="1451" y="56"/>
                    <a:pt x="1268" y="1"/>
                    <a:pt x="1089" y="1"/>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8"/>
            <p:cNvSpPr/>
            <p:nvPr/>
          </p:nvSpPr>
          <p:spPr>
            <a:xfrm>
              <a:off x="68608450" y="3818013"/>
              <a:ext cx="69700" cy="73250"/>
            </a:xfrm>
            <a:custGeom>
              <a:avLst/>
              <a:gdLst/>
              <a:ahLst/>
              <a:cxnLst/>
              <a:rect l="l" t="t" r="r" b="b"/>
              <a:pathLst>
                <a:path w="2788" h="2930" extrusionOk="0">
                  <a:moveTo>
                    <a:pt x="1141" y="1"/>
                  </a:moveTo>
                  <a:cubicBezTo>
                    <a:pt x="1204" y="159"/>
                    <a:pt x="1109" y="286"/>
                    <a:pt x="983" y="349"/>
                  </a:cubicBezTo>
                  <a:cubicBezTo>
                    <a:pt x="413" y="698"/>
                    <a:pt x="1" y="1268"/>
                    <a:pt x="128" y="1964"/>
                  </a:cubicBezTo>
                  <a:cubicBezTo>
                    <a:pt x="184" y="2585"/>
                    <a:pt x="694" y="2930"/>
                    <a:pt x="1297" y="2930"/>
                  </a:cubicBezTo>
                  <a:cubicBezTo>
                    <a:pt x="1371" y="2930"/>
                    <a:pt x="1446" y="2925"/>
                    <a:pt x="1521" y="2914"/>
                  </a:cubicBezTo>
                  <a:cubicBezTo>
                    <a:pt x="2218" y="2819"/>
                    <a:pt x="2788" y="2249"/>
                    <a:pt x="2661" y="1489"/>
                  </a:cubicBezTo>
                  <a:cubicBezTo>
                    <a:pt x="2534" y="793"/>
                    <a:pt x="1996" y="349"/>
                    <a:pt x="1363" y="159"/>
                  </a:cubicBezTo>
                  <a:cubicBezTo>
                    <a:pt x="1299" y="128"/>
                    <a:pt x="1236" y="64"/>
                    <a:pt x="1236" y="1"/>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8"/>
            <p:cNvSpPr/>
            <p:nvPr/>
          </p:nvSpPr>
          <p:spPr>
            <a:xfrm>
              <a:off x="68539575" y="3972413"/>
              <a:ext cx="138575" cy="225275"/>
            </a:xfrm>
            <a:custGeom>
              <a:avLst/>
              <a:gdLst/>
              <a:ahLst/>
              <a:cxnLst/>
              <a:rect l="l" t="t" r="r" b="b"/>
              <a:pathLst>
                <a:path w="5543" h="9011" extrusionOk="0">
                  <a:moveTo>
                    <a:pt x="1024" y="5497"/>
                  </a:moveTo>
                  <a:cubicBezTo>
                    <a:pt x="1146" y="5497"/>
                    <a:pt x="1267" y="5577"/>
                    <a:pt x="1267" y="5732"/>
                  </a:cubicBezTo>
                  <a:cubicBezTo>
                    <a:pt x="1267" y="6081"/>
                    <a:pt x="1267" y="6366"/>
                    <a:pt x="1489" y="6682"/>
                  </a:cubicBezTo>
                  <a:cubicBezTo>
                    <a:pt x="1743" y="6967"/>
                    <a:pt x="2059" y="7157"/>
                    <a:pt x="2439" y="7189"/>
                  </a:cubicBezTo>
                  <a:cubicBezTo>
                    <a:pt x="2629" y="7252"/>
                    <a:pt x="2629" y="7506"/>
                    <a:pt x="2439" y="7506"/>
                  </a:cubicBezTo>
                  <a:cubicBezTo>
                    <a:pt x="2412" y="7508"/>
                    <a:pt x="2384" y="7509"/>
                    <a:pt x="2357" y="7509"/>
                  </a:cubicBezTo>
                  <a:cubicBezTo>
                    <a:pt x="1461" y="7509"/>
                    <a:pt x="516" y="6529"/>
                    <a:pt x="792" y="5669"/>
                  </a:cubicBezTo>
                  <a:cubicBezTo>
                    <a:pt x="821" y="5553"/>
                    <a:pt x="923" y="5497"/>
                    <a:pt x="1024" y="5497"/>
                  </a:cubicBezTo>
                  <a:close/>
                  <a:moveTo>
                    <a:pt x="507" y="0"/>
                  </a:moveTo>
                  <a:cubicBezTo>
                    <a:pt x="222" y="1552"/>
                    <a:pt x="1" y="3072"/>
                    <a:pt x="32" y="4624"/>
                  </a:cubicBezTo>
                  <a:cubicBezTo>
                    <a:pt x="93" y="6382"/>
                    <a:pt x="821" y="9010"/>
                    <a:pt x="2771" y="9010"/>
                  </a:cubicBezTo>
                  <a:cubicBezTo>
                    <a:pt x="2859" y="9010"/>
                    <a:pt x="2949" y="9005"/>
                    <a:pt x="3041" y="8994"/>
                  </a:cubicBezTo>
                  <a:cubicBezTo>
                    <a:pt x="3073" y="8868"/>
                    <a:pt x="3168" y="8741"/>
                    <a:pt x="3326" y="8741"/>
                  </a:cubicBezTo>
                  <a:cubicBezTo>
                    <a:pt x="5543" y="8614"/>
                    <a:pt x="4909" y="2185"/>
                    <a:pt x="4846" y="127"/>
                  </a:cubicBezTo>
                  <a:lnTo>
                    <a:pt x="4846" y="127"/>
                  </a:lnTo>
                  <a:cubicBezTo>
                    <a:pt x="4814" y="143"/>
                    <a:pt x="4791" y="151"/>
                    <a:pt x="4763" y="151"/>
                  </a:cubicBezTo>
                  <a:cubicBezTo>
                    <a:pt x="4735" y="151"/>
                    <a:pt x="4704" y="143"/>
                    <a:pt x="4656" y="127"/>
                  </a:cubicBezTo>
                  <a:cubicBezTo>
                    <a:pt x="4466" y="131"/>
                    <a:pt x="4276" y="133"/>
                    <a:pt x="4086" y="133"/>
                  </a:cubicBezTo>
                  <a:cubicBezTo>
                    <a:pt x="2890" y="133"/>
                    <a:pt x="1710" y="55"/>
                    <a:pt x="507" y="0"/>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8"/>
            <p:cNvSpPr/>
            <p:nvPr/>
          </p:nvSpPr>
          <p:spPr>
            <a:xfrm>
              <a:off x="67686900" y="4411813"/>
              <a:ext cx="1309525" cy="68900"/>
            </a:xfrm>
            <a:custGeom>
              <a:avLst/>
              <a:gdLst/>
              <a:ahLst/>
              <a:cxnLst/>
              <a:rect l="l" t="t" r="r" b="b"/>
              <a:pathLst>
                <a:path w="52381" h="2756" extrusionOk="0">
                  <a:moveTo>
                    <a:pt x="52381" y="1"/>
                  </a:moveTo>
                  <a:lnTo>
                    <a:pt x="52381" y="1"/>
                  </a:lnTo>
                  <a:cubicBezTo>
                    <a:pt x="52349" y="32"/>
                    <a:pt x="52317" y="32"/>
                    <a:pt x="52254" y="32"/>
                  </a:cubicBezTo>
                  <a:cubicBezTo>
                    <a:pt x="38404" y="267"/>
                    <a:pt x="24490" y="848"/>
                    <a:pt x="10618" y="848"/>
                  </a:cubicBezTo>
                  <a:cubicBezTo>
                    <a:pt x="7678" y="848"/>
                    <a:pt x="4740" y="821"/>
                    <a:pt x="1805" y="761"/>
                  </a:cubicBezTo>
                  <a:lnTo>
                    <a:pt x="1805" y="761"/>
                  </a:lnTo>
                  <a:cubicBezTo>
                    <a:pt x="1837" y="951"/>
                    <a:pt x="1710" y="1172"/>
                    <a:pt x="1425" y="1172"/>
                  </a:cubicBezTo>
                  <a:cubicBezTo>
                    <a:pt x="380" y="1172"/>
                    <a:pt x="0" y="2217"/>
                    <a:pt x="792" y="2756"/>
                  </a:cubicBezTo>
                  <a:cubicBezTo>
                    <a:pt x="855" y="2692"/>
                    <a:pt x="1520" y="2376"/>
                    <a:pt x="1647" y="2376"/>
                  </a:cubicBezTo>
                  <a:cubicBezTo>
                    <a:pt x="8395" y="1947"/>
                    <a:pt x="15098" y="1829"/>
                    <a:pt x="21792" y="1829"/>
                  </a:cubicBezTo>
                  <a:cubicBezTo>
                    <a:pt x="29889" y="1829"/>
                    <a:pt x="37972" y="2001"/>
                    <a:pt x="46106" y="2001"/>
                  </a:cubicBezTo>
                  <a:cubicBezTo>
                    <a:pt x="48131" y="2001"/>
                    <a:pt x="50159" y="1991"/>
                    <a:pt x="52191" y="1964"/>
                  </a:cubicBezTo>
                  <a:cubicBezTo>
                    <a:pt x="52191" y="1299"/>
                    <a:pt x="52254" y="634"/>
                    <a:pt x="52381"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8"/>
            <p:cNvSpPr/>
            <p:nvPr/>
          </p:nvSpPr>
          <p:spPr>
            <a:xfrm>
              <a:off x="67701925" y="3588413"/>
              <a:ext cx="1305575" cy="68125"/>
            </a:xfrm>
            <a:custGeom>
              <a:avLst/>
              <a:gdLst/>
              <a:ahLst/>
              <a:cxnLst/>
              <a:rect l="l" t="t" r="r" b="b"/>
              <a:pathLst>
                <a:path w="52223" h="2725" extrusionOk="0">
                  <a:moveTo>
                    <a:pt x="5255" y="1147"/>
                  </a:moveTo>
                  <a:cubicBezTo>
                    <a:pt x="5672" y="1147"/>
                    <a:pt x="6086" y="1155"/>
                    <a:pt x="6493" y="1173"/>
                  </a:cubicBezTo>
                  <a:cubicBezTo>
                    <a:pt x="6778" y="1173"/>
                    <a:pt x="6778" y="1616"/>
                    <a:pt x="6493" y="1616"/>
                  </a:cubicBezTo>
                  <a:cubicBezTo>
                    <a:pt x="6016" y="1657"/>
                    <a:pt x="5535" y="1671"/>
                    <a:pt x="5054" y="1671"/>
                  </a:cubicBezTo>
                  <a:cubicBezTo>
                    <a:pt x="4036" y="1671"/>
                    <a:pt x="3017" y="1606"/>
                    <a:pt x="2028" y="1584"/>
                  </a:cubicBezTo>
                  <a:cubicBezTo>
                    <a:pt x="1838" y="1584"/>
                    <a:pt x="1838" y="1268"/>
                    <a:pt x="2028" y="1268"/>
                  </a:cubicBezTo>
                  <a:cubicBezTo>
                    <a:pt x="3078" y="1199"/>
                    <a:pt x="4177" y="1147"/>
                    <a:pt x="5255" y="1147"/>
                  </a:cubicBezTo>
                  <a:close/>
                  <a:moveTo>
                    <a:pt x="634" y="1"/>
                  </a:moveTo>
                  <a:cubicBezTo>
                    <a:pt x="1" y="508"/>
                    <a:pt x="33" y="1426"/>
                    <a:pt x="508" y="2186"/>
                  </a:cubicBezTo>
                  <a:cubicBezTo>
                    <a:pt x="603" y="2281"/>
                    <a:pt x="476" y="2439"/>
                    <a:pt x="349" y="2439"/>
                  </a:cubicBezTo>
                  <a:lnTo>
                    <a:pt x="349" y="2534"/>
                  </a:lnTo>
                  <a:cubicBezTo>
                    <a:pt x="2059" y="2496"/>
                    <a:pt x="3772" y="2481"/>
                    <a:pt x="5486" y="2481"/>
                  </a:cubicBezTo>
                  <a:cubicBezTo>
                    <a:pt x="12343" y="2481"/>
                    <a:pt x="19224" y="2724"/>
                    <a:pt x="26064" y="2724"/>
                  </a:cubicBezTo>
                  <a:cubicBezTo>
                    <a:pt x="27521" y="2724"/>
                    <a:pt x="29010" y="2693"/>
                    <a:pt x="30530" y="2693"/>
                  </a:cubicBezTo>
                  <a:cubicBezTo>
                    <a:pt x="30546" y="2677"/>
                    <a:pt x="30577" y="2669"/>
                    <a:pt x="30613" y="2669"/>
                  </a:cubicBezTo>
                  <a:cubicBezTo>
                    <a:pt x="30649" y="2669"/>
                    <a:pt x="30688" y="2677"/>
                    <a:pt x="30720" y="2693"/>
                  </a:cubicBezTo>
                  <a:cubicBezTo>
                    <a:pt x="35051" y="2614"/>
                    <a:pt x="39420" y="2498"/>
                    <a:pt x="43779" y="2498"/>
                  </a:cubicBezTo>
                  <a:cubicBezTo>
                    <a:pt x="46431" y="2498"/>
                    <a:pt x="49081" y="2541"/>
                    <a:pt x="51716" y="2661"/>
                  </a:cubicBezTo>
                  <a:cubicBezTo>
                    <a:pt x="51748" y="2661"/>
                    <a:pt x="51811" y="2693"/>
                    <a:pt x="51875" y="2693"/>
                  </a:cubicBezTo>
                  <a:cubicBezTo>
                    <a:pt x="52191" y="2123"/>
                    <a:pt x="52223" y="1489"/>
                    <a:pt x="52128" y="856"/>
                  </a:cubicBezTo>
                  <a:lnTo>
                    <a:pt x="52128" y="856"/>
                  </a:lnTo>
                  <a:cubicBezTo>
                    <a:pt x="52065" y="856"/>
                    <a:pt x="52033" y="919"/>
                    <a:pt x="52033" y="951"/>
                  </a:cubicBezTo>
                  <a:cubicBezTo>
                    <a:pt x="35154" y="539"/>
                    <a:pt x="18496" y="824"/>
                    <a:pt x="2186" y="223"/>
                  </a:cubicBezTo>
                  <a:cubicBezTo>
                    <a:pt x="2139" y="270"/>
                    <a:pt x="2091" y="294"/>
                    <a:pt x="2044" y="294"/>
                  </a:cubicBezTo>
                  <a:cubicBezTo>
                    <a:pt x="1996" y="294"/>
                    <a:pt x="1948" y="270"/>
                    <a:pt x="1901" y="223"/>
                  </a:cubicBezTo>
                  <a:cubicBezTo>
                    <a:pt x="1584" y="191"/>
                    <a:pt x="1236" y="191"/>
                    <a:pt x="919" y="159"/>
                  </a:cubicBezTo>
                  <a:cubicBezTo>
                    <a:pt x="793" y="128"/>
                    <a:pt x="729" y="64"/>
                    <a:pt x="634"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p:cNvSpPr/>
            <p:nvPr/>
          </p:nvSpPr>
          <p:spPr>
            <a:xfrm>
              <a:off x="67979825" y="3109438"/>
              <a:ext cx="118000" cy="111675"/>
            </a:xfrm>
            <a:custGeom>
              <a:avLst/>
              <a:gdLst/>
              <a:ahLst/>
              <a:cxnLst/>
              <a:rect l="l" t="t" r="r" b="b"/>
              <a:pathLst>
                <a:path w="4720" h="4467" extrusionOk="0">
                  <a:moveTo>
                    <a:pt x="1552" y="0"/>
                  </a:moveTo>
                  <a:cubicBezTo>
                    <a:pt x="697" y="539"/>
                    <a:pt x="1" y="1552"/>
                    <a:pt x="254" y="2660"/>
                  </a:cubicBezTo>
                  <a:cubicBezTo>
                    <a:pt x="441" y="3655"/>
                    <a:pt x="1450" y="4466"/>
                    <a:pt x="2476" y="4466"/>
                  </a:cubicBezTo>
                  <a:cubicBezTo>
                    <a:pt x="2495" y="4466"/>
                    <a:pt x="2515" y="4466"/>
                    <a:pt x="2534" y="4465"/>
                  </a:cubicBezTo>
                  <a:cubicBezTo>
                    <a:pt x="3738" y="4434"/>
                    <a:pt x="4719" y="3167"/>
                    <a:pt x="4498" y="2027"/>
                  </a:cubicBezTo>
                  <a:cubicBezTo>
                    <a:pt x="4280" y="1072"/>
                    <a:pt x="3333" y="423"/>
                    <a:pt x="2407" y="423"/>
                  </a:cubicBezTo>
                  <a:cubicBezTo>
                    <a:pt x="2258" y="423"/>
                    <a:pt x="2109" y="440"/>
                    <a:pt x="1964" y="475"/>
                  </a:cubicBezTo>
                  <a:cubicBezTo>
                    <a:pt x="1936" y="481"/>
                    <a:pt x="1910" y="483"/>
                    <a:pt x="1884" y="483"/>
                  </a:cubicBezTo>
                  <a:cubicBezTo>
                    <a:pt x="1621" y="483"/>
                    <a:pt x="1495" y="202"/>
                    <a:pt x="1552" y="0"/>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p:cNvSpPr/>
            <p:nvPr/>
          </p:nvSpPr>
          <p:spPr>
            <a:xfrm>
              <a:off x="68146100" y="3248438"/>
              <a:ext cx="74975" cy="53850"/>
            </a:xfrm>
            <a:custGeom>
              <a:avLst/>
              <a:gdLst/>
              <a:ahLst/>
              <a:cxnLst/>
              <a:rect l="l" t="t" r="r" b="b"/>
              <a:pathLst>
                <a:path w="2999" h="2154" extrusionOk="0">
                  <a:moveTo>
                    <a:pt x="984" y="0"/>
                  </a:moveTo>
                  <a:cubicBezTo>
                    <a:pt x="920" y="0"/>
                    <a:pt x="856" y="5"/>
                    <a:pt x="792" y="14"/>
                  </a:cubicBezTo>
                  <a:cubicBezTo>
                    <a:pt x="285" y="299"/>
                    <a:pt x="0" y="901"/>
                    <a:pt x="159" y="1439"/>
                  </a:cubicBezTo>
                  <a:cubicBezTo>
                    <a:pt x="296" y="1930"/>
                    <a:pt x="678" y="2153"/>
                    <a:pt x="1091" y="2153"/>
                  </a:cubicBezTo>
                  <a:cubicBezTo>
                    <a:pt x="1344" y="2153"/>
                    <a:pt x="1609" y="2070"/>
                    <a:pt x="1837" y="1914"/>
                  </a:cubicBezTo>
                  <a:cubicBezTo>
                    <a:pt x="2999" y="1139"/>
                    <a:pt x="2002" y="0"/>
                    <a:pt x="984" y="0"/>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8"/>
            <p:cNvSpPr/>
            <p:nvPr/>
          </p:nvSpPr>
          <p:spPr>
            <a:xfrm>
              <a:off x="68030850" y="3727688"/>
              <a:ext cx="51925" cy="42925"/>
            </a:xfrm>
            <a:custGeom>
              <a:avLst/>
              <a:gdLst/>
              <a:ahLst/>
              <a:cxnLst/>
              <a:rect l="l" t="t" r="r" b="b"/>
              <a:pathLst>
                <a:path w="2077" h="1717" extrusionOk="0">
                  <a:moveTo>
                    <a:pt x="966" y="0"/>
                  </a:moveTo>
                  <a:cubicBezTo>
                    <a:pt x="772" y="0"/>
                    <a:pt x="583" y="66"/>
                    <a:pt x="430" y="194"/>
                  </a:cubicBezTo>
                  <a:cubicBezTo>
                    <a:pt x="0" y="784"/>
                    <a:pt x="299" y="1716"/>
                    <a:pt x="998" y="1716"/>
                  </a:cubicBezTo>
                  <a:cubicBezTo>
                    <a:pt x="1124" y="1716"/>
                    <a:pt x="1262" y="1686"/>
                    <a:pt x="1412" y="1619"/>
                  </a:cubicBezTo>
                  <a:cubicBezTo>
                    <a:pt x="1887" y="1429"/>
                    <a:pt x="2077" y="922"/>
                    <a:pt x="1760" y="447"/>
                  </a:cubicBezTo>
                  <a:cubicBezTo>
                    <a:pt x="1552" y="145"/>
                    <a:pt x="1254" y="0"/>
                    <a:pt x="966" y="0"/>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p:nvPr/>
          </p:nvSpPr>
          <p:spPr>
            <a:xfrm>
              <a:off x="68101750" y="3827513"/>
              <a:ext cx="64150" cy="54300"/>
            </a:xfrm>
            <a:custGeom>
              <a:avLst/>
              <a:gdLst/>
              <a:ahLst/>
              <a:cxnLst/>
              <a:rect l="l" t="t" r="r" b="b"/>
              <a:pathLst>
                <a:path w="2566" h="2172" extrusionOk="0">
                  <a:moveTo>
                    <a:pt x="1553" y="1"/>
                  </a:moveTo>
                  <a:cubicBezTo>
                    <a:pt x="1521" y="64"/>
                    <a:pt x="1426" y="96"/>
                    <a:pt x="1362" y="96"/>
                  </a:cubicBezTo>
                  <a:lnTo>
                    <a:pt x="1109" y="96"/>
                  </a:lnTo>
                  <a:cubicBezTo>
                    <a:pt x="919" y="159"/>
                    <a:pt x="729" y="381"/>
                    <a:pt x="634" y="634"/>
                  </a:cubicBezTo>
                  <a:cubicBezTo>
                    <a:pt x="616" y="776"/>
                    <a:pt x="510" y="838"/>
                    <a:pt x="397" y="838"/>
                  </a:cubicBezTo>
                  <a:cubicBezTo>
                    <a:pt x="308" y="838"/>
                    <a:pt x="215" y="799"/>
                    <a:pt x="159" y="729"/>
                  </a:cubicBezTo>
                  <a:lnTo>
                    <a:pt x="159" y="729"/>
                  </a:lnTo>
                  <a:cubicBezTo>
                    <a:pt x="1" y="1014"/>
                    <a:pt x="1" y="1363"/>
                    <a:pt x="254" y="1711"/>
                  </a:cubicBezTo>
                  <a:cubicBezTo>
                    <a:pt x="466" y="2036"/>
                    <a:pt x="773" y="2172"/>
                    <a:pt x="1090" y="2172"/>
                  </a:cubicBezTo>
                  <a:cubicBezTo>
                    <a:pt x="1483" y="2172"/>
                    <a:pt x="1891" y="1963"/>
                    <a:pt x="2154" y="1648"/>
                  </a:cubicBezTo>
                  <a:cubicBezTo>
                    <a:pt x="2534" y="1173"/>
                    <a:pt x="2566" y="286"/>
                    <a:pt x="1869" y="96"/>
                  </a:cubicBezTo>
                  <a:cubicBezTo>
                    <a:pt x="1774" y="64"/>
                    <a:pt x="1711" y="64"/>
                    <a:pt x="1553" y="1"/>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8"/>
            <p:cNvSpPr/>
            <p:nvPr/>
          </p:nvSpPr>
          <p:spPr>
            <a:xfrm>
              <a:off x="68025750" y="3955788"/>
              <a:ext cx="180000" cy="267625"/>
            </a:xfrm>
            <a:custGeom>
              <a:avLst/>
              <a:gdLst/>
              <a:ahLst/>
              <a:cxnLst/>
              <a:rect l="l" t="t" r="r" b="b"/>
              <a:pathLst>
                <a:path w="7200" h="10705" extrusionOk="0">
                  <a:moveTo>
                    <a:pt x="5648" y="6087"/>
                  </a:moveTo>
                  <a:cubicBezTo>
                    <a:pt x="5802" y="6087"/>
                    <a:pt x="5948" y="6208"/>
                    <a:pt x="5891" y="6397"/>
                  </a:cubicBezTo>
                  <a:cubicBezTo>
                    <a:pt x="5669" y="7822"/>
                    <a:pt x="4402" y="8963"/>
                    <a:pt x="3041" y="9533"/>
                  </a:cubicBezTo>
                  <a:cubicBezTo>
                    <a:pt x="3021" y="9540"/>
                    <a:pt x="3004" y="9544"/>
                    <a:pt x="2987" y="9544"/>
                  </a:cubicBezTo>
                  <a:cubicBezTo>
                    <a:pt x="2869" y="9544"/>
                    <a:pt x="2831" y="9363"/>
                    <a:pt x="2914" y="9279"/>
                  </a:cubicBezTo>
                  <a:cubicBezTo>
                    <a:pt x="4244" y="8614"/>
                    <a:pt x="4878" y="7601"/>
                    <a:pt x="5384" y="6271"/>
                  </a:cubicBezTo>
                  <a:cubicBezTo>
                    <a:pt x="5435" y="6143"/>
                    <a:pt x="5543" y="6087"/>
                    <a:pt x="5648" y="6087"/>
                  </a:cubicBezTo>
                  <a:close/>
                  <a:moveTo>
                    <a:pt x="507" y="0"/>
                  </a:moveTo>
                  <a:lnTo>
                    <a:pt x="444" y="32"/>
                  </a:lnTo>
                  <a:cubicBezTo>
                    <a:pt x="761" y="1425"/>
                    <a:pt x="919" y="2755"/>
                    <a:pt x="856" y="4212"/>
                  </a:cubicBezTo>
                  <a:cubicBezTo>
                    <a:pt x="824" y="5764"/>
                    <a:pt x="0" y="9849"/>
                    <a:pt x="1806" y="10704"/>
                  </a:cubicBezTo>
                  <a:cubicBezTo>
                    <a:pt x="1862" y="10619"/>
                    <a:pt x="1944" y="10509"/>
                    <a:pt x="2051" y="10509"/>
                  </a:cubicBezTo>
                  <a:cubicBezTo>
                    <a:pt x="2064" y="10509"/>
                    <a:pt x="2077" y="10511"/>
                    <a:pt x="2091" y="10514"/>
                  </a:cubicBezTo>
                  <a:cubicBezTo>
                    <a:pt x="2495" y="10626"/>
                    <a:pt x="2863" y="10679"/>
                    <a:pt x="3196" y="10679"/>
                  </a:cubicBezTo>
                  <a:cubicBezTo>
                    <a:pt x="7200" y="10679"/>
                    <a:pt x="6332" y="3123"/>
                    <a:pt x="5923" y="317"/>
                  </a:cubicBezTo>
                  <a:cubicBezTo>
                    <a:pt x="4244" y="317"/>
                    <a:pt x="2534" y="254"/>
                    <a:pt x="792" y="222"/>
                  </a:cubicBezTo>
                  <a:cubicBezTo>
                    <a:pt x="634" y="222"/>
                    <a:pt x="507" y="95"/>
                    <a:pt x="507" y="0"/>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8"/>
            <p:cNvSpPr/>
            <p:nvPr/>
          </p:nvSpPr>
          <p:spPr>
            <a:xfrm>
              <a:off x="67950525" y="3358813"/>
              <a:ext cx="330175" cy="132750"/>
            </a:xfrm>
            <a:custGeom>
              <a:avLst/>
              <a:gdLst/>
              <a:ahLst/>
              <a:cxnLst/>
              <a:rect l="l" t="t" r="r" b="b"/>
              <a:pathLst>
                <a:path w="13207" h="5310" extrusionOk="0">
                  <a:moveTo>
                    <a:pt x="7285" y="1"/>
                  </a:moveTo>
                  <a:cubicBezTo>
                    <a:pt x="5385" y="1"/>
                    <a:pt x="3485" y="223"/>
                    <a:pt x="1616" y="508"/>
                  </a:cubicBezTo>
                  <a:cubicBezTo>
                    <a:pt x="1616" y="634"/>
                    <a:pt x="1584" y="761"/>
                    <a:pt x="1458" y="824"/>
                  </a:cubicBezTo>
                  <a:cubicBezTo>
                    <a:pt x="666" y="1141"/>
                    <a:pt x="1" y="1743"/>
                    <a:pt x="1" y="2661"/>
                  </a:cubicBezTo>
                  <a:cubicBezTo>
                    <a:pt x="33" y="3643"/>
                    <a:pt x="951" y="4340"/>
                    <a:pt x="1869" y="4435"/>
                  </a:cubicBezTo>
                  <a:cubicBezTo>
                    <a:pt x="2123" y="4466"/>
                    <a:pt x="2186" y="4720"/>
                    <a:pt x="2059" y="4878"/>
                  </a:cubicBezTo>
                  <a:lnTo>
                    <a:pt x="3168" y="4878"/>
                  </a:lnTo>
                  <a:cubicBezTo>
                    <a:pt x="3191" y="4832"/>
                    <a:pt x="3248" y="4802"/>
                    <a:pt x="3302" y="4802"/>
                  </a:cubicBezTo>
                  <a:cubicBezTo>
                    <a:pt x="3322" y="4802"/>
                    <a:pt x="3341" y="4806"/>
                    <a:pt x="3358" y="4815"/>
                  </a:cubicBezTo>
                  <a:cubicBezTo>
                    <a:pt x="4046" y="5151"/>
                    <a:pt x="4733" y="5310"/>
                    <a:pt x="5421" y="5310"/>
                  </a:cubicBezTo>
                  <a:cubicBezTo>
                    <a:pt x="6158" y="5310"/>
                    <a:pt x="6896" y="5127"/>
                    <a:pt x="7633" y="4783"/>
                  </a:cubicBezTo>
                  <a:cubicBezTo>
                    <a:pt x="7665" y="4751"/>
                    <a:pt x="7728" y="4751"/>
                    <a:pt x="7760" y="4751"/>
                  </a:cubicBezTo>
                  <a:lnTo>
                    <a:pt x="7665" y="3484"/>
                  </a:lnTo>
                  <a:cubicBezTo>
                    <a:pt x="7375" y="3499"/>
                    <a:pt x="7085" y="3506"/>
                    <a:pt x="6793" y="3506"/>
                  </a:cubicBezTo>
                  <a:cubicBezTo>
                    <a:pt x="5143" y="3506"/>
                    <a:pt x="3470" y="3277"/>
                    <a:pt x="1774" y="2819"/>
                  </a:cubicBezTo>
                  <a:cubicBezTo>
                    <a:pt x="1415" y="2700"/>
                    <a:pt x="1537" y="2213"/>
                    <a:pt x="1872" y="2213"/>
                  </a:cubicBezTo>
                  <a:cubicBezTo>
                    <a:pt x="1891" y="2213"/>
                    <a:pt x="1912" y="2214"/>
                    <a:pt x="1933" y="2218"/>
                  </a:cubicBezTo>
                  <a:cubicBezTo>
                    <a:pt x="3489" y="2520"/>
                    <a:pt x="5032" y="2678"/>
                    <a:pt x="6566" y="2678"/>
                  </a:cubicBezTo>
                  <a:cubicBezTo>
                    <a:pt x="8248" y="2678"/>
                    <a:pt x="9920" y="2488"/>
                    <a:pt x="11592" y="2091"/>
                  </a:cubicBezTo>
                  <a:cubicBezTo>
                    <a:pt x="11629" y="2084"/>
                    <a:pt x="11665" y="2080"/>
                    <a:pt x="11700" y="2080"/>
                  </a:cubicBezTo>
                  <a:cubicBezTo>
                    <a:pt x="11964" y="2080"/>
                    <a:pt x="12162" y="2283"/>
                    <a:pt x="12162" y="2534"/>
                  </a:cubicBezTo>
                  <a:lnTo>
                    <a:pt x="13207" y="2439"/>
                  </a:lnTo>
                  <a:cubicBezTo>
                    <a:pt x="12985" y="1394"/>
                    <a:pt x="11243" y="191"/>
                    <a:pt x="10135" y="128"/>
                  </a:cubicBezTo>
                  <a:cubicBezTo>
                    <a:pt x="9185" y="1"/>
                    <a:pt x="8235" y="1"/>
                    <a:pt x="7285" y="1"/>
                  </a:cubicBezTo>
                  <a:close/>
                </a:path>
              </a:pathLst>
            </a:custGeom>
            <a:solidFill>
              <a:srgbClr val="D8E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8"/>
            <p:cNvSpPr/>
            <p:nvPr/>
          </p:nvSpPr>
          <p:spPr>
            <a:xfrm>
              <a:off x="67980625" y="3419788"/>
              <a:ext cx="303250" cy="164700"/>
            </a:xfrm>
            <a:custGeom>
              <a:avLst/>
              <a:gdLst/>
              <a:ahLst/>
              <a:cxnLst/>
              <a:rect l="l" t="t" r="r" b="b"/>
              <a:pathLst>
                <a:path w="12130" h="6588" extrusionOk="0">
                  <a:moveTo>
                    <a:pt x="12003" y="0"/>
                  </a:moveTo>
                  <a:lnTo>
                    <a:pt x="10895" y="95"/>
                  </a:lnTo>
                  <a:cubicBezTo>
                    <a:pt x="10895" y="285"/>
                    <a:pt x="10831" y="475"/>
                    <a:pt x="10578" y="539"/>
                  </a:cubicBezTo>
                  <a:cubicBezTo>
                    <a:pt x="9216" y="855"/>
                    <a:pt x="7854" y="1045"/>
                    <a:pt x="6461" y="1077"/>
                  </a:cubicBezTo>
                  <a:lnTo>
                    <a:pt x="6556" y="2344"/>
                  </a:lnTo>
                  <a:cubicBezTo>
                    <a:pt x="6778" y="2344"/>
                    <a:pt x="6936" y="2692"/>
                    <a:pt x="6714" y="2819"/>
                  </a:cubicBezTo>
                  <a:cubicBezTo>
                    <a:pt x="6014" y="3215"/>
                    <a:pt x="5226" y="3406"/>
                    <a:pt x="4437" y="3406"/>
                  </a:cubicBezTo>
                  <a:cubicBezTo>
                    <a:pt x="3586" y="3406"/>
                    <a:pt x="2735" y="3183"/>
                    <a:pt x="1996" y="2756"/>
                  </a:cubicBezTo>
                  <a:cubicBezTo>
                    <a:pt x="1869" y="2661"/>
                    <a:pt x="1869" y="2534"/>
                    <a:pt x="1964" y="2471"/>
                  </a:cubicBezTo>
                  <a:lnTo>
                    <a:pt x="855" y="2471"/>
                  </a:lnTo>
                  <a:cubicBezTo>
                    <a:pt x="792" y="2502"/>
                    <a:pt x="729" y="2534"/>
                    <a:pt x="634" y="2534"/>
                  </a:cubicBezTo>
                  <a:cubicBezTo>
                    <a:pt x="444" y="2534"/>
                    <a:pt x="254" y="2534"/>
                    <a:pt x="64" y="2502"/>
                  </a:cubicBezTo>
                  <a:lnTo>
                    <a:pt x="64" y="2502"/>
                  </a:lnTo>
                  <a:cubicBezTo>
                    <a:pt x="222" y="3769"/>
                    <a:pt x="222" y="5067"/>
                    <a:pt x="0" y="6398"/>
                  </a:cubicBezTo>
                  <a:cubicBezTo>
                    <a:pt x="3484" y="6461"/>
                    <a:pt x="7031" y="6493"/>
                    <a:pt x="10514" y="6588"/>
                  </a:cubicBezTo>
                  <a:lnTo>
                    <a:pt x="10514" y="6493"/>
                  </a:lnTo>
                  <a:cubicBezTo>
                    <a:pt x="10546" y="5004"/>
                    <a:pt x="10705" y="3452"/>
                    <a:pt x="10926" y="1964"/>
                  </a:cubicBezTo>
                  <a:cubicBezTo>
                    <a:pt x="10705" y="1837"/>
                    <a:pt x="10673" y="1489"/>
                    <a:pt x="10990" y="1362"/>
                  </a:cubicBezTo>
                  <a:cubicBezTo>
                    <a:pt x="11845" y="1014"/>
                    <a:pt x="12130" y="539"/>
                    <a:pt x="12003" y="0"/>
                  </a:cubicBezTo>
                  <a:close/>
                </a:path>
              </a:pathLst>
            </a:custGeom>
            <a:solidFill>
              <a:srgbClr val="D8E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8"/>
            <p:cNvSpPr/>
            <p:nvPr/>
          </p:nvSpPr>
          <p:spPr>
            <a:xfrm>
              <a:off x="67983800" y="3675513"/>
              <a:ext cx="281750" cy="606850"/>
            </a:xfrm>
            <a:custGeom>
              <a:avLst/>
              <a:gdLst/>
              <a:ahLst/>
              <a:cxnLst/>
              <a:rect l="l" t="t" r="r" b="b"/>
              <a:pathLst>
                <a:path w="11270" h="24274" extrusionOk="0">
                  <a:moveTo>
                    <a:pt x="2903" y="1795"/>
                  </a:moveTo>
                  <a:cubicBezTo>
                    <a:pt x="3234" y="1795"/>
                    <a:pt x="3565" y="1938"/>
                    <a:pt x="3800" y="2217"/>
                  </a:cubicBezTo>
                  <a:cubicBezTo>
                    <a:pt x="4275" y="2724"/>
                    <a:pt x="4180" y="3516"/>
                    <a:pt x="3579" y="3927"/>
                  </a:cubicBezTo>
                  <a:cubicBezTo>
                    <a:pt x="3374" y="4052"/>
                    <a:pt x="3142" y="4116"/>
                    <a:pt x="2916" y="4116"/>
                  </a:cubicBezTo>
                  <a:cubicBezTo>
                    <a:pt x="2511" y="4116"/>
                    <a:pt x="2126" y="3911"/>
                    <a:pt x="1964" y="3484"/>
                  </a:cubicBezTo>
                  <a:cubicBezTo>
                    <a:pt x="1837" y="3199"/>
                    <a:pt x="1837" y="2882"/>
                    <a:pt x="1964" y="2597"/>
                  </a:cubicBezTo>
                  <a:cubicBezTo>
                    <a:pt x="1869" y="2566"/>
                    <a:pt x="1837" y="2502"/>
                    <a:pt x="1900" y="2376"/>
                  </a:cubicBezTo>
                  <a:cubicBezTo>
                    <a:pt x="2138" y="1985"/>
                    <a:pt x="2521" y="1795"/>
                    <a:pt x="2903" y="1795"/>
                  </a:cubicBezTo>
                  <a:close/>
                  <a:moveTo>
                    <a:pt x="6294" y="5937"/>
                  </a:moveTo>
                  <a:cubicBezTo>
                    <a:pt x="6468" y="5937"/>
                    <a:pt x="6636" y="5972"/>
                    <a:pt x="6777" y="6049"/>
                  </a:cubicBezTo>
                  <a:cubicBezTo>
                    <a:pt x="7601" y="6461"/>
                    <a:pt x="7506" y="7569"/>
                    <a:pt x="6904" y="8108"/>
                  </a:cubicBezTo>
                  <a:cubicBezTo>
                    <a:pt x="6618" y="8380"/>
                    <a:pt x="6233" y="8523"/>
                    <a:pt x="5857" y="8523"/>
                  </a:cubicBezTo>
                  <a:cubicBezTo>
                    <a:pt x="5357" y="8523"/>
                    <a:pt x="4872" y="8270"/>
                    <a:pt x="4655" y="7728"/>
                  </a:cubicBezTo>
                  <a:cubicBezTo>
                    <a:pt x="4370" y="6968"/>
                    <a:pt x="4877" y="6239"/>
                    <a:pt x="5542" y="6144"/>
                  </a:cubicBezTo>
                  <a:cubicBezTo>
                    <a:pt x="5768" y="6012"/>
                    <a:pt x="6038" y="5937"/>
                    <a:pt x="6294" y="5937"/>
                  </a:cubicBezTo>
                  <a:close/>
                  <a:moveTo>
                    <a:pt x="1848" y="10672"/>
                  </a:moveTo>
                  <a:cubicBezTo>
                    <a:pt x="1931" y="10672"/>
                    <a:pt x="2012" y="10712"/>
                    <a:pt x="2027" y="10800"/>
                  </a:cubicBezTo>
                  <a:cubicBezTo>
                    <a:pt x="2027" y="10926"/>
                    <a:pt x="2059" y="11085"/>
                    <a:pt x="2122" y="11211"/>
                  </a:cubicBezTo>
                  <a:lnTo>
                    <a:pt x="2185" y="11148"/>
                  </a:lnTo>
                  <a:cubicBezTo>
                    <a:pt x="2185" y="11053"/>
                    <a:pt x="2280" y="10831"/>
                    <a:pt x="2470" y="10831"/>
                  </a:cubicBezTo>
                  <a:cubicBezTo>
                    <a:pt x="3856" y="10783"/>
                    <a:pt x="5241" y="10715"/>
                    <a:pt x="6627" y="10715"/>
                  </a:cubicBezTo>
                  <a:cubicBezTo>
                    <a:pt x="7047" y="10715"/>
                    <a:pt x="7466" y="10721"/>
                    <a:pt x="7886" y="10736"/>
                  </a:cubicBezTo>
                  <a:cubicBezTo>
                    <a:pt x="7943" y="10708"/>
                    <a:pt x="8006" y="10692"/>
                    <a:pt x="8064" y="10692"/>
                  </a:cubicBezTo>
                  <a:cubicBezTo>
                    <a:pt x="8135" y="10692"/>
                    <a:pt x="8199" y="10716"/>
                    <a:pt x="8234" y="10768"/>
                  </a:cubicBezTo>
                  <a:cubicBezTo>
                    <a:pt x="8456" y="10831"/>
                    <a:pt x="8519" y="11085"/>
                    <a:pt x="8456" y="11275"/>
                  </a:cubicBezTo>
                  <a:cubicBezTo>
                    <a:pt x="8836" y="14061"/>
                    <a:pt x="8867" y="17957"/>
                    <a:pt x="7569" y="20554"/>
                  </a:cubicBezTo>
                  <a:cubicBezTo>
                    <a:pt x="7062" y="21662"/>
                    <a:pt x="6746" y="22074"/>
                    <a:pt x="5637" y="22359"/>
                  </a:cubicBezTo>
                  <a:lnTo>
                    <a:pt x="5542" y="22454"/>
                  </a:lnTo>
                  <a:cubicBezTo>
                    <a:pt x="5158" y="22710"/>
                    <a:pt x="4751" y="22823"/>
                    <a:pt x="4350" y="22823"/>
                  </a:cubicBezTo>
                  <a:cubicBezTo>
                    <a:pt x="3263" y="22823"/>
                    <a:pt x="2222" y="21989"/>
                    <a:pt x="1805" y="20902"/>
                  </a:cubicBezTo>
                  <a:cubicBezTo>
                    <a:pt x="1235" y="19540"/>
                    <a:pt x="1583" y="18052"/>
                    <a:pt x="1710" y="16658"/>
                  </a:cubicBezTo>
                  <a:cubicBezTo>
                    <a:pt x="1900" y="14726"/>
                    <a:pt x="1837" y="12795"/>
                    <a:pt x="1647" y="10831"/>
                  </a:cubicBezTo>
                  <a:cubicBezTo>
                    <a:pt x="1647" y="10728"/>
                    <a:pt x="1749" y="10672"/>
                    <a:pt x="1848" y="10672"/>
                  </a:cubicBezTo>
                  <a:close/>
                  <a:moveTo>
                    <a:pt x="0" y="0"/>
                  </a:moveTo>
                  <a:cubicBezTo>
                    <a:pt x="412" y="4149"/>
                    <a:pt x="253" y="8361"/>
                    <a:pt x="285" y="12510"/>
                  </a:cubicBezTo>
                  <a:cubicBezTo>
                    <a:pt x="317" y="14568"/>
                    <a:pt x="127" y="16785"/>
                    <a:pt x="380" y="18812"/>
                  </a:cubicBezTo>
                  <a:cubicBezTo>
                    <a:pt x="602" y="20839"/>
                    <a:pt x="1172" y="23467"/>
                    <a:pt x="3389" y="24069"/>
                  </a:cubicBezTo>
                  <a:cubicBezTo>
                    <a:pt x="3986" y="24230"/>
                    <a:pt x="4650" y="24274"/>
                    <a:pt x="5321" y="24274"/>
                  </a:cubicBezTo>
                  <a:cubicBezTo>
                    <a:pt x="5574" y="24274"/>
                    <a:pt x="5829" y="24267"/>
                    <a:pt x="6080" y="24259"/>
                  </a:cubicBezTo>
                  <a:cubicBezTo>
                    <a:pt x="6080" y="24195"/>
                    <a:pt x="6144" y="24100"/>
                    <a:pt x="6271" y="24100"/>
                  </a:cubicBezTo>
                  <a:cubicBezTo>
                    <a:pt x="6475" y="24136"/>
                    <a:pt x="6669" y="24153"/>
                    <a:pt x="6854" y="24153"/>
                  </a:cubicBezTo>
                  <a:cubicBezTo>
                    <a:pt x="11270" y="24153"/>
                    <a:pt x="10104" y="14328"/>
                    <a:pt x="10134" y="11623"/>
                  </a:cubicBezTo>
                  <a:cubicBezTo>
                    <a:pt x="10197" y="7759"/>
                    <a:pt x="10229" y="3927"/>
                    <a:pt x="10261" y="64"/>
                  </a:cubicBezTo>
                  <a:cubicBezTo>
                    <a:pt x="6872" y="32"/>
                    <a:pt x="3420" y="32"/>
                    <a:pt x="0" y="0"/>
                  </a:cubicBezTo>
                  <a:close/>
                </a:path>
              </a:pathLst>
            </a:custGeom>
            <a:solidFill>
              <a:srgbClr val="D8E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68446150" y="3364313"/>
              <a:ext cx="327000" cy="223350"/>
            </a:xfrm>
            <a:custGeom>
              <a:avLst/>
              <a:gdLst/>
              <a:ahLst/>
              <a:cxnLst/>
              <a:rect l="l" t="t" r="r" b="b"/>
              <a:pathLst>
                <a:path w="13080" h="8934" extrusionOk="0">
                  <a:moveTo>
                    <a:pt x="1654" y="2302"/>
                  </a:moveTo>
                  <a:cubicBezTo>
                    <a:pt x="1682" y="2302"/>
                    <a:pt x="1711" y="2306"/>
                    <a:pt x="1743" y="2314"/>
                  </a:cubicBezTo>
                  <a:cubicBezTo>
                    <a:pt x="3486" y="2733"/>
                    <a:pt x="5105" y="2922"/>
                    <a:pt x="6731" y="2922"/>
                  </a:cubicBezTo>
                  <a:cubicBezTo>
                    <a:pt x="8177" y="2922"/>
                    <a:pt x="9629" y="2773"/>
                    <a:pt x="11180" y="2504"/>
                  </a:cubicBezTo>
                  <a:cubicBezTo>
                    <a:pt x="11201" y="2501"/>
                    <a:pt x="11222" y="2500"/>
                    <a:pt x="11243" y="2500"/>
                  </a:cubicBezTo>
                  <a:cubicBezTo>
                    <a:pt x="11613" y="2500"/>
                    <a:pt x="11790" y="3019"/>
                    <a:pt x="11370" y="3169"/>
                  </a:cubicBezTo>
                  <a:cubicBezTo>
                    <a:pt x="9997" y="3660"/>
                    <a:pt x="8519" y="3890"/>
                    <a:pt x="7035" y="3890"/>
                  </a:cubicBezTo>
                  <a:cubicBezTo>
                    <a:pt x="5163" y="3890"/>
                    <a:pt x="3280" y="3524"/>
                    <a:pt x="1584" y="2853"/>
                  </a:cubicBezTo>
                  <a:cubicBezTo>
                    <a:pt x="1296" y="2709"/>
                    <a:pt x="1375" y="2302"/>
                    <a:pt x="1654" y="2302"/>
                  </a:cubicBezTo>
                  <a:close/>
                  <a:moveTo>
                    <a:pt x="6463" y="0"/>
                  </a:moveTo>
                  <a:cubicBezTo>
                    <a:pt x="6367" y="0"/>
                    <a:pt x="6272" y="1"/>
                    <a:pt x="6176" y="3"/>
                  </a:cubicBezTo>
                  <a:cubicBezTo>
                    <a:pt x="4403" y="3"/>
                    <a:pt x="2661" y="414"/>
                    <a:pt x="888" y="478"/>
                  </a:cubicBezTo>
                  <a:cubicBezTo>
                    <a:pt x="507" y="1174"/>
                    <a:pt x="96" y="1808"/>
                    <a:pt x="32" y="2536"/>
                  </a:cubicBezTo>
                  <a:cubicBezTo>
                    <a:pt x="1" y="3423"/>
                    <a:pt x="507" y="4215"/>
                    <a:pt x="1426" y="4278"/>
                  </a:cubicBezTo>
                  <a:cubicBezTo>
                    <a:pt x="1711" y="4278"/>
                    <a:pt x="1774" y="4690"/>
                    <a:pt x="1521" y="4721"/>
                  </a:cubicBezTo>
                  <a:lnTo>
                    <a:pt x="1394" y="4721"/>
                  </a:lnTo>
                  <a:cubicBezTo>
                    <a:pt x="1521" y="6115"/>
                    <a:pt x="1458" y="7508"/>
                    <a:pt x="1458" y="8870"/>
                  </a:cubicBezTo>
                  <a:cubicBezTo>
                    <a:pt x="4941" y="8933"/>
                    <a:pt x="8425" y="8933"/>
                    <a:pt x="11908" y="8933"/>
                  </a:cubicBezTo>
                  <a:cubicBezTo>
                    <a:pt x="11877" y="8838"/>
                    <a:pt x="11845" y="8775"/>
                    <a:pt x="11845" y="8680"/>
                  </a:cubicBezTo>
                  <a:cubicBezTo>
                    <a:pt x="11877" y="7856"/>
                    <a:pt x="11908" y="7033"/>
                    <a:pt x="12003" y="6241"/>
                  </a:cubicBezTo>
                  <a:cubicBezTo>
                    <a:pt x="12067" y="5608"/>
                    <a:pt x="12035" y="4911"/>
                    <a:pt x="12352" y="4373"/>
                  </a:cubicBezTo>
                  <a:cubicBezTo>
                    <a:pt x="12399" y="4325"/>
                    <a:pt x="12439" y="4302"/>
                    <a:pt x="12478" y="4302"/>
                  </a:cubicBezTo>
                  <a:cubicBezTo>
                    <a:pt x="12518" y="4302"/>
                    <a:pt x="12558" y="4325"/>
                    <a:pt x="12605" y="4373"/>
                  </a:cubicBezTo>
                  <a:cubicBezTo>
                    <a:pt x="12542" y="4278"/>
                    <a:pt x="12542" y="4215"/>
                    <a:pt x="12605" y="4088"/>
                  </a:cubicBezTo>
                  <a:cubicBezTo>
                    <a:pt x="13017" y="2916"/>
                    <a:pt x="13080" y="1903"/>
                    <a:pt x="12383" y="858"/>
                  </a:cubicBezTo>
                  <a:cubicBezTo>
                    <a:pt x="10419" y="314"/>
                    <a:pt x="8455" y="0"/>
                    <a:pt x="6463" y="0"/>
                  </a:cubicBezTo>
                  <a:close/>
                </a:path>
              </a:pathLst>
            </a:custGeom>
            <a:solidFill>
              <a:srgbClr val="D8E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8"/>
            <p:cNvSpPr/>
            <p:nvPr/>
          </p:nvSpPr>
          <p:spPr>
            <a:xfrm>
              <a:off x="67672650" y="3338038"/>
              <a:ext cx="1360200" cy="1094375"/>
            </a:xfrm>
            <a:custGeom>
              <a:avLst/>
              <a:gdLst/>
              <a:ahLst/>
              <a:cxnLst/>
              <a:rect l="l" t="t" r="r" b="b"/>
              <a:pathLst>
                <a:path w="54408" h="43775" extrusionOk="0">
                  <a:moveTo>
                    <a:pt x="43556" y="5473"/>
                  </a:moveTo>
                  <a:cubicBezTo>
                    <a:pt x="43559" y="5473"/>
                    <a:pt x="43566" y="5477"/>
                    <a:pt x="43577" y="5487"/>
                  </a:cubicBezTo>
                  <a:cubicBezTo>
                    <a:pt x="43556" y="5487"/>
                    <a:pt x="43549" y="5473"/>
                    <a:pt x="43556" y="5473"/>
                  </a:cubicBezTo>
                  <a:close/>
                  <a:moveTo>
                    <a:pt x="43565" y="5463"/>
                  </a:moveTo>
                  <a:cubicBezTo>
                    <a:pt x="43569" y="5463"/>
                    <a:pt x="43577" y="5471"/>
                    <a:pt x="43577" y="5487"/>
                  </a:cubicBezTo>
                  <a:cubicBezTo>
                    <a:pt x="43561" y="5471"/>
                    <a:pt x="43561" y="5463"/>
                    <a:pt x="43565" y="5463"/>
                  </a:cubicBezTo>
                  <a:close/>
                  <a:moveTo>
                    <a:pt x="4404" y="8550"/>
                  </a:moveTo>
                  <a:cubicBezTo>
                    <a:pt x="4882" y="8550"/>
                    <a:pt x="5239" y="8986"/>
                    <a:pt x="5320" y="9446"/>
                  </a:cubicBezTo>
                  <a:cubicBezTo>
                    <a:pt x="4687" y="9446"/>
                    <a:pt x="4054" y="9414"/>
                    <a:pt x="3389" y="9414"/>
                  </a:cubicBezTo>
                  <a:cubicBezTo>
                    <a:pt x="3515" y="9034"/>
                    <a:pt x="3737" y="8717"/>
                    <a:pt x="4149" y="8591"/>
                  </a:cubicBezTo>
                  <a:cubicBezTo>
                    <a:pt x="4237" y="8563"/>
                    <a:pt x="4322" y="8550"/>
                    <a:pt x="4404" y="8550"/>
                  </a:cubicBezTo>
                  <a:close/>
                  <a:moveTo>
                    <a:pt x="18400" y="800"/>
                  </a:moveTo>
                  <a:cubicBezTo>
                    <a:pt x="19350" y="800"/>
                    <a:pt x="20300" y="800"/>
                    <a:pt x="21250" y="895"/>
                  </a:cubicBezTo>
                  <a:cubicBezTo>
                    <a:pt x="22358" y="1054"/>
                    <a:pt x="24132" y="2225"/>
                    <a:pt x="24322" y="3270"/>
                  </a:cubicBezTo>
                  <a:cubicBezTo>
                    <a:pt x="24449" y="3809"/>
                    <a:pt x="24164" y="4284"/>
                    <a:pt x="23309" y="4632"/>
                  </a:cubicBezTo>
                  <a:cubicBezTo>
                    <a:pt x="22992" y="4759"/>
                    <a:pt x="23024" y="5107"/>
                    <a:pt x="23277" y="5139"/>
                  </a:cubicBezTo>
                  <a:cubicBezTo>
                    <a:pt x="23024" y="6659"/>
                    <a:pt x="22865" y="8179"/>
                    <a:pt x="22833" y="9699"/>
                  </a:cubicBezTo>
                  <a:lnTo>
                    <a:pt x="22833" y="9763"/>
                  </a:lnTo>
                  <a:cubicBezTo>
                    <a:pt x="19350" y="9699"/>
                    <a:pt x="15835" y="9668"/>
                    <a:pt x="12351" y="9572"/>
                  </a:cubicBezTo>
                  <a:cubicBezTo>
                    <a:pt x="12541" y="8306"/>
                    <a:pt x="12541" y="7007"/>
                    <a:pt x="12383" y="5709"/>
                  </a:cubicBezTo>
                  <a:lnTo>
                    <a:pt x="12383" y="5709"/>
                  </a:lnTo>
                  <a:cubicBezTo>
                    <a:pt x="12573" y="5741"/>
                    <a:pt x="12763" y="5741"/>
                    <a:pt x="12984" y="5741"/>
                  </a:cubicBezTo>
                  <a:cubicBezTo>
                    <a:pt x="13048" y="5741"/>
                    <a:pt x="13143" y="5709"/>
                    <a:pt x="13174" y="5646"/>
                  </a:cubicBezTo>
                  <a:cubicBezTo>
                    <a:pt x="13301" y="5487"/>
                    <a:pt x="13238" y="5266"/>
                    <a:pt x="12984" y="5234"/>
                  </a:cubicBezTo>
                  <a:cubicBezTo>
                    <a:pt x="12066" y="5139"/>
                    <a:pt x="11116" y="4442"/>
                    <a:pt x="11116" y="3429"/>
                  </a:cubicBezTo>
                  <a:cubicBezTo>
                    <a:pt x="11116" y="2542"/>
                    <a:pt x="11781" y="1940"/>
                    <a:pt x="12573" y="1624"/>
                  </a:cubicBezTo>
                  <a:cubicBezTo>
                    <a:pt x="12699" y="1529"/>
                    <a:pt x="12731" y="1434"/>
                    <a:pt x="12731" y="1307"/>
                  </a:cubicBezTo>
                  <a:cubicBezTo>
                    <a:pt x="14600" y="1022"/>
                    <a:pt x="16500" y="832"/>
                    <a:pt x="18400" y="800"/>
                  </a:cubicBezTo>
                  <a:close/>
                  <a:moveTo>
                    <a:pt x="37116" y="1022"/>
                  </a:moveTo>
                  <a:cubicBezTo>
                    <a:pt x="39206" y="1022"/>
                    <a:pt x="41265" y="1339"/>
                    <a:pt x="43323" y="1909"/>
                  </a:cubicBezTo>
                  <a:cubicBezTo>
                    <a:pt x="44020" y="2922"/>
                    <a:pt x="43957" y="3967"/>
                    <a:pt x="43545" y="5139"/>
                  </a:cubicBezTo>
                  <a:cubicBezTo>
                    <a:pt x="43482" y="5266"/>
                    <a:pt x="43482" y="5329"/>
                    <a:pt x="43545" y="5424"/>
                  </a:cubicBezTo>
                  <a:cubicBezTo>
                    <a:pt x="43450" y="5392"/>
                    <a:pt x="43323" y="5392"/>
                    <a:pt x="43292" y="5392"/>
                  </a:cubicBezTo>
                  <a:cubicBezTo>
                    <a:pt x="42975" y="5931"/>
                    <a:pt x="42975" y="6596"/>
                    <a:pt x="42943" y="7229"/>
                  </a:cubicBezTo>
                  <a:cubicBezTo>
                    <a:pt x="42848" y="8084"/>
                    <a:pt x="42817" y="8876"/>
                    <a:pt x="42785" y="9699"/>
                  </a:cubicBezTo>
                  <a:cubicBezTo>
                    <a:pt x="42785" y="9826"/>
                    <a:pt x="42817" y="9889"/>
                    <a:pt x="42848" y="9921"/>
                  </a:cubicBezTo>
                  <a:cubicBezTo>
                    <a:pt x="39365" y="9921"/>
                    <a:pt x="35881" y="9921"/>
                    <a:pt x="32398" y="9889"/>
                  </a:cubicBezTo>
                  <a:cubicBezTo>
                    <a:pt x="32398" y="8496"/>
                    <a:pt x="32461" y="7134"/>
                    <a:pt x="32334" y="5741"/>
                  </a:cubicBezTo>
                  <a:lnTo>
                    <a:pt x="32461" y="5741"/>
                  </a:lnTo>
                  <a:cubicBezTo>
                    <a:pt x="32683" y="5709"/>
                    <a:pt x="32619" y="5329"/>
                    <a:pt x="32366" y="5297"/>
                  </a:cubicBezTo>
                  <a:cubicBezTo>
                    <a:pt x="31447" y="5234"/>
                    <a:pt x="30941" y="4442"/>
                    <a:pt x="30972" y="3555"/>
                  </a:cubicBezTo>
                  <a:cubicBezTo>
                    <a:pt x="31036" y="2827"/>
                    <a:pt x="31447" y="2130"/>
                    <a:pt x="31828" y="1497"/>
                  </a:cubicBezTo>
                  <a:cubicBezTo>
                    <a:pt x="33601" y="1465"/>
                    <a:pt x="35343" y="1022"/>
                    <a:pt x="37116" y="1022"/>
                  </a:cubicBezTo>
                  <a:close/>
                  <a:moveTo>
                    <a:pt x="50069" y="8591"/>
                  </a:moveTo>
                  <a:cubicBezTo>
                    <a:pt x="50766" y="8591"/>
                    <a:pt x="51177" y="9287"/>
                    <a:pt x="51082" y="9921"/>
                  </a:cubicBezTo>
                  <a:lnTo>
                    <a:pt x="51082" y="9984"/>
                  </a:lnTo>
                  <a:lnTo>
                    <a:pt x="48992" y="9984"/>
                  </a:lnTo>
                  <a:cubicBezTo>
                    <a:pt x="48929" y="9351"/>
                    <a:pt x="49404" y="8622"/>
                    <a:pt x="50069" y="8591"/>
                  </a:cubicBezTo>
                  <a:close/>
                  <a:moveTo>
                    <a:pt x="32081" y="13626"/>
                  </a:moveTo>
                  <a:lnTo>
                    <a:pt x="32081" y="13626"/>
                  </a:lnTo>
                  <a:cubicBezTo>
                    <a:pt x="35438" y="13689"/>
                    <a:pt x="38858" y="13721"/>
                    <a:pt x="42215" y="13721"/>
                  </a:cubicBezTo>
                  <a:cubicBezTo>
                    <a:pt x="42152" y="18155"/>
                    <a:pt x="42310" y="22588"/>
                    <a:pt x="42342" y="27022"/>
                  </a:cubicBezTo>
                  <a:cubicBezTo>
                    <a:pt x="42370" y="30776"/>
                    <a:pt x="41803" y="36985"/>
                    <a:pt x="37351" y="36985"/>
                  </a:cubicBezTo>
                  <a:cubicBezTo>
                    <a:pt x="36771" y="36985"/>
                    <a:pt x="36125" y="36879"/>
                    <a:pt x="35406" y="36649"/>
                  </a:cubicBezTo>
                  <a:cubicBezTo>
                    <a:pt x="35389" y="36646"/>
                    <a:pt x="35373" y="36644"/>
                    <a:pt x="35358" y="36644"/>
                  </a:cubicBezTo>
                  <a:cubicBezTo>
                    <a:pt x="35235" y="36644"/>
                    <a:pt x="35188" y="36751"/>
                    <a:pt x="35216" y="36808"/>
                  </a:cubicBezTo>
                  <a:cubicBezTo>
                    <a:pt x="32556" y="35984"/>
                    <a:pt x="32271" y="33356"/>
                    <a:pt x="32366" y="30822"/>
                  </a:cubicBezTo>
                  <a:cubicBezTo>
                    <a:pt x="32398" y="28764"/>
                    <a:pt x="32429" y="26705"/>
                    <a:pt x="32429" y="24647"/>
                  </a:cubicBezTo>
                  <a:cubicBezTo>
                    <a:pt x="32493" y="20973"/>
                    <a:pt x="32493" y="17268"/>
                    <a:pt x="32081" y="13626"/>
                  </a:cubicBezTo>
                  <a:close/>
                  <a:moveTo>
                    <a:pt x="12414" y="13468"/>
                  </a:moveTo>
                  <a:cubicBezTo>
                    <a:pt x="15866" y="13531"/>
                    <a:pt x="19255" y="13531"/>
                    <a:pt x="22707" y="13531"/>
                  </a:cubicBezTo>
                  <a:cubicBezTo>
                    <a:pt x="22675" y="17363"/>
                    <a:pt x="22643" y="21258"/>
                    <a:pt x="22580" y="25090"/>
                  </a:cubicBezTo>
                  <a:cubicBezTo>
                    <a:pt x="22550" y="27792"/>
                    <a:pt x="23713" y="37624"/>
                    <a:pt x="19289" y="37624"/>
                  </a:cubicBezTo>
                  <a:cubicBezTo>
                    <a:pt x="19098" y="37624"/>
                    <a:pt x="18897" y="37606"/>
                    <a:pt x="18685" y="37568"/>
                  </a:cubicBezTo>
                  <a:cubicBezTo>
                    <a:pt x="18558" y="37568"/>
                    <a:pt x="18463" y="37663"/>
                    <a:pt x="18463" y="37726"/>
                  </a:cubicBezTo>
                  <a:cubicBezTo>
                    <a:pt x="18220" y="37735"/>
                    <a:pt x="17974" y="37741"/>
                    <a:pt x="17728" y="37741"/>
                  </a:cubicBezTo>
                  <a:cubicBezTo>
                    <a:pt x="17075" y="37741"/>
                    <a:pt x="16415" y="37697"/>
                    <a:pt x="15771" y="37536"/>
                  </a:cubicBezTo>
                  <a:cubicBezTo>
                    <a:pt x="13554" y="36934"/>
                    <a:pt x="13016" y="34274"/>
                    <a:pt x="12763" y="32279"/>
                  </a:cubicBezTo>
                  <a:cubicBezTo>
                    <a:pt x="12541" y="30221"/>
                    <a:pt x="12731" y="28035"/>
                    <a:pt x="12699" y="25977"/>
                  </a:cubicBezTo>
                  <a:cubicBezTo>
                    <a:pt x="12668" y="21828"/>
                    <a:pt x="12446" y="17743"/>
                    <a:pt x="12414" y="13468"/>
                  </a:cubicBezTo>
                  <a:close/>
                  <a:moveTo>
                    <a:pt x="18714" y="1"/>
                  </a:moveTo>
                  <a:cubicBezTo>
                    <a:pt x="16371" y="1"/>
                    <a:pt x="14078" y="325"/>
                    <a:pt x="11813" y="1022"/>
                  </a:cubicBezTo>
                  <a:cubicBezTo>
                    <a:pt x="11749" y="1054"/>
                    <a:pt x="11718" y="1149"/>
                    <a:pt x="11718" y="1212"/>
                  </a:cubicBezTo>
                  <a:cubicBezTo>
                    <a:pt x="10863" y="1687"/>
                    <a:pt x="10324" y="2700"/>
                    <a:pt x="10451" y="3650"/>
                  </a:cubicBezTo>
                  <a:cubicBezTo>
                    <a:pt x="10546" y="4505"/>
                    <a:pt x="11148" y="5234"/>
                    <a:pt x="11939" y="5551"/>
                  </a:cubicBezTo>
                  <a:cubicBezTo>
                    <a:pt x="11939" y="6881"/>
                    <a:pt x="11876" y="8179"/>
                    <a:pt x="11749" y="9541"/>
                  </a:cubicBezTo>
                  <a:cubicBezTo>
                    <a:pt x="9849" y="9509"/>
                    <a:pt x="7981" y="9446"/>
                    <a:pt x="6081" y="9414"/>
                  </a:cubicBezTo>
                  <a:cubicBezTo>
                    <a:pt x="6052" y="8586"/>
                    <a:pt x="5276" y="7835"/>
                    <a:pt x="4428" y="7835"/>
                  </a:cubicBezTo>
                  <a:cubicBezTo>
                    <a:pt x="4335" y="7835"/>
                    <a:pt x="4242" y="7844"/>
                    <a:pt x="4149" y="7862"/>
                  </a:cubicBezTo>
                  <a:cubicBezTo>
                    <a:pt x="3420" y="8021"/>
                    <a:pt x="2945" y="8654"/>
                    <a:pt x="2914" y="9351"/>
                  </a:cubicBezTo>
                  <a:lnTo>
                    <a:pt x="2407" y="9351"/>
                  </a:lnTo>
                  <a:cubicBezTo>
                    <a:pt x="2378" y="9206"/>
                    <a:pt x="2244" y="9062"/>
                    <a:pt x="2052" y="9062"/>
                  </a:cubicBezTo>
                  <a:cubicBezTo>
                    <a:pt x="2033" y="9062"/>
                    <a:pt x="2015" y="9063"/>
                    <a:pt x="1995" y="9066"/>
                  </a:cubicBezTo>
                  <a:cubicBezTo>
                    <a:pt x="538" y="9256"/>
                    <a:pt x="0" y="11884"/>
                    <a:pt x="1489" y="12391"/>
                  </a:cubicBezTo>
                  <a:lnTo>
                    <a:pt x="1520" y="12391"/>
                  </a:lnTo>
                  <a:cubicBezTo>
                    <a:pt x="1647" y="12391"/>
                    <a:pt x="1774" y="12233"/>
                    <a:pt x="1679" y="12106"/>
                  </a:cubicBezTo>
                  <a:cubicBezTo>
                    <a:pt x="1204" y="11409"/>
                    <a:pt x="1172" y="10491"/>
                    <a:pt x="1805" y="9921"/>
                  </a:cubicBezTo>
                  <a:cubicBezTo>
                    <a:pt x="1900" y="10016"/>
                    <a:pt x="1964" y="10079"/>
                    <a:pt x="2090" y="10079"/>
                  </a:cubicBezTo>
                  <a:cubicBezTo>
                    <a:pt x="2407" y="10143"/>
                    <a:pt x="2755" y="10174"/>
                    <a:pt x="3072" y="10174"/>
                  </a:cubicBezTo>
                  <a:cubicBezTo>
                    <a:pt x="3119" y="10206"/>
                    <a:pt x="3167" y="10222"/>
                    <a:pt x="3215" y="10222"/>
                  </a:cubicBezTo>
                  <a:cubicBezTo>
                    <a:pt x="3262" y="10222"/>
                    <a:pt x="3310" y="10206"/>
                    <a:pt x="3357" y="10174"/>
                  </a:cubicBezTo>
                  <a:cubicBezTo>
                    <a:pt x="20015" y="10808"/>
                    <a:pt x="35659" y="10681"/>
                    <a:pt x="53204" y="10871"/>
                  </a:cubicBezTo>
                  <a:cubicBezTo>
                    <a:pt x="53236" y="10871"/>
                    <a:pt x="53299" y="10839"/>
                    <a:pt x="53362" y="10839"/>
                  </a:cubicBezTo>
                  <a:lnTo>
                    <a:pt x="53362" y="10839"/>
                  </a:lnTo>
                  <a:cubicBezTo>
                    <a:pt x="53457" y="11473"/>
                    <a:pt x="53394" y="12106"/>
                    <a:pt x="53077" y="12676"/>
                  </a:cubicBezTo>
                  <a:cubicBezTo>
                    <a:pt x="53046" y="12613"/>
                    <a:pt x="52982" y="12613"/>
                    <a:pt x="52919" y="12613"/>
                  </a:cubicBezTo>
                  <a:cubicBezTo>
                    <a:pt x="50552" y="12527"/>
                    <a:pt x="48181" y="12495"/>
                    <a:pt x="45806" y="12495"/>
                  </a:cubicBezTo>
                  <a:cubicBezTo>
                    <a:pt x="41192" y="12495"/>
                    <a:pt x="36564" y="12613"/>
                    <a:pt x="31923" y="12676"/>
                  </a:cubicBezTo>
                  <a:cubicBezTo>
                    <a:pt x="31907" y="12644"/>
                    <a:pt x="31883" y="12629"/>
                    <a:pt x="31851" y="12629"/>
                  </a:cubicBezTo>
                  <a:cubicBezTo>
                    <a:pt x="31820" y="12629"/>
                    <a:pt x="31780" y="12644"/>
                    <a:pt x="31732" y="12676"/>
                  </a:cubicBezTo>
                  <a:cubicBezTo>
                    <a:pt x="30244" y="12708"/>
                    <a:pt x="28756" y="12708"/>
                    <a:pt x="27267" y="12708"/>
                  </a:cubicBezTo>
                  <a:cubicBezTo>
                    <a:pt x="19776" y="12680"/>
                    <a:pt x="12285" y="12506"/>
                    <a:pt x="4772" y="12506"/>
                  </a:cubicBezTo>
                  <a:cubicBezTo>
                    <a:pt x="3710" y="12506"/>
                    <a:pt x="2647" y="12510"/>
                    <a:pt x="1584" y="12518"/>
                  </a:cubicBezTo>
                  <a:cubicBezTo>
                    <a:pt x="1267" y="12549"/>
                    <a:pt x="1267" y="12993"/>
                    <a:pt x="1584" y="13024"/>
                  </a:cubicBezTo>
                  <a:cubicBezTo>
                    <a:pt x="2249" y="13056"/>
                    <a:pt x="2882" y="13088"/>
                    <a:pt x="3547" y="13151"/>
                  </a:cubicBezTo>
                  <a:cubicBezTo>
                    <a:pt x="4370" y="13183"/>
                    <a:pt x="5162" y="13214"/>
                    <a:pt x="6017" y="13246"/>
                  </a:cubicBezTo>
                  <a:cubicBezTo>
                    <a:pt x="5922" y="18281"/>
                    <a:pt x="6176" y="23348"/>
                    <a:pt x="6239" y="28384"/>
                  </a:cubicBezTo>
                  <a:cubicBezTo>
                    <a:pt x="6334" y="33483"/>
                    <a:pt x="6176" y="38645"/>
                    <a:pt x="6524" y="43712"/>
                  </a:cubicBezTo>
                  <a:cubicBezTo>
                    <a:pt x="6524" y="43743"/>
                    <a:pt x="6556" y="43743"/>
                    <a:pt x="6556" y="43775"/>
                  </a:cubicBezTo>
                  <a:lnTo>
                    <a:pt x="6841" y="43775"/>
                  </a:lnTo>
                  <a:cubicBezTo>
                    <a:pt x="6841" y="43743"/>
                    <a:pt x="6872" y="43743"/>
                    <a:pt x="6872" y="43712"/>
                  </a:cubicBezTo>
                  <a:cubicBezTo>
                    <a:pt x="7284" y="38581"/>
                    <a:pt x="7062" y="33483"/>
                    <a:pt x="7031" y="28384"/>
                  </a:cubicBezTo>
                  <a:cubicBezTo>
                    <a:pt x="6967" y="23380"/>
                    <a:pt x="7031" y="18281"/>
                    <a:pt x="6714" y="13309"/>
                  </a:cubicBezTo>
                  <a:lnTo>
                    <a:pt x="6714" y="13309"/>
                  </a:lnTo>
                  <a:cubicBezTo>
                    <a:pt x="8487" y="13373"/>
                    <a:pt x="10229" y="13404"/>
                    <a:pt x="12034" y="13468"/>
                  </a:cubicBezTo>
                  <a:cubicBezTo>
                    <a:pt x="11559" y="19833"/>
                    <a:pt x="11971" y="26452"/>
                    <a:pt x="12098" y="32817"/>
                  </a:cubicBezTo>
                  <a:cubicBezTo>
                    <a:pt x="12208" y="37019"/>
                    <a:pt x="14580" y="38387"/>
                    <a:pt x="18120" y="38387"/>
                  </a:cubicBezTo>
                  <a:cubicBezTo>
                    <a:pt x="18662" y="38387"/>
                    <a:pt x="19232" y="38355"/>
                    <a:pt x="19825" y="38296"/>
                  </a:cubicBezTo>
                  <a:cubicBezTo>
                    <a:pt x="19983" y="38296"/>
                    <a:pt x="20047" y="38170"/>
                    <a:pt x="20110" y="38043"/>
                  </a:cubicBezTo>
                  <a:cubicBezTo>
                    <a:pt x="22422" y="37853"/>
                    <a:pt x="23277" y="34876"/>
                    <a:pt x="23340" y="32596"/>
                  </a:cubicBezTo>
                  <a:cubicBezTo>
                    <a:pt x="23594" y="26230"/>
                    <a:pt x="23499" y="19897"/>
                    <a:pt x="23594" y="13563"/>
                  </a:cubicBezTo>
                  <a:cubicBezTo>
                    <a:pt x="24797" y="13626"/>
                    <a:pt x="26000" y="13626"/>
                    <a:pt x="27235" y="13626"/>
                  </a:cubicBezTo>
                  <a:cubicBezTo>
                    <a:pt x="28661" y="13626"/>
                    <a:pt x="30117" y="13626"/>
                    <a:pt x="31574" y="13658"/>
                  </a:cubicBezTo>
                  <a:cubicBezTo>
                    <a:pt x="31384" y="19390"/>
                    <a:pt x="31701" y="25185"/>
                    <a:pt x="31542" y="30917"/>
                  </a:cubicBezTo>
                  <a:cubicBezTo>
                    <a:pt x="31416" y="34243"/>
                    <a:pt x="31891" y="37409"/>
                    <a:pt x="35786" y="37853"/>
                  </a:cubicBezTo>
                  <a:cubicBezTo>
                    <a:pt x="35805" y="37856"/>
                    <a:pt x="35824" y="37857"/>
                    <a:pt x="35841" y="37857"/>
                  </a:cubicBezTo>
                  <a:cubicBezTo>
                    <a:pt x="36029" y="37857"/>
                    <a:pt x="36137" y="37710"/>
                    <a:pt x="36166" y="37536"/>
                  </a:cubicBezTo>
                  <a:cubicBezTo>
                    <a:pt x="36607" y="37716"/>
                    <a:pt x="37052" y="37799"/>
                    <a:pt x="37492" y="37799"/>
                  </a:cubicBezTo>
                  <a:cubicBezTo>
                    <a:pt x="39832" y="37799"/>
                    <a:pt x="42034" y="35474"/>
                    <a:pt x="42753" y="33261"/>
                  </a:cubicBezTo>
                  <a:cubicBezTo>
                    <a:pt x="43545" y="30727"/>
                    <a:pt x="43260" y="27909"/>
                    <a:pt x="43228" y="25280"/>
                  </a:cubicBezTo>
                  <a:cubicBezTo>
                    <a:pt x="43165" y="21448"/>
                    <a:pt x="43165" y="17616"/>
                    <a:pt x="43070" y="13784"/>
                  </a:cubicBezTo>
                  <a:cubicBezTo>
                    <a:pt x="45034" y="13784"/>
                    <a:pt x="47029" y="13721"/>
                    <a:pt x="48992" y="13658"/>
                  </a:cubicBezTo>
                  <a:lnTo>
                    <a:pt x="49245" y="13658"/>
                  </a:lnTo>
                  <a:cubicBezTo>
                    <a:pt x="49499" y="13658"/>
                    <a:pt x="49784" y="13626"/>
                    <a:pt x="50069" y="13626"/>
                  </a:cubicBezTo>
                  <a:cubicBezTo>
                    <a:pt x="50607" y="18693"/>
                    <a:pt x="50829" y="23760"/>
                    <a:pt x="50607" y="28859"/>
                  </a:cubicBezTo>
                  <a:cubicBezTo>
                    <a:pt x="50417" y="33578"/>
                    <a:pt x="49752" y="38423"/>
                    <a:pt x="50512" y="43110"/>
                  </a:cubicBezTo>
                  <a:lnTo>
                    <a:pt x="50892" y="43110"/>
                  </a:lnTo>
                  <a:cubicBezTo>
                    <a:pt x="51082" y="33261"/>
                    <a:pt x="51842" y="23443"/>
                    <a:pt x="50829" y="13626"/>
                  </a:cubicBezTo>
                  <a:cubicBezTo>
                    <a:pt x="51494" y="13563"/>
                    <a:pt x="52191" y="13531"/>
                    <a:pt x="52887" y="13499"/>
                  </a:cubicBezTo>
                  <a:cubicBezTo>
                    <a:pt x="52951" y="13499"/>
                    <a:pt x="52982" y="13468"/>
                    <a:pt x="53046" y="13468"/>
                  </a:cubicBezTo>
                  <a:cubicBezTo>
                    <a:pt x="53085" y="13494"/>
                    <a:pt x="53130" y="13509"/>
                    <a:pt x="53178" y="13509"/>
                  </a:cubicBezTo>
                  <a:cubicBezTo>
                    <a:pt x="53246" y="13509"/>
                    <a:pt x="53320" y="13479"/>
                    <a:pt x="53394" y="13404"/>
                  </a:cubicBezTo>
                  <a:cubicBezTo>
                    <a:pt x="54091" y="12676"/>
                    <a:pt x="54408" y="11599"/>
                    <a:pt x="54091" y="10554"/>
                  </a:cubicBezTo>
                  <a:cubicBezTo>
                    <a:pt x="54044" y="10366"/>
                    <a:pt x="53891" y="10265"/>
                    <a:pt x="53738" y="10265"/>
                  </a:cubicBezTo>
                  <a:cubicBezTo>
                    <a:pt x="53685" y="10265"/>
                    <a:pt x="53633" y="10277"/>
                    <a:pt x="53584" y="10301"/>
                  </a:cubicBezTo>
                  <a:cubicBezTo>
                    <a:pt x="53552" y="10143"/>
                    <a:pt x="53394" y="10016"/>
                    <a:pt x="53204" y="10016"/>
                  </a:cubicBezTo>
                  <a:lnTo>
                    <a:pt x="51842" y="10016"/>
                  </a:lnTo>
                  <a:cubicBezTo>
                    <a:pt x="52096" y="8971"/>
                    <a:pt x="51209" y="7926"/>
                    <a:pt x="50132" y="7926"/>
                  </a:cubicBezTo>
                  <a:cubicBezTo>
                    <a:pt x="49087" y="7957"/>
                    <a:pt x="48327" y="9034"/>
                    <a:pt x="48549" y="10016"/>
                  </a:cubicBezTo>
                  <a:lnTo>
                    <a:pt x="43482" y="10016"/>
                  </a:lnTo>
                  <a:cubicBezTo>
                    <a:pt x="43545" y="9953"/>
                    <a:pt x="43577" y="9858"/>
                    <a:pt x="43577" y="9763"/>
                  </a:cubicBezTo>
                  <a:cubicBezTo>
                    <a:pt x="43608" y="8971"/>
                    <a:pt x="43640" y="8242"/>
                    <a:pt x="43703" y="7482"/>
                  </a:cubicBezTo>
                  <a:cubicBezTo>
                    <a:pt x="43703" y="6849"/>
                    <a:pt x="43862" y="6089"/>
                    <a:pt x="43577" y="5487"/>
                  </a:cubicBezTo>
                  <a:lnTo>
                    <a:pt x="43577" y="5487"/>
                  </a:lnTo>
                  <a:cubicBezTo>
                    <a:pt x="43662" y="5573"/>
                    <a:pt x="43794" y="5631"/>
                    <a:pt x="43933" y="5631"/>
                  </a:cubicBezTo>
                  <a:cubicBezTo>
                    <a:pt x="44050" y="5631"/>
                    <a:pt x="44172" y="5589"/>
                    <a:pt x="44273" y="5487"/>
                  </a:cubicBezTo>
                  <a:cubicBezTo>
                    <a:pt x="45002" y="4379"/>
                    <a:pt x="44748" y="2764"/>
                    <a:pt x="43957" y="1750"/>
                  </a:cubicBezTo>
                  <a:cubicBezTo>
                    <a:pt x="44020" y="1592"/>
                    <a:pt x="43925" y="1370"/>
                    <a:pt x="43735" y="1307"/>
                  </a:cubicBezTo>
                  <a:cubicBezTo>
                    <a:pt x="41666" y="744"/>
                    <a:pt x="39234" y="275"/>
                    <a:pt x="36866" y="275"/>
                  </a:cubicBezTo>
                  <a:cubicBezTo>
                    <a:pt x="35102" y="275"/>
                    <a:pt x="33374" y="536"/>
                    <a:pt x="31859" y="1212"/>
                  </a:cubicBezTo>
                  <a:cubicBezTo>
                    <a:pt x="31784" y="1117"/>
                    <a:pt x="31686" y="1057"/>
                    <a:pt x="31592" y="1057"/>
                  </a:cubicBezTo>
                  <a:cubicBezTo>
                    <a:pt x="31528" y="1057"/>
                    <a:pt x="31467" y="1085"/>
                    <a:pt x="31416" y="1149"/>
                  </a:cubicBezTo>
                  <a:cubicBezTo>
                    <a:pt x="30719" y="2004"/>
                    <a:pt x="30086" y="3239"/>
                    <a:pt x="30434" y="4379"/>
                  </a:cubicBezTo>
                  <a:cubicBezTo>
                    <a:pt x="30656" y="5107"/>
                    <a:pt x="31226" y="5646"/>
                    <a:pt x="31891" y="5772"/>
                  </a:cubicBezTo>
                  <a:cubicBezTo>
                    <a:pt x="31764" y="7166"/>
                    <a:pt x="31828" y="8559"/>
                    <a:pt x="31828" y="9921"/>
                  </a:cubicBezTo>
                  <a:lnTo>
                    <a:pt x="23499" y="9826"/>
                  </a:lnTo>
                  <a:lnTo>
                    <a:pt x="23499" y="9731"/>
                  </a:lnTo>
                  <a:cubicBezTo>
                    <a:pt x="23657" y="8274"/>
                    <a:pt x="23689" y="6754"/>
                    <a:pt x="23689" y="5266"/>
                  </a:cubicBezTo>
                  <a:cubicBezTo>
                    <a:pt x="23689" y="5234"/>
                    <a:pt x="23657" y="5234"/>
                    <a:pt x="23657" y="5171"/>
                  </a:cubicBezTo>
                  <a:cubicBezTo>
                    <a:pt x="25652" y="4759"/>
                    <a:pt x="25430" y="2067"/>
                    <a:pt x="24069" y="990"/>
                  </a:cubicBezTo>
                  <a:cubicBezTo>
                    <a:pt x="22738" y="8"/>
                    <a:pt x="20902" y="8"/>
                    <a:pt x="19350" y="8"/>
                  </a:cubicBezTo>
                  <a:cubicBezTo>
                    <a:pt x="19138" y="3"/>
                    <a:pt x="18926" y="1"/>
                    <a:pt x="18714" y="1"/>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67677400" y="4411613"/>
              <a:ext cx="1338025" cy="73100"/>
            </a:xfrm>
            <a:custGeom>
              <a:avLst/>
              <a:gdLst/>
              <a:ahLst/>
              <a:cxnLst/>
              <a:rect l="l" t="t" r="r" b="b"/>
              <a:pathLst>
                <a:path w="53521" h="2924" extrusionOk="0">
                  <a:moveTo>
                    <a:pt x="52792" y="515"/>
                  </a:moveTo>
                  <a:cubicBezTo>
                    <a:pt x="52697" y="927"/>
                    <a:pt x="52602" y="1402"/>
                    <a:pt x="52602" y="1782"/>
                  </a:cubicBezTo>
                  <a:cubicBezTo>
                    <a:pt x="35659" y="1909"/>
                    <a:pt x="18527" y="1719"/>
                    <a:pt x="1584" y="2384"/>
                  </a:cubicBezTo>
                  <a:cubicBezTo>
                    <a:pt x="1457" y="2384"/>
                    <a:pt x="1394" y="2415"/>
                    <a:pt x="1330" y="2447"/>
                  </a:cubicBezTo>
                  <a:cubicBezTo>
                    <a:pt x="538" y="2099"/>
                    <a:pt x="792" y="1244"/>
                    <a:pt x="1869" y="1244"/>
                  </a:cubicBezTo>
                  <a:cubicBezTo>
                    <a:pt x="2122" y="1244"/>
                    <a:pt x="2249" y="1085"/>
                    <a:pt x="2217" y="959"/>
                  </a:cubicBezTo>
                  <a:lnTo>
                    <a:pt x="2217" y="959"/>
                  </a:lnTo>
                  <a:cubicBezTo>
                    <a:pt x="5281" y="999"/>
                    <a:pt x="8350" y="1016"/>
                    <a:pt x="11421" y="1016"/>
                  </a:cubicBezTo>
                  <a:cubicBezTo>
                    <a:pt x="25173" y="1016"/>
                    <a:pt x="38977" y="671"/>
                    <a:pt x="52697" y="515"/>
                  </a:cubicBezTo>
                  <a:close/>
                  <a:moveTo>
                    <a:pt x="52764" y="1"/>
                  </a:moveTo>
                  <a:cubicBezTo>
                    <a:pt x="52725" y="1"/>
                    <a:pt x="52682" y="3"/>
                    <a:pt x="52634" y="9"/>
                  </a:cubicBezTo>
                  <a:lnTo>
                    <a:pt x="48422" y="9"/>
                  </a:lnTo>
                  <a:cubicBezTo>
                    <a:pt x="34488" y="135"/>
                    <a:pt x="20490" y="104"/>
                    <a:pt x="6556" y="484"/>
                  </a:cubicBezTo>
                  <a:lnTo>
                    <a:pt x="6302" y="484"/>
                  </a:lnTo>
                  <a:cubicBezTo>
                    <a:pt x="5384" y="515"/>
                    <a:pt x="4465" y="515"/>
                    <a:pt x="3610" y="579"/>
                  </a:cubicBezTo>
                  <a:lnTo>
                    <a:pt x="3135" y="579"/>
                  </a:lnTo>
                  <a:cubicBezTo>
                    <a:pt x="2597" y="579"/>
                    <a:pt x="2090" y="610"/>
                    <a:pt x="1584" y="610"/>
                  </a:cubicBezTo>
                  <a:cubicBezTo>
                    <a:pt x="1330" y="610"/>
                    <a:pt x="1267" y="737"/>
                    <a:pt x="1299" y="832"/>
                  </a:cubicBezTo>
                  <a:cubicBezTo>
                    <a:pt x="697" y="990"/>
                    <a:pt x="190" y="1275"/>
                    <a:pt x="127" y="1719"/>
                  </a:cubicBezTo>
                  <a:cubicBezTo>
                    <a:pt x="0" y="2194"/>
                    <a:pt x="475" y="2605"/>
                    <a:pt x="1172" y="2795"/>
                  </a:cubicBezTo>
                  <a:cubicBezTo>
                    <a:pt x="1267" y="2795"/>
                    <a:pt x="1330" y="2795"/>
                    <a:pt x="1394" y="2732"/>
                  </a:cubicBezTo>
                  <a:cubicBezTo>
                    <a:pt x="1425" y="2795"/>
                    <a:pt x="1457" y="2795"/>
                    <a:pt x="1552" y="2795"/>
                  </a:cubicBezTo>
                  <a:cubicBezTo>
                    <a:pt x="5649" y="2887"/>
                    <a:pt x="9759" y="2923"/>
                    <a:pt x="13877" y="2923"/>
                  </a:cubicBezTo>
                  <a:cubicBezTo>
                    <a:pt x="26880" y="2923"/>
                    <a:pt x="39954" y="2560"/>
                    <a:pt x="52919" y="2415"/>
                  </a:cubicBezTo>
                  <a:cubicBezTo>
                    <a:pt x="53426" y="2415"/>
                    <a:pt x="53521" y="2035"/>
                    <a:pt x="53204" y="1877"/>
                  </a:cubicBezTo>
                  <a:cubicBezTo>
                    <a:pt x="53362" y="1402"/>
                    <a:pt x="53521" y="864"/>
                    <a:pt x="53521" y="389"/>
                  </a:cubicBezTo>
                  <a:cubicBezTo>
                    <a:pt x="53521" y="257"/>
                    <a:pt x="53345" y="191"/>
                    <a:pt x="53176" y="191"/>
                  </a:cubicBezTo>
                  <a:cubicBezTo>
                    <a:pt x="53143" y="191"/>
                    <a:pt x="53109" y="193"/>
                    <a:pt x="53077" y="199"/>
                  </a:cubicBezTo>
                  <a:cubicBezTo>
                    <a:pt x="53051" y="67"/>
                    <a:pt x="52959" y="1"/>
                    <a:pt x="52764" y="1"/>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68873700" y="3678688"/>
              <a:ext cx="30875" cy="736325"/>
            </a:xfrm>
            <a:custGeom>
              <a:avLst/>
              <a:gdLst/>
              <a:ahLst/>
              <a:cxnLst/>
              <a:rect l="l" t="t" r="r" b="b"/>
              <a:pathLst>
                <a:path w="1235" h="29453" extrusionOk="0">
                  <a:moveTo>
                    <a:pt x="982" y="0"/>
                  </a:moveTo>
                  <a:lnTo>
                    <a:pt x="792" y="32"/>
                  </a:lnTo>
                  <a:cubicBezTo>
                    <a:pt x="665" y="63"/>
                    <a:pt x="602" y="158"/>
                    <a:pt x="602" y="348"/>
                  </a:cubicBezTo>
                  <a:cubicBezTo>
                    <a:pt x="412" y="9912"/>
                    <a:pt x="0" y="19666"/>
                    <a:pt x="348" y="29262"/>
                  </a:cubicBezTo>
                  <a:cubicBezTo>
                    <a:pt x="348" y="29357"/>
                    <a:pt x="443" y="29421"/>
                    <a:pt x="475" y="29452"/>
                  </a:cubicBezTo>
                  <a:lnTo>
                    <a:pt x="602" y="29452"/>
                  </a:lnTo>
                  <a:cubicBezTo>
                    <a:pt x="665" y="29421"/>
                    <a:pt x="728" y="29357"/>
                    <a:pt x="728" y="29262"/>
                  </a:cubicBezTo>
                  <a:cubicBezTo>
                    <a:pt x="1203" y="19666"/>
                    <a:pt x="982" y="9976"/>
                    <a:pt x="1203" y="348"/>
                  </a:cubicBezTo>
                  <a:cubicBezTo>
                    <a:pt x="1235" y="158"/>
                    <a:pt x="1108" y="32"/>
                    <a:pt x="982" y="0"/>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68761275" y="3474413"/>
              <a:ext cx="800" cy="825"/>
            </a:xfrm>
            <a:custGeom>
              <a:avLst/>
              <a:gdLst/>
              <a:ahLst/>
              <a:cxnLst/>
              <a:rect l="l" t="t" r="r" b="b"/>
              <a:pathLst>
                <a:path w="32" h="33" extrusionOk="0">
                  <a:moveTo>
                    <a:pt x="0" y="1"/>
                  </a:moveTo>
                  <a:cubicBezTo>
                    <a:pt x="0" y="1"/>
                    <a:pt x="32" y="1"/>
                    <a:pt x="0" y="1"/>
                  </a:cubicBezTo>
                  <a:cubicBezTo>
                    <a:pt x="0" y="32"/>
                    <a:pt x="0" y="1"/>
                    <a:pt x="0" y="1"/>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68479250" y="3421888"/>
              <a:ext cx="260150" cy="39675"/>
            </a:xfrm>
            <a:custGeom>
              <a:avLst/>
              <a:gdLst/>
              <a:ahLst/>
              <a:cxnLst/>
              <a:rect l="l" t="t" r="r" b="b"/>
              <a:pathLst>
                <a:path w="10406" h="1587" extrusionOk="0">
                  <a:moveTo>
                    <a:pt x="371" y="0"/>
                  </a:moveTo>
                  <a:cubicBezTo>
                    <a:pt x="84" y="0"/>
                    <a:pt x="1" y="462"/>
                    <a:pt x="292" y="550"/>
                  </a:cubicBezTo>
                  <a:cubicBezTo>
                    <a:pt x="1970" y="1221"/>
                    <a:pt x="3845" y="1587"/>
                    <a:pt x="5713" y="1587"/>
                  </a:cubicBezTo>
                  <a:cubicBezTo>
                    <a:pt x="7195" y="1587"/>
                    <a:pt x="8673" y="1357"/>
                    <a:pt x="10046" y="866"/>
                  </a:cubicBezTo>
                  <a:cubicBezTo>
                    <a:pt x="10406" y="716"/>
                    <a:pt x="10283" y="197"/>
                    <a:pt x="9918" y="197"/>
                  </a:cubicBezTo>
                  <a:cubicBezTo>
                    <a:pt x="9898" y="197"/>
                    <a:pt x="9877" y="198"/>
                    <a:pt x="9856" y="201"/>
                  </a:cubicBezTo>
                  <a:cubicBezTo>
                    <a:pt x="8269" y="473"/>
                    <a:pt x="6798" y="630"/>
                    <a:pt x="5339" y="630"/>
                  </a:cubicBezTo>
                  <a:cubicBezTo>
                    <a:pt x="3740" y="630"/>
                    <a:pt x="2156" y="442"/>
                    <a:pt x="450" y="11"/>
                  </a:cubicBezTo>
                  <a:cubicBezTo>
                    <a:pt x="422" y="4"/>
                    <a:pt x="396" y="0"/>
                    <a:pt x="371" y="0"/>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68641725" y="3110263"/>
              <a:ext cx="83925" cy="73100"/>
            </a:xfrm>
            <a:custGeom>
              <a:avLst/>
              <a:gdLst/>
              <a:ahLst/>
              <a:cxnLst/>
              <a:rect l="l" t="t" r="r" b="b"/>
              <a:pathLst>
                <a:path w="3357" h="2924" extrusionOk="0">
                  <a:moveTo>
                    <a:pt x="1377" y="313"/>
                  </a:moveTo>
                  <a:cubicBezTo>
                    <a:pt x="1923" y="313"/>
                    <a:pt x="2479" y="628"/>
                    <a:pt x="2660" y="1202"/>
                  </a:cubicBezTo>
                  <a:cubicBezTo>
                    <a:pt x="2882" y="1836"/>
                    <a:pt x="2439" y="2342"/>
                    <a:pt x="1837" y="2501"/>
                  </a:cubicBezTo>
                  <a:cubicBezTo>
                    <a:pt x="1734" y="2525"/>
                    <a:pt x="1637" y="2537"/>
                    <a:pt x="1547" y="2537"/>
                  </a:cubicBezTo>
                  <a:cubicBezTo>
                    <a:pt x="466" y="2537"/>
                    <a:pt x="268" y="907"/>
                    <a:pt x="1203" y="411"/>
                  </a:cubicBezTo>
                  <a:cubicBezTo>
                    <a:pt x="1235" y="411"/>
                    <a:pt x="1298" y="379"/>
                    <a:pt x="1298" y="316"/>
                  </a:cubicBezTo>
                  <a:cubicBezTo>
                    <a:pt x="1324" y="314"/>
                    <a:pt x="1351" y="313"/>
                    <a:pt x="1377" y="313"/>
                  </a:cubicBezTo>
                  <a:close/>
                  <a:moveTo>
                    <a:pt x="1554" y="0"/>
                  </a:moveTo>
                  <a:cubicBezTo>
                    <a:pt x="1458" y="0"/>
                    <a:pt x="1362" y="10"/>
                    <a:pt x="1267" y="31"/>
                  </a:cubicBezTo>
                  <a:cubicBezTo>
                    <a:pt x="1225" y="31"/>
                    <a:pt x="1196" y="16"/>
                    <a:pt x="1154" y="16"/>
                  </a:cubicBezTo>
                  <a:cubicBezTo>
                    <a:pt x="1133" y="16"/>
                    <a:pt x="1108" y="20"/>
                    <a:pt x="1077" y="31"/>
                  </a:cubicBezTo>
                  <a:cubicBezTo>
                    <a:pt x="380" y="316"/>
                    <a:pt x="0" y="1139"/>
                    <a:pt x="222" y="1899"/>
                  </a:cubicBezTo>
                  <a:cubicBezTo>
                    <a:pt x="399" y="2533"/>
                    <a:pt x="983" y="2924"/>
                    <a:pt x="1583" y="2924"/>
                  </a:cubicBezTo>
                  <a:cubicBezTo>
                    <a:pt x="1732" y="2924"/>
                    <a:pt x="1882" y="2899"/>
                    <a:pt x="2027" y="2849"/>
                  </a:cubicBezTo>
                  <a:cubicBezTo>
                    <a:pt x="2787" y="2627"/>
                    <a:pt x="3357" y="1867"/>
                    <a:pt x="3072" y="1076"/>
                  </a:cubicBezTo>
                  <a:cubicBezTo>
                    <a:pt x="2852" y="442"/>
                    <a:pt x="2200" y="0"/>
                    <a:pt x="1554" y="0"/>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68592625" y="3816813"/>
              <a:ext cx="98975" cy="89800"/>
            </a:xfrm>
            <a:custGeom>
              <a:avLst/>
              <a:gdLst/>
              <a:ahLst/>
              <a:cxnLst/>
              <a:rect l="l" t="t" r="r" b="b"/>
              <a:pathLst>
                <a:path w="3959" h="3592" extrusionOk="0">
                  <a:moveTo>
                    <a:pt x="1493" y="1"/>
                  </a:moveTo>
                  <a:cubicBezTo>
                    <a:pt x="1461" y="1"/>
                    <a:pt x="1428" y="6"/>
                    <a:pt x="1394" y="17"/>
                  </a:cubicBezTo>
                  <a:cubicBezTo>
                    <a:pt x="444" y="239"/>
                    <a:pt x="1" y="1347"/>
                    <a:pt x="159" y="2234"/>
                  </a:cubicBezTo>
                  <a:cubicBezTo>
                    <a:pt x="327" y="3073"/>
                    <a:pt x="1088" y="3592"/>
                    <a:pt x="1918" y="3592"/>
                  </a:cubicBezTo>
                  <a:cubicBezTo>
                    <a:pt x="2028" y="3592"/>
                    <a:pt x="2138" y="3583"/>
                    <a:pt x="2249" y="3564"/>
                  </a:cubicBezTo>
                  <a:cubicBezTo>
                    <a:pt x="3199" y="3406"/>
                    <a:pt x="3959" y="2614"/>
                    <a:pt x="3833" y="1632"/>
                  </a:cubicBezTo>
                  <a:cubicBezTo>
                    <a:pt x="3748" y="819"/>
                    <a:pt x="3118" y="6"/>
                    <a:pt x="2316" y="6"/>
                  </a:cubicBezTo>
                  <a:cubicBezTo>
                    <a:pt x="2212" y="6"/>
                    <a:pt x="2105" y="20"/>
                    <a:pt x="1996" y="49"/>
                  </a:cubicBezTo>
                  <a:cubicBezTo>
                    <a:pt x="1869" y="49"/>
                    <a:pt x="1837" y="176"/>
                    <a:pt x="1869" y="239"/>
                  </a:cubicBezTo>
                  <a:cubicBezTo>
                    <a:pt x="1869" y="334"/>
                    <a:pt x="1901" y="366"/>
                    <a:pt x="1996" y="397"/>
                  </a:cubicBezTo>
                  <a:cubicBezTo>
                    <a:pt x="2534" y="587"/>
                    <a:pt x="3041" y="999"/>
                    <a:pt x="3167" y="1632"/>
                  </a:cubicBezTo>
                  <a:cubicBezTo>
                    <a:pt x="3294" y="2297"/>
                    <a:pt x="2787" y="2804"/>
                    <a:pt x="2154" y="2899"/>
                  </a:cubicBezTo>
                  <a:cubicBezTo>
                    <a:pt x="2104" y="2904"/>
                    <a:pt x="2053" y="2907"/>
                    <a:pt x="2003" y="2907"/>
                  </a:cubicBezTo>
                  <a:cubicBezTo>
                    <a:pt x="1455" y="2907"/>
                    <a:pt x="945" y="2593"/>
                    <a:pt x="887" y="2012"/>
                  </a:cubicBezTo>
                  <a:cubicBezTo>
                    <a:pt x="761" y="1379"/>
                    <a:pt x="1109" y="872"/>
                    <a:pt x="1616" y="556"/>
                  </a:cubicBezTo>
                  <a:cubicBezTo>
                    <a:pt x="1774" y="492"/>
                    <a:pt x="1837" y="366"/>
                    <a:pt x="1774" y="239"/>
                  </a:cubicBezTo>
                  <a:cubicBezTo>
                    <a:pt x="1748" y="109"/>
                    <a:pt x="1637" y="1"/>
                    <a:pt x="1493" y="1"/>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68522175" y="3953563"/>
              <a:ext cx="165475" cy="263700"/>
            </a:xfrm>
            <a:custGeom>
              <a:avLst/>
              <a:gdLst/>
              <a:ahLst/>
              <a:cxnLst/>
              <a:rect l="l" t="t" r="r" b="b"/>
              <a:pathLst>
                <a:path w="6619" h="10548" extrusionOk="0">
                  <a:moveTo>
                    <a:pt x="1235" y="818"/>
                  </a:moveTo>
                  <a:cubicBezTo>
                    <a:pt x="2382" y="896"/>
                    <a:pt x="3528" y="953"/>
                    <a:pt x="4657" y="953"/>
                  </a:cubicBezTo>
                  <a:cubicBezTo>
                    <a:pt x="4900" y="953"/>
                    <a:pt x="5143" y="950"/>
                    <a:pt x="5384" y="944"/>
                  </a:cubicBezTo>
                  <a:cubicBezTo>
                    <a:pt x="5479" y="944"/>
                    <a:pt x="5510" y="944"/>
                    <a:pt x="5542" y="913"/>
                  </a:cubicBezTo>
                  <a:lnTo>
                    <a:pt x="5542" y="913"/>
                  </a:lnTo>
                  <a:cubicBezTo>
                    <a:pt x="5605" y="2939"/>
                    <a:pt x="6175" y="9432"/>
                    <a:pt x="4022" y="9558"/>
                  </a:cubicBezTo>
                  <a:cubicBezTo>
                    <a:pt x="3864" y="9558"/>
                    <a:pt x="3769" y="9653"/>
                    <a:pt x="3769" y="9812"/>
                  </a:cubicBezTo>
                  <a:cubicBezTo>
                    <a:pt x="3665" y="9825"/>
                    <a:pt x="3565" y="9832"/>
                    <a:pt x="3467" y="9832"/>
                  </a:cubicBezTo>
                  <a:cubicBezTo>
                    <a:pt x="1510" y="9832"/>
                    <a:pt x="790" y="7192"/>
                    <a:pt x="760" y="5473"/>
                  </a:cubicBezTo>
                  <a:cubicBezTo>
                    <a:pt x="728" y="3889"/>
                    <a:pt x="950" y="2369"/>
                    <a:pt x="1235" y="818"/>
                  </a:cubicBezTo>
                  <a:close/>
                  <a:moveTo>
                    <a:pt x="1048" y="1"/>
                  </a:moveTo>
                  <a:cubicBezTo>
                    <a:pt x="946" y="1"/>
                    <a:pt x="843" y="56"/>
                    <a:pt x="792" y="184"/>
                  </a:cubicBezTo>
                  <a:cubicBezTo>
                    <a:pt x="158" y="2718"/>
                    <a:pt x="0" y="5790"/>
                    <a:pt x="728" y="8260"/>
                  </a:cubicBezTo>
                  <a:cubicBezTo>
                    <a:pt x="1096" y="9571"/>
                    <a:pt x="2249" y="10548"/>
                    <a:pt x="3496" y="10548"/>
                  </a:cubicBezTo>
                  <a:cubicBezTo>
                    <a:pt x="3966" y="10548"/>
                    <a:pt x="4449" y="10409"/>
                    <a:pt x="4909" y="10097"/>
                  </a:cubicBezTo>
                  <a:cubicBezTo>
                    <a:pt x="5035" y="10002"/>
                    <a:pt x="5067" y="9907"/>
                    <a:pt x="5067" y="9812"/>
                  </a:cubicBezTo>
                  <a:cubicBezTo>
                    <a:pt x="5700" y="9463"/>
                    <a:pt x="6017" y="8735"/>
                    <a:pt x="6175" y="7911"/>
                  </a:cubicBezTo>
                  <a:cubicBezTo>
                    <a:pt x="6619" y="5568"/>
                    <a:pt x="6555" y="2876"/>
                    <a:pt x="6334" y="564"/>
                  </a:cubicBezTo>
                  <a:cubicBezTo>
                    <a:pt x="6314" y="306"/>
                    <a:pt x="6120" y="185"/>
                    <a:pt x="5931" y="185"/>
                  </a:cubicBezTo>
                  <a:cubicBezTo>
                    <a:pt x="5819" y="185"/>
                    <a:pt x="5708" y="228"/>
                    <a:pt x="5637" y="311"/>
                  </a:cubicBezTo>
                  <a:cubicBezTo>
                    <a:pt x="5605" y="279"/>
                    <a:pt x="5510" y="248"/>
                    <a:pt x="5384" y="248"/>
                  </a:cubicBezTo>
                  <a:cubicBezTo>
                    <a:pt x="4054" y="248"/>
                    <a:pt x="2660" y="279"/>
                    <a:pt x="1330" y="343"/>
                  </a:cubicBezTo>
                  <a:lnTo>
                    <a:pt x="1330" y="311"/>
                  </a:lnTo>
                  <a:cubicBezTo>
                    <a:pt x="1349" y="122"/>
                    <a:pt x="1199" y="1"/>
                    <a:pt x="1048" y="1"/>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68499200" y="3179513"/>
              <a:ext cx="113900" cy="103950"/>
            </a:xfrm>
            <a:custGeom>
              <a:avLst/>
              <a:gdLst/>
              <a:ahLst/>
              <a:cxnLst/>
              <a:rect l="l" t="t" r="r" b="b"/>
              <a:pathLst>
                <a:path w="4556" h="4158" extrusionOk="0">
                  <a:moveTo>
                    <a:pt x="2773" y="350"/>
                  </a:moveTo>
                  <a:lnTo>
                    <a:pt x="2773" y="350"/>
                  </a:lnTo>
                  <a:cubicBezTo>
                    <a:pt x="2777" y="354"/>
                    <a:pt x="2782" y="358"/>
                    <a:pt x="2787" y="364"/>
                  </a:cubicBezTo>
                  <a:cubicBezTo>
                    <a:pt x="2629" y="427"/>
                    <a:pt x="2629" y="712"/>
                    <a:pt x="2787" y="807"/>
                  </a:cubicBezTo>
                  <a:cubicBezTo>
                    <a:pt x="3453" y="1187"/>
                    <a:pt x="3991" y="1662"/>
                    <a:pt x="3769" y="2549"/>
                  </a:cubicBezTo>
                  <a:cubicBezTo>
                    <a:pt x="3632" y="3179"/>
                    <a:pt x="2998" y="3525"/>
                    <a:pt x="2378" y="3525"/>
                  </a:cubicBezTo>
                  <a:cubicBezTo>
                    <a:pt x="2281" y="3525"/>
                    <a:pt x="2185" y="3516"/>
                    <a:pt x="2091" y="3499"/>
                  </a:cubicBezTo>
                  <a:cubicBezTo>
                    <a:pt x="1299" y="3341"/>
                    <a:pt x="697" y="2708"/>
                    <a:pt x="856" y="1853"/>
                  </a:cubicBezTo>
                  <a:cubicBezTo>
                    <a:pt x="1005" y="1048"/>
                    <a:pt x="1742" y="356"/>
                    <a:pt x="2568" y="356"/>
                  </a:cubicBezTo>
                  <a:cubicBezTo>
                    <a:pt x="2619" y="356"/>
                    <a:pt x="2672" y="358"/>
                    <a:pt x="2724" y="364"/>
                  </a:cubicBezTo>
                  <a:lnTo>
                    <a:pt x="2756" y="364"/>
                  </a:lnTo>
                  <a:cubicBezTo>
                    <a:pt x="2756" y="364"/>
                    <a:pt x="2763" y="357"/>
                    <a:pt x="2773" y="350"/>
                  </a:cubicBezTo>
                  <a:close/>
                  <a:moveTo>
                    <a:pt x="2337" y="0"/>
                  </a:moveTo>
                  <a:cubicBezTo>
                    <a:pt x="1305" y="0"/>
                    <a:pt x="388" y="741"/>
                    <a:pt x="222" y="1821"/>
                  </a:cubicBezTo>
                  <a:cubicBezTo>
                    <a:pt x="1" y="3024"/>
                    <a:pt x="919" y="3974"/>
                    <a:pt x="2027" y="4133"/>
                  </a:cubicBezTo>
                  <a:cubicBezTo>
                    <a:pt x="2141" y="4149"/>
                    <a:pt x="2256" y="4158"/>
                    <a:pt x="2370" y="4158"/>
                  </a:cubicBezTo>
                  <a:cubicBezTo>
                    <a:pt x="3335" y="4158"/>
                    <a:pt x="4268" y="3569"/>
                    <a:pt x="4466" y="2549"/>
                  </a:cubicBezTo>
                  <a:cubicBezTo>
                    <a:pt x="4556" y="1648"/>
                    <a:pt x="4020" y="320"/>
                    <a:pt x="2992" y="320"/>
                  </a:cubicBezTo>
                  <a:cubicBezTo>
                    <a:pt x="2936" y="320"/>
                    <a:pt x="2878" y="324"/>
                    <a:pt x="2819" y="332"/>
                  </a:cubicBezTo>
                  <a:cubicBezTo>
                    <a:pt x="2882" y="269"/>
                    <a:pt x="2882" y="79"/>
                    <a:pt x="2787" y="47"/>
                  </a:cubicBezTo>
                  <a:cubicBezTo>
                    <a:pt x="2636" y="16"/>
                    <a:pt x="2485" y="0"/>
                    <a:pt x="2337" y="0"/>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68552475" y="4109763"/>
              <a:ext cx="52850" cy="51175"/>
            </a:xfrm>
            <a:custGeom>
              <a:avLst/>
              <a:gdLst/>
              <a:ahLst/>
              <a:cxnLst/>
              <a:rect l="l" t="t" r="r" b="b"/>
              <a:pathLst>
                <a:path w="2114" h="2047" extrusionOk="0">
                  <a:moveTo>
                    <a:pt x="490" y="0"/>
                  </a:moveTo>
                  <a:cubicBezTo>
                    <a:pt x="395" y="0"/>
                    <a:pt x="304" y="53"/>
                    <a:pt x="276" y="175"/>
                  </a:cubicBezTo>
                  <a:cubicBezTo>
                    <a:pt x="0" y="1096"/>
                    <a:pt x="944" y="2046"/>
                    <a:pt x="1838" y="2046"/>
                  </a:cubicBezTo>
                  <a:cubicBezTo>
                    <a:pt x="1867" y="2046"/>
                    <a:pt x="1895" y="2045"/>
                    <a:pt x="1923" y="2043"/>
                  </a:cubicBezTo>
                  <a:cubicBezTo>
                    <a:pt x="2113" y="1980"/>
                    <a:pt x="2113" y="1727"/>
                    <a:pt x="1923" y="1727"/>
                  </a:cubicBezTo>
                  <a:cubicBezTo>
                    <a:pt x="1575" y="1663"/>
                    <a:pt x="1227" y="1473"/>
                    <a:pt x="973" y="1188"/>
                  </a:cubicBezTo>
                  <a:cubicBezTo>
                    <a:pt x="751" y="935"/>
                    <a:pt x="751" y="618"/>
                    <a:pt x="751" y="238"/>
                  </a:cubicBezTo>
                  <a:cubicBezTo>
                    <a:pt x="751" y="94"/>
                    <a:pt x="617" y="0"/>
                    <a:pt x="490" y="0"/>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68519775" y="3734638"/>
              <a:ext cx="76825" cy="65375"/>
            </a:xfrm>
            <a:custGeom>
              <a:avLst/>
              <a:gdLst/>
              <a:ahLst/>
              <a:cxnLst/>
              <a:rect l="l" t="t" r="r" b="b"/>
              <a:pathLst>
                <a:path w="3073" h="2615" extrusionOk="0">
                  <a:moveTo>
                    <a:pt x="1527" y="463"/>
                  </a:moveTo>
                  <a:cubicBezTo>
                    <a:pt x="1703" y="463"/>
                    <a:pt x="1884" y="518"/>
                    <a:pt x="2059" y="644"/>
                  </a:cubicBezTo>
                  <a:cubicBezTo>
                    <a:pt x="2566" y="961"/>
                    <a:pt x="2440" y="1594"/>
                    <a:pt x="1996" y="1942"/>
                  </a:cubicBezTo>
                  <a:cubicBezTo>
                    <a:pt x="1781" y="2119"/>
                    <a:pt x="1576" y="2193"/>
                    <a:pt x="1391" y="2193"/>
                  </a:cubicBezTo>
                  <a:cubicBezTo>
                    <a:pt x="811" y="2193"/>
                    <a:pt x="427" y="1466"/>
                    <a:pt x="571" y="866"/>
                  </a:cubicBezTo>
                  <a:cubicBezTo>
                    <a:pt x="634" y="866"/>
                    <a:pt x="698" y="866"/>
                    <a:pt x="793" y="802"/>
                  </a:cubicBezTo>
                  <a:cubicBezTo>
                    <a:pt x="1003" y="592"/>
                    <a:pt x="1259" y="463"/>
                    <a:pt x="1527" y="463"/>
                  </a:cubicBezTo>
                  <a:close/>
                  <a:moveTo>
                    <a:pt x="1481" y="1"/>
                  </a:moveTo>
                  <a:cubicBezTo>
                    <a:pt x="1290" y="1"/>
                    <a:pt x="1105" y="42"/>
                    <a:pt x="951" y="137"/>
                  </a:cubicBezTo>
                  <a:cubicBezTo>
                    <a:pt x="919" y="121"/>
                    <a:pt x="888" y="114"/>
                    <a:pt x="860" y="114"/>
                  </a:cubicBezTo>
                  <a:cubicBezTo>
                    <a:pt x="832" y="114"/>
                    <a:pt x="809" y="121"/>
                    <a:pt x="793" y="137"/>
                  </a:cubicBezTo>
                  <a:cubicBezTo>
                    <a:pt x="191" y="517"/>
                    <a:pt x="1" y="1372"/>
                    <a:pt x="349" y="2006"/>
                  </a:cubicBezTo>
                  <a:cubicBezTo>
                    <a:pt x="563" y="2416"/>
                    <a:pt x="978" y="2615"/>
                    <a:pt x="1412" y="2615"/>
                  </a:cubicBezTo>
                  <a:cubicBezTo>
                    <a:pt x="1750" y="2615"/>
                    <a:pt x="2099" y="2495"/>
                    <a:pt x="2376" y="2259"/>
                  </a:cubicBezTo>
                  <a:cubicBezTo>
                    <a:pt x="3010" y="1752"/>
                    <a:pt x="3073" y="802"/>
                    <a:pt x="2376" y="296"/>
                  </a:cubicBezTo>
                  <a:cubicBezTo>
                    <a:pt x="2138" y="117"/>
                    <a:pt x="1801" y="1"/>
                    <a:pt x="1481" y="1"/>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68568875" y="3183863"/>
              <a:ext cx="800" cy="25"/>
            </a:xfrm>
            <a:custGeom>
              <a:avLst/>
              <a:gdLst/>
              <a:ahLst/>
              <a:cxnLst/>
              <a:rect l="l" t="t" r="r" b="b"/>
              <a:pathLst>
                <a:path w="32" h="1" extrusionOk="0">
                  <a:moveTo>
                    <a:pt x="0" y="0"/>
                  </a:moveTo>
                  <a:lnTo>
                    <a:pt x="32" y="0"/>
                  </a:ln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67986700" y="3410288"/>
              <a:ext cx="267875" cy="35925"/>
            </a:xfrm>
            <a:custGeom>
              <a:avLst/>
              <a:gdLst/>
              <a:ahLst/>
              <a:cxnLst/>
              <a:rect l="l" t="t" r="r" b="b"/>
              <a:pathLst>
                <a:path w="10715" h="1437" extrusionOk="0">
                  <a:moveTo>
                    <a:pt x="10317" y="1"/>
                  </a:moveTo>
                  <a:cubicBezTo>
                    <a:pt x="10272" y="1"/>
                    <a:pt x="10225" y="11"/>
                    <a:pt x="10176" y="32"/>
                  </a:cubicBezTo>
                  <a:cubicBezTo>
                    <a:pt x="8467" y="417"/>
                    <a:pt x="6776" y="608"/>
                    <a:pt x="5079" y="608"/>
                  </a:cubicBezTo>
                  <a:cubicBezTo>
                    <a:pt x="3568" y="608"/>
                    <a:pt x="2053" y="457"/>
                    <a:pt x="517" y="159"/>
                  </a:cubicBezTo>
                  <a:cubicBezTo>
                    <a:pt x="496" y="155"/>
                    <a:pt x="476" y="154"/>
                    <a:pt x="457" y="154"/>
                  </a:cubicBezTo>
                  <a:cubicBezTo>
                    <a:pt x="122" y="154"/>
                    <a:pt x="0" y="641"/>
                    <a:pt x="359" y="760"/>
                  </a:cubicBezTo>
                  <a:cubicBezTo>
                    <a:pt x="2104" y="1211"/>
                    <a:pt x="3850" y="1436"/>
                    <a:pt x="5617" y="1436"/>
                  </a:cubicBezTo>
                  <a:cubicBezTo>
                    <a:pt x="5838" y="1436"/>
                    <a:pt x="6060" y="1432"/>
                    <a:pt x="6281" y="1425"/>
                  </a:cubicBezTo>
                  <a:cubicBezTo>
                    <a:pt x="7611" y="1394"/>
                    <a:pt x="9005" y="1172"/>
                    <a:pt x="10398" y="855"/>
                  </a:cubicBezTo>
                  <a:cubicBezTo>
                    <a:pt x="10620" y="792"/>
                    <a:pt x="10715" y="634"/>
                    <a:pt x="10715" y="444"/>
                  </a:cubicBezTo>
                  <a:cubicBezTo>
                    <a:pt x="10715" y="233"/>
                    <a:pt x="10540" y="1"/>
                    <a:pt x="10317" y="1"/>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68138175" y="3238288"/>
              <a:ext cx="83950" cy="75575"/>
            </a:xfrm>
            <a:custGeom>
              <a:avLst/>
              <a:gdLst/>
              <a:ahLst/>
              <a:cxnLst/>
              <a:rect l="l" t="t" r="r" b="b"/>
              <a:pathLst>
                <a:path w="3358" h="3023" extrusionOk="0">
                  <a:moveTo>
                    <a:pt x="1306" y="406"/>
                  </a:moveTo>
                  <a:cubicBezTo>
                    <a:pt x="2347" y="406"/>
                    <a:pt x="3316" y="1545"/>
                    <a:pt x="2154" y="2320"/>
                  </a:cubicBezTo>
                  <a:cubicBezTo>
                    <a:pt x="1926" y="2476"/>
                    <a:pt x="1661" y="2559"/>
                    <a:pt x="1408" y="2559"/>
                  </a:cubicBezTo>
                  <a:cubicBezTo>
                    <a:pt x="995" y="2559"/>
                    <a:pt x="613" y="2336"/>
                    <a:pt x="476" y="1845"/>
                  </a:cubicBezTo>
                  <a:cubicBezTo>
                    <a:pt x="381" y="1307"/>
                    <a:pt x="634" y="705"/>
                    <a:pt x="1109" y="420"/>
                  </a:cubicBezTo>
                  <a:cubicBezTo>
                    <a:pt x="1174" y="411"/>
                    <a:pt x="1240" y="406"/>
                    <a:pt x="1306" y="406"/>
                  </a:cubicBezTo>
                  <a:close/>
                  <a:moveTo>
                    <a:pt x="1430" y="0"/>
                  </a:moveTo>
                  <a:cubicBezTo>
                    <a:pt x="971" y="0"/>
                    <a:pt x="529" y="173"/>
                    <a:pt x="286" y="578"/>
                  </a:cubicBezTo>
                  <a:cubicBezTo>
                    <a:pt x="222" y="673"/>
                    <a:pt x="254" y="737"/>
                    <a:pt x="286" y="832"/>
                  </a:cubicBezTo>
                  <a:cubicBezTo>
                    <a:pt x="96" y="1180"/>
                    <a:pt x="1" y="1560"/>
                    <a:pt x="96" y="1972"/>
                  </a:cubicBezTo>
                  <a:cubicBezTo>
                    <a:pt x="221" y="2685"/>
                    <a:pt x="805" y="3023"/>
                    <a:pt x="1425" y="3023"/>
                  </a:cubicBezTo>
                  <a:cubicBezTo>
                    <a:pt x="1741" y="3023"/>
                    <a:pt x="2066" y="2935"/>
                    <a:pt x="2344" y="2763"/>
                  </a:cubicBezTo>
                  <a:cubicBezTo>
                    <a:pt x="3167" y="2257"/>
                    <a:pt x="3357" y="1085"/>
                    <a:pt x="2629" y="420"/>
                  </a:cubicBezTo>
                  <a:cubicBezTo>
                    <a:pt x="2320" y="157"/>
                    <a:pt x="1867" y="0"/>
                    <a:pt x="1430" y="0"/>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68015450" y="3940588"/>
              <a:ext cx="191725" cy="304075"/>
            </a:xfrm>
            <a:custGeom>
              <a:avLst/>
              <a:gdLst/>
              <a:ahLst/>
              <a:cxnLst/>
              <a:rect l="l" t="t" r="r" b="b"/>
              <a:pathLst>
                <a:path w="7669" h="12163" extrusionOk="0">
                  <a:moveTo>
                    <a:pt x="594" y="1"/>
                  </a:moveTo>
                  <a:cubicBezTo>
                    <a:pt x="492" y="1"/>
                    <a:pt x="395" y="75"/>
                    <a:pt x="412" y="197"/>
                  </a:cubicBezTo>
                  <a:cubicBezTo>
                    <a:pt x="603" y="2128"/>
                    <a:pt x="698" y="4092"/>
                    <a:pt x="476" y="6024"/>
                  </a:cubicBezTo>
                  <a:cubicBezTo>
                    <a:pt x="381" y="7417"/>
                    <a:pt x="1" y="8905"/>
                    <a:pt x="571" y="10267"/>
                  </a:cubicBezTo>
                  <a:cubicBezTo>
                    <a:pt x="1008" y="11349"/>
                    <a:pt x="2047" y="12163"/>
                    <a:pt x="3129" y="12163"/>
                  </a:cubicBezTo>
                  <a:cubicBezTo>
                    <a:pt x="3536" y="12163"/>
                    <a:pt x="3950" y="12047"/>
                    <a:pt x="4339" y="11787"/>
                  </a:cubicBezTo>
                  <a:cubicBezTo>
                    <a:pt x="4371" y="11787"/>
                    <a:pt x="4371" y="11756"/>
                    <a:pt x="4403" y="11724"/>
                  </a:cubicBezTo>
                  <a:cubicBezTo>
                    <a:pt x="5448" y="11471"/>
                    <a:pt x="6556" y="10774"/>
                    <a:pt x="6905" y="9634"/>
                  </a:cubicBezTo>
                  <a:cubicBezTo>
                    <a:pt x="7665" y="7100"/>
                    <a:pt x="7570" y="3458"/>
                    <a:pt x="7190" y="672"/>
                  </a:cubicBezTo>
                  <a:cubicBezTo>
                    <a:pt x="7253" y="482"/>
                    <a:pt x="7221" y="228"/>
                    <a:pt x="7031" y="70"/>
                  </a:cubicBezTo>
                  <a:cubicBezTo>
                    <a:pt x="6957" y="33"/>
                    <a:pt x="6883" y="17"/>
                    <a:pt x="6809" y="17"/>
                  </a:cubicBezTo>
                  <a:cubicBezTo>
                    <a:pt x="6756" y="17"/>
                    <a:pt x="6704" y="25"/>
                    <a:pt x="6651" y="38"/>
                  </a:cubicBezTo>
                  <a:cubicBezTo>
                    <a:pt x="4846" y="38"/>
                    <a:pt x="3073" y="70"/>
                    <a:pt x="1236" y="165"/>
                  </a:cubicBezTo>
                  <a:cubicBezTo>
                    <a:pt x="1046" y="165"/>
                    <a:pt x="919" y="323"/>
                    <a:pt x="951" y="482"/>
                  </a:cubicBezTo>
                  <a:cubicBezTo>
                    <a:pt x="1014" y="608"/>
                    <a:pt x="1078" y="703"/>
                    <a:pt x="1236" y="703"/>
                  </a:cubicBezTo>
                  <a:cubicBezTo>
                    <a:pt x="2978" y="798"/>
                    <a:pt x="4688" y="830"/>
                    <a:pt x="6398" y="830"/>
                  </a:cubicBezTo>
                  <a:cubicBezTo>
                    <a:pt x="6777" y="3662"/>
                    <a:pt x="7668" y="11230"/>
                    <a:pt x="3662" y="11230"/>
                  </a:cubicBezTo>
                  <a:cubicBezTo>
                    <a:pt x="3323" y="11230"/>
                    <a:pt x="2948" y="11175"/>
                    <a:pt x="2534" y="11059"/>
                  </a:cubicBezTo>
                  <a:cubicBezTo>
                    <a:pt x="2376" y="11059"/>
                    <a:pt x="2281" y="11122"/>
                    <a:pt x="2281" y="11249"/>
                  </a:cubicBezTo>
                  <a:cubicBezTo>
                    <a:pt x="444" y="10362"/>
                    <a:pt x="1268" y="6309"/>
                    <a:pt x="1331" y="4757"/>
                  </a:cubicBezTo>
                  <a:cubicBezTo>
                    <a:pt x="1363" y="3332"/>
                    <a:pt x="1204" y="1938"/>
                    <a:pt x="888" y="545"/>
                  </a:cubicBezTo>
                  <a:cubicBezTo>
                    <a:pt x="888" y="450"/>
                    <a:pt x="856" y="292"/>
                    <a:pt x="793" y="165"/>
                  </a:cubicBezTo>
                  <a:cubicBezTo>
                    <a:pt x="764" y="51"/>
                    <a:pt x="677" y="1"/>
                    <a:pt x="594" y="1"/>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68096475" y="4107163"/>
              <a:ext cx="77025" cy="85625"/>
            </a:xfrm>
            <a:custGeom>
              <a:avLst/>
              <a:gdLst/>
              <a:ahLst/>
              <a:cxnLst/>
              <a:rect l="l" t="t" r="r" b="b"/>
              <a:pathLst>
                <a:path w="3081" h="3425" extrusionOk="0">
                  <a:moveTo>
                    <a:pt x="2800" y="1"/>
                  </a:moveTo>
                  <a:cubicBezTo>
                    <a:pt x="2704" y="1"/>
                    <a:pt x="2606" y="56"/>
                    <a:pt x="2555" y="184"/>
                  </a:cubicBezTo>
                  <a:cubicBezTo>
                    <a:pt x="2080" y="1482"/>
                    <a:pt x="1415" y="2527"/>
                    <a:pt x="85" y="3161"/>
                  </a:cubicBezTo>
                  <a:cubicBezTo>
                    <a:pt x="0" y="3217"/>
                    <a:pt x="41" y="3424"/>
                    <a:pt x="163" y="3424"/>
                  </a:cubicBezTo>
                  <a:cubicBezTo>
                    <a:pt x="178" y="3424"/>
                    <a:pt x="194" y="3421"/>
                    <a:pt x="212" y="3414"/>
                  </a:cubicBezTo>
                  <a:cubicBezTo>
                    <a:pt x="1573" y="2908"/>
                    <a:pt x="2777" y="1736"/>
                    <a:pt x="3062" y="311"/>
                  </a:cubicBezTo>
                  <a:cubicBezTo>
                    <a:pt x="3081" y="122"/>
                    <a:pt x="2942" y="1"/>
                    <a:pt x="2800" y="1"/>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68082750" y="3815488"/>
              <a:ext cx="101375" cy="80350"/>
            </a:xfrm>
            <a:custGeom>
              <a:avLst/>
              <a:gdLst/>
              <a:ahLst/>
              <a:cxnLst/>
              <a:rect l="l" t="t" r="r" b="b"/>
              <a:pathLst>
                <a:path w="4055" h="3214" extrusionOk="0">
                  <a:moveTo>
                    <a:pt x="2344" y="545"/>
                  </a:moveTo>
                  <a:cubicBezTo>
                    <a:pt x="2439" y="545"/>
                    <a:pt x="2534" y="545"/>
                    <a:pt x="2629" y="577"/>
                  </a:cubicBezTo>
                  <a:cubicBezTo>
                    <a:pt x="3326" y="767"/>
                    <a:pt x="3294" y="1590"/>
                    <a:pt x="2914" y="2129"/>
                  </a:cubicBezTo>
                  <a:cubicBezTo>
                    <a:pt x="2666" y="2448"/>
                    <a:pt x="2248" y="2658"/>
                    <a:pt x="1850" y="2658"/>
                  </a:cubicBezTo>
                  <a:cubicBezTo>
                    <a:pt x="1539" y="2658"/>
                    <a:pt x="1240" y="2530"/>
                    <a:pt x="1046" y="2224"/>
                  </a:cubicBezTo>
                  <a:cubicBezTo>
                    <a:pt x="792" y="1907"/>
                    <a:pt x="792" y="1559"/>
                    <a:pt x="951" y="1242"/>
                  </a:cubicBezTo>
                  <a:lnTo>
                    <a:pt x="951" y="1242"/>
                  </a:lnTo>
                  <a:cubicBezTo>
                    <a:pt x="994" y="1314"/>
                    <a:pt x="1084" y="1354"/>
                    <a:pt x="1175" y="1354"/>
                  </a:cubicBezTo>
                  <a:cubicBezTo>
                    <a:pt x="1283" y="1354"/>
                    <a:pt x="1391" y="1299"/>
                    <a:pt x="1426" y="1179"/>
                  </a:cubicBezTo>
                  <a:cubicBezTo>
                    <a:pt x="1521" y="894"/>
                    <a:pt x="1679" y="704"/>
                    <a:pt x="1901" y="609"/>
                  </a:cubicBezTo>
                  <a:lnTo>
                    <a:pt x="2154" y="609"/>
                  </a:lnTo>
                  <a:cubicBezTo>
                    <a:pt x="2218" y="609"/>
                    <a:pt x="2313" y="577"/>
                    <a:pt x="2344" y="545"/>
                  </a:cubicBezTo>
                  <a:close/>
                  <a:moveTo>
                    <a:pt x="2421" y="0"/>
                  </a:moveTo>
                  <a:cubicBezTo>
                    <a:pt x="2108" y="0"/>
                    <a:pt x="1771" y="91"/>
                    <a:pt x="1489" y="260"/>
                  </a:cubicBezTo>
                  <a:cubicBezTo>
                    <a:pt x="634" y="419"/>
                    <a:pt x="1" y="1337"/>
                    <a:pt x="381" y="2224"/>
                  </a:cubicBezTo>
                  <a:cubicBezTo>
                    <a:pt x="617" y="2895"/>
                    <a:pt x="1217" y="3213"/>
                    <a:pt x="1841" y="3213"/>
                  </a:cubicBezTo>
                  <a:cubicBezTo>
                    <a:pt x="2306" y="3213"/>
                    <a:pt x="2784" y="3037"/>
                    <a:pt x="3136" y="2699"/>
                  </a:cubicBezTo>
                  <a:cubicBezTo>
                    <a:pt x="3896" y="2034"/>
                    <a:pt x="4054" y="640"/>
                    <a:pt x="3009" y="134"/>
                  </a:cubicBezTo>
                  <a:cubicBezTo>
                    <a:pt x="2842" y="43"/>
                    <a:pt x="2637" y="0"/>
                    <a:pt x="2421"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68027325" y="3477588"/>
              <a:ext cx="126700" cy="26475"/>
            </a:xfrm>
            <a:custGeom>
              <a:avLst/>
              <a:gdLst/>
              <a:ahLst/>
              <a:cxnLst/>
              <a:rect l="l" t="t" r="r" b="b"/>
              <a:pathLst>
                <a:path w="5068" h="1059" extrusionOk="0">
                  <a:moveTo>
                    <a:pt x="4688" y="0"/>
                  </a:moveTo>
                  <a:cubicBezTo>
                    <a:pt x="4656" y="0"/>
                    <a:pt x="4593" y="0"/>
                    <a:pt x="4561" y="32"/>
                  </a:cubicBezTo>
                  <a:cubicBezTo>
                    <a:pt x="3824" y="376"/>
                    <a:pt x="3086" y="559"/>
                    <a:pt x="2349" y="559"/>
                  </a:cubicBezTo>
                  <a:cubicBezTo>
                    <a:pt x="1661" y="559"/>
                    <a:pt x="974" y="400"/>
                    <a:pt x="286" y="64"/>
                  </a:cubicBezTo>
                  <a:cubicBezTo>
                    <a:pt x="269" y="55"/>
                    <a:pt x="250" y="51"/>
                    <a:pt x="230" y="51"/>
                  </a:cubicBezTo>
                  <a:cubicBezTo>
                    <a:pt x="176" y="51"/>
                    <a:pt x="119" y="81"/>
                    <a:pt x="96" y="127"/>
                  </a:cubicBezTo>
                  <a:cubicBezTo>
                    <a:pt x="1" y="190"/>
                    <a:pt x="1" y="317"/>
                    <a:pt x="128" y="380"/>
                  </a:cubicBezTo>
                  <a:cubicBezTo>
                    <a:pt x="874" y="828"/>
                    <a:pt x="1733" y="1059"/>
                    <a:pt x="2591" y="1059"/>
                  </a:cubicBezTo>
                  <a:cubicBezTo>
                    <a:pt x="3372" y="1059"/>
                    <a:pt x="4152" y="868"/>
                    <a:pt x="4846" y="475"/>
                  </a:cubicBezTo>
                  <a:cubicBezTo>
                    <a:pt x="5068" y="317"/>
                    <a:pt x="4910" y="0"/>
                    <a:pt x="4688" y="0"/>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67966375" y="3100463"/>
              <a:ext cx="150450" cy="137275"/>
            </a:xfrm>
            <a:custGeom>
              <a:avLst/>
              <a:gdLst/>
              <a:ahLst/>
              <a:cxnLst/>
              <a:rect l="l" t="t" r="r" b="b"/>
              <a:pathLst>
                <a:path w="6018" h="5491" extrusionOk="0">
                  <a:moveTo>
                    <a:pt x="2090" y="391"/>
                  </a:moveTo>
                  <a:lnTo>
                    <a:pt x="2090" y="391"/>
                  </a:lnTo>
                  <a:cubicBezTo>
                    <a:pt x="2035" y="613"/>
                    <a:pt x="2150" y="883"/>
                    <a:pt x="2392" y="883"/>
                  </a:cubicBezTo>
                  <a:cubicBezTo>
                    <a:pt x="2426" y="883"/>
                    <a:pt x="2463" y="878"/>
                    <a:pt x="2502" y="866"/>
                  </a:cubicBezTo>
                  <a:cubicBezTo>
                    <a:pt x="2641" y="836"/>
                    <a:pt x="2784" y="822"/>
                    <a:pt x="2927" y="822"/>
                  </a:cubicBezTo>
                  <a:cubicBezTo>
                    <a:pt x="3859" y="822"/>
                    <a:pt x="4816" y="1429"/>
                    <a:pt x="5036" y="2418"/>
                  </a:cubicBezTo>
                  <a:cubicBezTo>
                    <a:pt x="5257" y="3558"/>
                    <a:pt x="4276" y="4824"/>
                    <a:pt x="3072" y="4856"/>
                  </a:cubicBezTo>
                  <a:cubicBezTo>
                    <a:pt x="3037" y="4858"/>
                    <a:pt x="3001" y="4859"/>
                    <a:pt x="2966" y="4859"/>
                  </a:cubicBezTo>
                  <a:cubicBezTo>
                    <a:pt x="1957" y="4859"/>
                    <a:pt x="976" y="4000"/>
                    <a:pt x="792" y="3051"/>
                  </a:cubicBezTo>
                  <a:cubicBezTo>
                    <a:pt x="539" y="1943"/>
                    <a:pt x="1235" y="961"/>
                    <a:pt x="2090" y="391"/>
                  </a:cubicBezTo>
                  <a:close/>
                  <a:moveTo>
                    <a:pt x="2348" y="1"/>
                  </a:moveTo>
                  <a:cubicBezTo>
                    <a:pt x="2327" y="1"/>
                    <a:pt x="2304" y="4"/>
                    <a:pt x="2280" y="11"/>
                  </a:cubicBezTo>
                  <a:cubicBezTo>
                    <a:pt x="950" y="391"/>
                    <a:pt x="0" y="1784"/>
                    <a:pt x="222" y="3209"/>
                  </a:cubicBezTo>
                  <a:cubicBezTo>
                    <a:pt x="471" y="4483"/>
                    <a:pt x="1713" y="5491"/>
                    <a:pt x="2995" y="5491"/>
                  </a:cubicBezTo>
                  <a:cubicBezTo>
                    <a:pt x="3179" y="5491"/>
                    <a:pt x="3364" y="5470"/>
                    <a:pt x="3547" y="5426"/>
                  </a:cubicBezTo>
                  <a:cubicBezTo>
                    <a:pt x="4972" y="5110"/>
                    <a:pt x="6017" y="3558"/>
                    <a:pt x="5606" y="2133"/>
                  </a:cubicBezTo>
                  <a:cubicBezTo>
                    <a:pt x="5306" y="990"/>
                    <a:pt x="4212" y="268"/>
                    <a:pt x="3067" y="268"/>
                  </a:cubicBezTo>
                  <a:cubicBezTo>
                    <a:pt x="2879" y="268"/>
                    <a:pt x="2690" y="287"/>
                    <a:pt x="2502" y="328"/>
                  </a:cubicBezTo>
                  <a:cubicBezTo>
                    <a:pt x="2587" y="215"/>
                    <a:pt x="2521" y="1"/>
                    <a:pt x="2348" y="1"/>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68026550" y="3717513"/>
              <a:ext cx="68100" cy="64175"/>
            </a:xfrm>
            <a:custGeom>
              <a:avLst/>
              <a:gdLst/>
              <a:ahLst/>
              <a:cxnLst/>
              <a:rect l="l" t="t" r="r" b="b"/>
              <a:pathLst>
                <a:path w="2724" h="2567" extrusionOk="0">
                  <a:moveTo>
                    <a:pt x="1157" y="420"/>
                  </a:moveTo>
                  <a:cubicBezTo>
                    <a:pt x="1430" y="420"/>
                    <a:pt x="1701" y="564"/>
                    <a:pt x="1900" y="854"/>
                  </a:cubicBezTo>
                  <a:cubicBezTo>
                    <a:pt x="2217" y="1297"/>
                    <a:pt x="2027" y="1836"/>
                    <a:pt x="1552" y="2026"/>
                  </a:cubicBezTo>
                  <a:cubicBezTo>
                    <a:pt x="1399" y="2102"/>
                    <a:pt x="1255" y="2136"/>
                    <a:pt x="1125" y="2136"/>
                  </a:cubicBezTo>
                  <a:cubicBezTo>
                    <a:pt x="447" y="2136"/>
                    <a:pt x="119" y="1222"/>
                    <a:pt x="570" y="664"/>
                  </a:cubicBezTo>
                  <a:cubicBezTo>
                    <a:pt x="747" y="501"/>
                    <a:pt x="952" y="420"/>
                    <a:pt x="1157" y="420"/>
                  </a:cubicBezTo>
                  <a:close/>
                  <a:moveTo>
                    <a:pt x="1198" y="0"/>
                  </a:moveTo>
                  <a:cubicBezTo>
                    <a:pt x="756" y="0"/>
                    <a:pt x="323" y="225"/>
                    <a:pt x="95" y="664"/>
                  </a:cubicBezTo>
                  <a:cubicBezTo>
                    <a:pt x="0" y="759"/>
                    <a:pt x="32" y="886"/>
                    <a:pt x="127" y="917"/>
                  </a:cubicBezTo>
                  <a:cubicBezTo>
                    <a:pt x="0" y="1202"/>
                    <a:pt x="0" y="1551"/>
                    <a:pt x="127" y="1899"/>
                  </a:cubicBezTo>
                  <a:cubicBezTo>
                    <a:pt x="328" y="2342"/>
                    <a:pt x="734" y="2567"/>
                    <a:pt x="1165" y="2567"/>
                  </a:cubicBezTo>
                  <a:cubicBezTo>
                    <a:pt x="1413" y="2567"/>
                    <a:pt x="1669" y="2493"/>
                    <a:pt x="1900" y="2342"/>
                  </a:cubicBezTo>
                  <a:cubicBezTo>
                    <a:pt x="2629" y="1931"/>
                    <a:pt x="2724" y="1044"/>
                    <a:pt x="2185" y="442"/>
                  </a:cubicBezTo>
                  <a:cubicBezTo>
                    <a:pt x="1917" y="146"/>
                    <a:pt x="1554" y="0"/>
                    <a:pt x="1198" y="0"/>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67747850" y="3617063"/>
              <a:ext cx="123525" cy="12775"/>
            </a:xfrm>
            <a:custGeom>
              <a:avLst/>
              <a:gdLst/>
              <a:ahLst/>
              <a:cxnLst/>
              <a:rect l="l" t="t" r="r" b="b"/>
              <a:pathLst>
                <a:path w="4941" h="511" extrusionOk="0">
                  <a:moveTo>
                    <a:pt x="3342" y="0"/>
                  </a:moveTo>
                  <a:cubicBezTo>
                    <a:pt x="2283" y="0"/>
                    <a:pt x="1221" y="45"/>
                    <a:pt x="191" y="90"/>
                  </a:cubicBezTo>
                  <a:cubicBezTo>
                    <a:pt x="1" y="90"/>
                    <a:pt x="1" y="407"/>
                    <a:pt x="191" y="407"/>
                  </a:cubicBezTo>
                  <a:cubicBezTo>
                    <a:pt x="1205" y="451"/>
                    <a:pt x="2265" y="510"/>
                    <a:pt x="3307" y="510"/>
                  </a:cubicBezTo>
                  <a:cubicBezTo>
                    <a:pt x="3762" y="510"/>
                    <a:pt x="4213" y="499"/>
                    <a:pt x="4656" y="470"/>
                  </a:cubicBezTo>
                  <a:cubicBezTo>
                    <a:pt x="4941" y="470"/>
                    <a:pt x="4941" y="27"/>
                    <a:pt x="4656" y="27"/>
                  </a:cubicBezTo>
                  <a:cubicBezTo>
                    <a:pt x="4220" y="8"/>
                    <a:pt x="3781" y="0"/>
                    <a:pt x="3342" y="0"/>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67744675" y="3671563"/>
              <a:ext cx="28525" cy="765600"/>
            </a:xfrm>
            <a:custGeom>
              <a:avLst/>
              <a:gdLst/>
              <a:ahLst/>
              <a:cxnLst/>
              <a:rect l="l" t="t" r="r" b="b"/>
              <a:pathLst>
                <a:path w="1141" h="30624" extrusionOk="0">
                  <a:moveTo>
                    <a:pt x="698" y="0"/>
                  </a:moveTo>
                  <a:cubicBezTo>
                    <a:pt x="603" y="0"/>
                    <a:pt x="444" y="127"/>
                    <a:pt x="444" y="348"/>
                  </a:cubicBezTo>
                  <a:cubicBezTo>
                    <a:pt x="191" y="10356"/>
                    <a:pt x="1" y="20648"/>
                    <a:pt x="603" y="30624"/>
                  </a:cubicBezTo>
                  <a:lnTo>
                    <a:pt x="951" y="30592"/>
                  </a:lnTo>
                  <a:cubicBezTo>
                    <a:pt x="1141" y="20553"/>
                    <a:pt x="888" y="10419"/>
                    <a:pt x="951" y="348"/>
                  </a:cubicBezTo>
                  <a:cubicBezTo>
                    <a:pt x="951" y="63"/>
                    <a:pt x="824" y="0"/>
                    <a:pt x="698" y="0"/>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39"/>
          <p:cNvSpPr txBox="1">
            <a:spLocks noGrp="1"/>
          </p:cNvSpPr>
          <p:nvPr>
            <p:ph type="title"/>
          </p:nvPr>
        </p:nvSpPr>
        <p:spPr>
          <a:xfrm>
            <a:off x="616250" y="554700"/>
            <a:ext cx="7819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Values</a:t>
            </a:r>
            <a:endParaRPr/>
          </a:p>
        </p:txBody>
      </p:sp>
      <p:sp>
        <p:nvSpPr>
          <p:cNvPr id="971" name="Google Shape;971;p39"/>
          <p:cNvSpPr txBox="1">
            <a:spLocks noGrp="1"/>
          </p:cNvSpPr>
          <p:nvPr>
            <p:ph type="title" idx="2"/>
          </p:nvPr>
        </p:nvSpPr>
        <p:spPr>
          <a:xfrm>
            <a:off x="2015050" y="1971824"/>
            <a:ext cx="21837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Loyalty</a:t>
            </a:r>
            <a:endParaRPr/>
          </a:p>
        </p:txBody>
      </p:sp>
      <p:sp>
        <p:nvSpPr>
          <p:cNvPr id="972" name="Google Shape;972;p39"/>
          <p:cNvSpPr txBox="1">
            <a:spLocks noGrp="1"/>
          </p:cNvSpPr>
          <p:nvPr>
            <p:ph type="title" idx="3"/>
          </p:nvPr>
        </p:nvSpPr>
        <p:spPr>
          <a:xfrm>
            <a:off x="2015175" y="3561025"/>
            <a:ext cx="21837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Reliability</a:t>
            </a:r>
            <a:endParaRPr/>
          </a:p>
        </p:txBody>
      </p:sp>
      <p:sp>
        <p:nvSpPr>
          <p:cNvPr id="973" name="Google Shape;973;p39"/>
          <p:cNvSpPr txBox="1">
            <a:spLocks noGrp="1"/>
          </p:cNvSpPr>
          <p:nvPr>
            <p:ph type="subTitle" idx="4"/>
          </p:nvPr>
        </p:nvSpPr>
        <p:spPr>
          <a:xfrm>
            <a:off x="2015051" y="3949093"/>
            <a:ext cx="21837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974" name="Google Shape;974;p39"/>
          <p:cNvSpPr txBox="1">
            <a:spLocks noGrp="1"/>
          </p:cNvSpPr>
          <p:nvPr>
            <p:ph type="title" idx="5"/>
          </p:nvPr>
        </p:nvSpPr>
        <p:spPr>
          <a:xfrm>
            <a:off x="5763600" y="1971824"/>
            <a:ext cx="21837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Efficiency</a:t>
            </a:r>
            <a:endParaRPr/>
          </a:p>
        </p:txBody>
      </p:sp>
      <p:sp>
        <p:nvSpPr>
          <p:cNvPr id="975" name="Google Shape;975;p39"/>
          <p:cNvSpPr txBox="1">
            <a:spLocks noGrp="1"/>
          </p:cNvSpPr>
          <p:nvPr>
            <p:ph type="subTitle" idx="6"/>
          </p:nvPr>
        </p:nvSpPr>
        <p:spPr>
          <a:xfrm>
            <a:off x="5763601" y="2359908"/>
            <a:ext cx="21837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a:p>
            <a:pPr marL="0" lvl="0" indent="0" algn="ctr" rtl="0">
              <a:spcBef>
                <a:spcPts val="0"/>
              </a:spcBef>
              <a:spcAft>
                <a:spcPts val="0"/>
              </a:spcAft>
              <a:buNone/>
            </a:pPr>
            <a:endParaRPr/>
          </a:p>
        </p:txBody>
      </p:sp>
      <p:sp>
        <p:nvSpPr>
          <p:cNvPr id="976" name="Google Shape;976;p39"/>
          <p:cNvSpPr txBox="1">
            <a:spLocks noGrp="1"/>
          </p:cNvSpPr>
          <p:nvPr>
            <p:ph type="subTitle" idx="1"/>
          </p:nvPr>
        </p:nvSpPr>
        <p:spPr>
          <a:xfrm>
            <a:off x="2015051" y="2359908"/>
            <a:ext cx="21837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a bit larger than the Moon</a:t>
            </a:r>
            <a:endParaRPr/>
          </a:p>
          <a:p>
            <a:pPr marL="0" lvl="0" indent="0" algn="ctr" rtl="0">
              <a:spcBef>
                <a:spcPts val="1600"/>
              </a:spcBef>
              <a:spcAft>
                <a:spcPts val="0"/>
              </a:spcAft>
              <a:buNone/>
            </a:pPr>
            <a:endParaRPr/>
          </a:p>
        </p:txBody>
      </p:sp>
      <p:sp>
        <p:nvSpPr>
          <p:cNvPr id="977" name="Google Shape;977;p39"/>
          <p:cNvSpPr txBox="1">
            <a:spLocks noGrp="1"/>
          </p:cNvSpPr>
          <p:nvPr>
            <p:ph type="title" idx="7"/>
          </p:nvPr>
        </p:nvSpPr>
        <p:spPr>
          <a:xfrm>
            <a:off x="5763600" y="3561025"/>
            <a:ext cx="21837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Commitment</a:t>
            </a:r>
            <a:endParaRPr/>
          </a:p>
        </p:txBody>
      </p:sp>
      <p:sp>
        <p:nvSpPr>
          <p:cNvPr id="978" name="Google Shape;978;p39"/>
          <p:cNvSpPr txBox="1">
            <a:spLocks noGrp="1"/>
          </p:cNvSpPr>
          <p:nvPr>
            <p:ph type="subTitle" idx="8"/>
          </p:nvPr>
        </p:nvSpPr>
        <p:spPr>
          <a:xfrm>
            <a:off x="5763601" y="3949093"/>
            <a:ext cx="21837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the farthest planet from the Sun</a:t>
            </a:r>
            <a:endParaRPr/>
          </a:p>
          <a:p>
            <a:pPr marL="0" lvl="0" indent="0" algn="ctr" rtl="0">
              <a:spcBef>
                <a:spcPts val="0"/>
              </a:spcBef>
              <a:spcAft>
                <a:spcPts val="0"/>
              </a:spcAft>
              <a:buNone/>
            </a:pPr>
            <a:endParaRPr/>
          </a:p>
        </p:txBody>
      </p:sp>
      <p:grpSp>
        <p:nvGrpSpPr>
          <p:cNvPr id="979" name="Google Shape;979;p39"/>
          <p:cNvGrpSpPr/>
          <p:nvPr/>
        </p:nvGrpSpPr>
        <p:grpSpPr>
          <a:xfrm>
            <a:off x="4850859" y="2038395"/>
            <a:ext cx="628909" cy="693436"/>
            <a:chOff x="-76550675" y="2462000"/>
            <a:chExt cx="491950" cy="542425"/>
          </a:xfrm>
        </p:grpSpPr>
        <p:sp>
          <p:nvSpPr>
            <p:cNvPr id="980" name="Google Shape;980;p39"/>
            <p:cNvSpPr/>
            <p:nvPr/>
          </p:nvSpPr>
          <p:spPr>
            <a:xfrm>
              <a:off x="-76298900" y="2492300"/>
              <a:ext cx="37225" cy="155000"/>
            </a:xfrm>
            <a:custGeom>
              <a:avLst/>
              <a:gdLst/>
              <a:ahLst/>
              <a:cxnLst/>
              <a:rect l="l" t="t" r="r" b="b"/>
              <a:pathLst>
                <a:path w="1489" h="6200" extrusionOk="0">
                  <a:moveTo>
                    <a:pt x="519" y="0"/>
                  </a:moveTo>
                  <a:cubicBezTo>
                    <a:pt x="349" y="0"/>
                    <a:pt x="175" y="8"/>
                    <a:pt x="1" y="24"/>
                  </a:cubicBezTo>
                  <a:lnTo>
                    <a:pt x="1" y="56"/>
                  </a:lnTo>
                  <a:cubicBezTo>
                    <a:pt x="824" y="1956"/>
                    <a:pt x="951" y="4141"/>
                    <a:pt x="507" y="6168"/>
                  </a:cubicBezTo>
                  <a:cubicBezTo>
                    <a:pt x="634" y="6168"/>
                    <a:pt x="729" y="6199"/>
                    <a:pt x="856" y="6199"/>
                  </a:cubicBezTo>
                  <a:cubicBezTo>
                    <a:pt x="1331" y="4141"/>
                    <a:pt x="1489" y="2114"/>
                    <a:pt x="1109" y="24"/>
                  </a:cubicBezTo>
                  <a:lnTo>
                    <a:pt x="1109" y="24"/>
                  </a:lnTo>
                  <a:cubicBezTo>
                    <a:pt x="1109" y="24"/>
                    <a:pt x="1081" y="38"/>
                    <a:pt x="1053" y="38"/>
                  </a:cubicBezTo>
                  <a:cubicBezTo>
                    <a:pt x="1039" y="38"/>
                    <a:pt x="1025" y="35"/>
                    <a:pt x="1014" y="24"/>
                  </a:cubicBezTo>
                  <a:cubicBezTo>
                    <a:pt x="856" y="8"/>
                    <a:pt x="689" y="0"/>
                    <a:pt x="519" y="0"/>
                  </a:cubicBezTo>
                  <a:close/>
                </a:path>
              </a:pathLst>
            </a:custGeom>
            <a:solidFill>
              <a:srgbClr val="5BC0C7"/>
            </a:solidFill>
            <a:ln w="23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9"/>
            <p:cNvSpPr/>
            <p:nvPr/>
          </p:nvSpPr>
          <p:spPr>
            <a:xfrm>
              <a:off x="-76245050" y="2477050"/>
              <a:ext cx="112425" cy="83150"/>
            </a:xfrm>
            <a:custGeom>
              <a:avLst/>
              <a:gdLst/>
              <a:ahLst/>
              <a:cxnLst/>
              <a:rect l="l" t="t" r="r" b="b"/>
              <a:pathLst>
                <a:path w="4497" h="3326" extrusionOk="0">
                  <a:moveTo>
                    <a:pt x="4497" y="1"/>
                  </a:moveTo>
                  <a:cubicBezTo>
                    <a:pt x="2439" y="191"/>
                    <a:pt x="127" y="951"/>
                    <a:pt x="0" y="3326"/>
                  </a:cubicBezTo>
                  <a:cubicBezTo>
                    <a:pt x="1520" y="2217"/>
                    <a:pt x="3009" y="1109"/>
                    <a:pt x="4497" y="1"/>
                  </a:cubicBezTo>
                  <a:close/>
                </a:path>
              </a:pathLst>
            </a:custGeom>
            <a:solidFill>
              <a:srgbClr val="5BC0C7"/>
            </a:solidFill>
            <a:ln w="23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9"/>
            <p:cNvSpPr/>
            <p:nvPr/>
          </p:nvSpPr>
          <p:spPr>
            <a:xfrm>
              <a:off x="-76245850" y="2479425"/>
              <a:ext cx="122725" cy="93075"/>
            </a:xfrm>
            <a:custGeom>
              <a:avLst/>
              <a:gdLst/>
              <a:ahLst/>
              <a:cxnLst/>
              <a:rect l="l" t="t" r="r" b="b"/>
              <a:pathLst>
                <a:path w="4909" h="3723" extrusionOk="0">
                  <a:moveTo>
                    <a:pt x="4909" y="1"/>
                  </a:moveTo>
                  <a:cubicBezTo>
                    <a:pt x="3294" y="1141"/>
                    <a:pt x="1679" y="2281"/>
                    <a:pt x="0" y="3484"/>
                  </a:cubicBezTo>
                  <a:cubicBezTo>
                    <a:pt x="121" y="3674"/>
                    <a:pt x="571" y="3723"/>
                    <a:pt x="1006" y="3723"/>
                  </a:cubicBezTo>
                  <a:cubicBezTo>
                    <a:pt x="1370" y="3723"/>
                    <a:pt x="1725" y="3689"/>
                    <a:pt x="1869" y="3674"/>
                  </a:cubicBezTo>
                  <a:cubicBezTo>
                    <a:pt x="2661" y="3516"/>
                    <a:pt x="3136" y="3072"/>
                    <a:pt x="3579" y="2439"/>
                  </a:cubicBezTo>
                  <a:cubicBezTo>
                    <a:pt x="4086" y="1679"/>
                    <a:pt x="4529" y="824"/>
                    <a:pt x="4909" y="1"/>
                  </a:cubicBezTo>
                  <a:close/>
                </a:path>
              </a:pathLst>
            </a:custGeom>
            <a:solidFill>
              <a:srgbClr val="5BC0C7"/>
            </a:solidFill>
            <a:ln w="23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9"/>
            <p:cNvSpPr/>
            <p:nvPr/>
          </p:nvSpPr>
          <p:spPr>
            <a:xfrm>
              <a:off x="-76528500" y="2593175"/>
              <a:ext cx="469775" cy="396275"/>
            </a:xfrm>
            <a:custGeom>
              <a:avLst/>
              <a:gdLst/>
              <a:ahLst/>
              <a:cxnLst/>
              <a:rect l="l" t="t" r="r" b="b"/>
              <a:pathLst>
                <a:path w="18791" h="15851" extrusionOk="0">
                  <a:moveTo>
                    <a:pt x="6297" y="1"/>
                  </a:moveTo>
                  <a:cubicBezTo>
                    <a:pt x="5081" y="1"/>
                    <a:pt x="3899" y="333"/>
                    <a:pt x="2883" y="1183"/>
                  </a:cubicBezTo>
                  <a:cubicBezTo>
                    <a:pt x="1457" y="2354"/>
                    <a:pt x="666" y="4255"/>
                    <a:pt x="349" y="6091"/>
                  </a:cubicBezTo>
                  <a:cubicBezTo>
                    <a:pt x="1" y="8467"/>
                    <a:pt x="317" y="11190"/>
                    <a:pt x="1901" y="13090"/>
                  </a:cubicBezTo>
                  <a:cubicBezTo>
                    <a:pt x="3199" y="14642"/>
                    <a:pt x="5163" y="15434"/>
                    <a:pt x="7158" y="15719"/>
                  </a:cubicBezTo>
                  <a:cubicBezTo>
                    <a:pt x="7762" y="15807"/>
                    <a:pt x="8359" y="15851"/>
                    <a:pt x="8945" y="15851"/>
                  </a:cubicBezTo>
                  <a:cubicBezTo>
                    <a:pt x="13002" y="15851"/>
                    <a:pt x="16510" y="13741"/>
                    <a:pt x="17672" y="9480"/>
                  </a:cubicBezTo>
                  <a:cubicBezTo>
                    <a:pt x="18791" y="5406"/>
                    <a:pt x="16687" y="708"/>
                    <a:pt x="12372" y="708"/>
                  </a:cubicBezTo>
                  <a:cubicBezTo>
                    <a:pt x="11924" y="708"/>
                    <a:pt x="11453" y="759"/>
                    <a:pt x="10958" y="866"/>
                  </a:cubicBezTo>
                  <a:cubicBezTo>
                    <a:pt x="10928" y="873"/>
                    <a:pt x="10898" y="877"/>
                    <a:pt x="10869" y="877"/>
                  </a:cubicBezTo>
                  <a:cubicBezTo>
                    <a:pt x="10775" y="877"/>
                    <a:pt x="10690" y="836"/>
                    <a:pt x="10641" y="739"/>
                  </a:cubicBezTo>
                  <a:cubicBezTo>
                    <a:pt x="10546" y="1214"/>
                    <a:pt x="10388" y="1689"/>
                    <a:pt x="10230" y="2164"/>
                  </a:cubicBezTo>
                  <a:cubicBezTo>
                    <a:pt x="10831" y="2291"/>
                    <a:pt x="11401" y="2513"/>
                    <a:pt x="11877" y="2893"/>
                  </a:cubicBezTo>
                  <a:cubicBezTo>
                    <a:pt x="12036" y="3026"/>
                    <a:pt x="11950" y="3270"/>
                    <a:pt x="11768" y="3270"/>
                  </a:cubicBezTo>
                  <a:cubicBezTo>
                    <a:pt x="11734" y="3270"/>
                    <a:pt x="11695" y="3261"/>
                    <a:pt x="11655" y="3241"/>
                  </a:cubicBezTo>
                  <a:cubicBezTo>
                    <a:pt x="10615" y="2676"/>
                    <a:pt x="9686" y="2446"/>
                    <a:pt x="8503" y="2446"/>
                  </a:cubicBezTo>
                  <a:cubicBezTo>
                    <a:pt x="8425" y="2446"/>
                    <a:pt x="8346" y="2447"/>
                    <a:pt x="8266" y="2449"/>
                  </a:cubicBezTo>
                  <a:cubicBezTo>
                    <a:pt x="8108" y="2449"/>
                    <a:pt x="8108" y="2259"/>
                    <a:pt x="8235" y="2196"/>
                  </a:cubicBezTo>
                  <a:cubicBezTo>
                    <a:pt x="8615" y="2101"/>
                    <a:pt x="9058" y="2101"/>
                    <a:pt x="9438" y="2101"/>
                  </a:cubicBezTo>
                  <a:cubicBezTo>
                    <a:pt x="9533" y="1626"/>
                    <a:pt x="9565" y="1151"/>
                    <a:pt x="9565" y="676"/>
                  </a:cubicBezTo>
                  <a:cubicBezTo>
                    <a:pt x="8514" y="271"/>
                    <a:pt x="7392" y="1"/>
                    <a:pt x="6297" y="1"/>
                  </a:cubicBezTo>
                  <a:close/>
                </a:path>
              </a:pathLst>
            </a:custGeom>
            <a:solidFill>
              <a:srgbClr val="F49432"/>
            </a:solidFill>
            <a:ln w="23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9"/>
            <p:cNvSpPr/>
            <p:nvPr/>
          </p:nvSpPr>
          <p:spPr>
            <a:xfrm>
              <a:off x="-76550675" y="2462000"/>
              <a:ext cx="491150" cy="542425"/>
            </a:xfrm>
            <a:custGeom>
              <a:avLst/>
              <a:gdLst/>
              <a:ahLst/>
              <a:cxnLst/>
              <a:rect l="l" t="t" r="r" b="b"/>
              <a:pathLst>
                <a:path w="19646" h="21697" extrusionOk="0">
                  <a:moveTo>
                    <a:pt x="16722" y="603"/>
                  </a:moveTo>
                  <a:lnTo>
                    <a:pt x="16722" y="603"/>
                  </a:lnTo>
                  <a:cubicBezTo>
                    <a:pt x="15234" y="1711"/>
                    <a:pt x="13745" y="2819"/>
                    <a:pt x="12225" y="3928"/>
                  </a:cubicBezTo>
                  <a:cubicBezTo>
                    <a:pt x="12352" y="1553"/>
                    <a:pt x="14664" y="793"/>
                    <a:pt x="16722" y="603"/>
                  </a:cubicBezTo>
                  <a:close/>
                  <a:moveTo>
                    <a:pt x="17134" y="698"/>
                  </a:moveTo>
                  <a:cubicBezTo>
                    <a:pt x="16754" y="1521"/>
                    <a:pt x="16310" y="2376"/>
                    <a:pt x="15804" y="3136"/>
                  </a:cubicBezTo>
                  <a:cubicBezTo>
                    <a:pt x="15360" y="3769"/>
                    <a:pt x="14885" y="4245"/>
                    <a:pt x="14094" y="4371"/>
                  </a:cubicBezTo>
                  <a:cubicBezTo>
                    <a:pt x="13962" y="4400"/>
                    <a:pt x="13600" y="4443"/>
                    <a:pt x="13227" y="4443"/>
                  </a:cubicBezTo>
                  <a:cubicBezTo>
                    <a:pt x="12793" y="4443"/>
                    <a:pt x="12344" y="4385"/>
                    <a:pt x="12225" y="4181"/>
                  </a:cubicBezTo>
                  <a:cubicBezTo>
                    <a:pt x="13904" y="3009"/>
                    <a:pt x="15519" y="1838"/>
                    <a:pt x="17134" y="698"/>
                  </a:cubicBezTo>
                  <a:close/>
                  <a:moveTo>
                    <a:pt x="10566" y="1212"/>
                  </a:moveTo>
                  <a:cubicBezTo>
                    <a:pt x="10737" y="1212"/>
                    <a:pt x="10911" y="1220"/>
                    <a:pt x="11085" y="1236"/>
                  </a:cubicBezTo>
                  <a:lnTo>
                    <a:pt x="11180" y="1236"/>
                  </a:lnTo>
                  <a:cubicBezTo>
                    <a:pt x="11560" y="3326"/>
                    <a:pt x="11402" y="5353"/>
                    <a:pt x="10927" y="7411"/>
                  </a:cubicBezTo>
                  <a:cubicBezTo>
                    <a:pt x="10837" y="7389"/>
                    <a:pt x="10763" y="7367"/>
                    <a:pt x="10683" y="7367"/>
                  </a:cubicBezTo>
                  <a:cubicBezTo>
                    <a:pt x="10650" y="7367"/>
                    <a:pt x="10615" y="7370"/>
                    <a:pt x="10578" y="7380"/>
                  </a:cubicBezTo>
                  <a:cubicBezTo>
                    <a:pt x="11022" y="5353"/>
                    <a:pt x="10895" y="3168"/>
                    <a:pt x="10072" y="1268"/>
                  </a:cubicBezTo>
                  <a:lnTo>
                    <a:pt x="10072" y="1236"/>
                  </a:lnTo>
                  <a:cubicBezTo>
                    <a:pt x="10230" y="1220"/>
                    <a:pt x="10396" y="1212"/>
                    <a:pt x="10566" y="1212"/>
                  </a:cubicBezTo>
                  <a:close/>
                  <a:moveTo>
                    <a:pt x="7163" y="5292"/>
                  </a:moveTo>
                  <a:cubicBezTo>
                    <a:pt x="8265" y="5292"/>
                    <a:pt x="9394" y="5562"/>
                    <a:pt x="10452" y="5955"/>
                  </a:cubicBezTo>
                  <a:cubicBezTo>
                    <a:pt x="10452" y="6430"/>
                    <a:pt x="10420" y="6905"/>
                    <a:pt x="10325" y="7380"/>
                  </a:cubicBezTo>
                  <a:cubicBezTo>
                    <a:pt x="9913" y="7380"/>
                    <a:pt x="9502" y="7411"/>
                    <a:pt x="9122" y="7506"/>
                  </a:cubicBezTo>
                  <a:cubicBezTo>
                    <a:pt x="8995" y="7538"/>
                    <a:pt x="8995" y="7728"/>
                    <a:pt x="9153" y="7728"/>
                  </a:cubicBezTo>
                  <a:cubicBezTo>
                    <a:pt x="9217" y="7727"/>
                    <a:pt x="9280" y="7726"/>
                    <a:pt x="9342" y="7726"/>
                  </a:cubicBezTo>
                  <a:cubicBezTo>
                    <a:pt x="10519" y="7726"/>
                    <a:pt x="11459" y="8009"/>
                    <a:pt x="12542" y="8520"/>
                  </a:cubicBezTo>
                  <a:cubicBezTo>
                    <a:pt x="12577" y="8533"/>
                    <a:pt x="12610" y="8539"/>
                    <a:pt x="12640" y="8539"/>
                  </a:cubicBezTo>
                  <a:cubicBezTo>
                    <a:pt x="12832" y="8539"/>
                    <a:pt x="12927" y="8308"/>
                    <a:pt x="12764" y="8171"/>
                  </a:cubicBezTo>
                  <a:cubicBezTo>
                    <a:pt x="12288" y="7823"/>
                    <a:pt x="11718" y="7570"/>
                    <a:pt x="11117" y="7443"/>
                  </a:cubicBezTo>
                  <a:cubicBezTo>
                    <a:pt x="11275" y="6968"/>
                    <a:pt x="11402" y="6493"/>
                    <a:pt x="11528" y="6018"/>
                  </a:cubicBezTo>
                  <a:cubicBezTo>
                    <a:pt x="11576" y="6089"/>
                    <a:pt x="11641" y="6125"/>
                    <a:pt x="11724" y="6125"/>
                  </a:cubicBezTo>
                  <a:cubicBezTo>
                    <a:pt x="11752" y="6125"/>
                    <a:pt x="11782" y="6121"/>
                    <a:pt x="11813" y="6113"/>
                  </a:cubicBezTo>
                  <a:cubicBezTo>
                    <a:pt x="12311" y="6006"/>
                    <a:pt x="12785" y="5955"/>
                    <a:pt x="13235" y="5955"/>
                  </a:cubicBezTo>
                  <a:cubicBezTo>
                    <a:pt x="17568" y="5955"/>
                    <a:pt x="19646" y="10653"/>
                    <a:pt x="18527" y="14727"/>
                  </a:cubicBezTo>
                  <a:cubicBezTo>
                    <a:pt x="17359" y="19010"/>
                    <a:pt x="13822" y="21119"/>
                    <a:pt x="9761" y="21119"/>
                  </a:cubicBezTo>
                  <a:cubicBezTo>
                    <a:pt x="9197" y="21119"/>
                    <a:pt x="8624" y="21078"/>
                    <a:pt x="8045" y="20997"/>
                  </a:cubicBezTo>
                  <a:cubicBezTo>
                    <a:pt x="6113" y="20712"/>
                    <a:pt x="4086" y="19921"/>
                    <a:pt x="2788" y="18369"/>
                  </a:cubicBezTo>
                  <a:cubicBezTo>
                    <a:pt x="1173" y="16532"/>
                    <a:pt x="856" y="13745"/>
                    <a:pt x="1236" y="11370"/>
                  </a:cubicBezTo>
                  <a:cubicBezTo>
                    <a:pt x="1521" y="9565"/>
                    <a:pt x="2313" y="7696"/>
                    <a:pt x="3770" y="6461"/>
                  </a:cubicBezTo>
                  <a:cubicBezTo>
                    <a:pt x="4780" y="5617"/>
                    <a:pt x="5955" y="5292"/>
                    <a:pt x="7163" y="5292"/>
                  </a:cubicBezTo>
                  <a:close/>
                  <a:moveTo>
                    <a:pt x="17514" y="1"/>
                  </a:moveTo>
                  <a:cubicBezTo>
                    <a:pt x="15234" y="64"/>
                    <a:pt x="11560" y="919"/>
                    <a:pt x="11972" y="3896"/>
                  </a:cubicBezTo>
                  <a:cubicBezTo>
                    <a:pt x="11908" y="3896"/>
                    <a:pt x="11845" y="3928"/>
                    <a:pt x="11813" y="3960"/>
                  </a:cubicBezTo>
                  <a:cubicBezTo>
                    <a:pt x="11845" y="2946"/>
                    <a:pt x="11750" y="1869"/>
                    <a:pt x="11528" y="793"/>
                  </a:cubicBezTo>
                  <a:cubicBezTo>
                    <a:pt x="11516" y="702"/>
                    <a:pt x="11440" y="659"/>
                    <a:pt x="11356" y="659"/>
                  </a:cubicBezTo>
                  <a:cubicBezTo>
                    <a:pt x="11235" y="659"/>
                    <a:pt x="11098" y="750"/>
                    <a:pt x="11117" y="919"/>
                  </a:cubicBezTo>
                  <a:cubicBezTo>
                    <a:pt x="11008" y="912"/>
                    <a:pt x="10899" y="909"/>
                    <a:pt x="10790" y="909"/>
                  </a:cubicBezTo>
                  <a:cubicBezTo>
                    <a:pt x="10392" y="909"/>
                    <a:pt x="9994" y="960"/>
                    <a:pt x="9597" y="1109"/>
                  </a:cubicBezTo>
                  <a:cubicBezTo>
                    <a:pt x="9517" y="1162"/>
                    <a:pt x="9504" y="1282"/>
                    <a:pt x="9577" y="1282"/>
                  </a:cubicBezTo>
                  <a:cubicBezTo>
                    <a:pt x="9591" y="1282"/>
                    <a:pt x="9608" y="1278"/>
                    <a:pt x="9628" y="1268"/>
                  </a:cubicBezTo>
                  <a:lnTo>
                    <a:pt x="9692" y="1268"/>
                  </a:lnTo>
                  <a:lnTo>
                    <a:pt x="9692" y="1394"/>
                  </a:lnTo>
                  <a:cubicBezTo>
                    <a:pt x="10167" y="2819"/>
                    <a:pt x="10452" y="4181"/>
                    <a:pt x="10452" y="5543"/>
                  </a:cubicBezTo>
                  <a:cubicBezTo>
                    <a:pt x="9353" y="5030"/>
                    <a:pt x="8228" y="4766"/>
                    <a:pt x="7147" y="4766"/>
                  </a:cubicBezTo>
                  <a:cubicBezTo>
                    <a:pt x="4895" y="4766"/>
                    <a:pt x="2836" y="5911"/>
                    <a:pt x="1616" y="8330"/>
                  </a:cubicBezTo>
                  <a:cubicBezTo>
                    <a:pt x="1" y="11497"/>
                    <a:pt x="1" y="16152"/>
                    <a:pt x="2534" y="18907"/>
                  </a:cubicBezTo>
                  <a:cubicBezTo>
                    <a:pt x="4296" y="20816"/>
                    <a:pt x="7114" y="21697"/>
                    <a:pt x="9846" y="21697"/>
                  </a:cubicBezTo>
                  <a:cubicBezTo>
                    <a:pt x="11240" y="21697"/>
                    <a:pt x="12611" y="21468"/>
                    <a:pt x="13809" y="21029"/>
                  </a:cubicBezTo>
                  <a:cubicBezTo>
                    <a:pt x="17419" y="19731"/>
                    <a:pt x="19572" y="15740"/>
                    <a:pt x="19477" y="12003"/>
                  </a:cubicBezTo>
                  <a:cubicBezTo>
                    <a:pt x="19365" y="8287"/>
                    <a:pt x="16649" y="5371"/>
                    <a:pt x="13043" y="5371"/>
                  </a:cubicBezTo>
                  <a:cubicBezTo>
                    <a:pt x="12593" y="5371"/>
                    <a:pt x="12129" y="5416"/>
                    <a:pt x="11655" y="5511"/>
                  </a:cubicBezTo>
                  <a:lnTo>
                    <a:pt x="11592" y="5511"/>
                  </a:lnTo>
                  <a:cubicBezTo>
                    <a:pt x="11687" y="5068"/>
                    <a:pt x="11718" y="4688"/>
                    <a:pt x="11750" y="4245"/>
                  </a:cubicBezTo>
                  <a:lnTo>
                    <a:pt x="11813" y="4276"/>
                  </a:lnTo>
                  <a:cubicBezTo>
                    <a:pt x="11974" y="4726"/>
                    <a:pt x="12566" y="4874"/>
                    <a:pt x="13193" y="4874"/>
                  </a:cubicBezTo>
                  <a:cubicBezTo>
                    <a:pt x="13803" y="4874"/>
                    <a:pt x="14446" y="4733"/>
                    <a:pt x="14759" y="4593"/>
                  </a:cubicBezTo>
                  <a:cubicBezTo>
                    <a:pt x="16310" y="3960"/>
                    <a:pt x="17102" y="1743"/>
                    <a:pt x="17704" y="381"/>
                  </a:cubicBezTo>
                  <a:cubicBezTo>
                    <a:pt x="17767" y="223"/>
                    <a:pt x="17704" y="1"/>
                    <a:pt x="17514" y="1"/>
                  </a:cubicBezTo>
                  <a:close/>
                </a:path>
              </a:pathLst>
            </a:custGeom>
            <a:solidFill>
              <a:srgbClr val="565555"/>
            </a:solidFill>
            <a:ln w="23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p:nvPr/>
          </p:nvSpPr>
          <p:spPr>
            <a:xfrm>
              <a:off x="-76199150" y="2633825"/>
              <a:ext cx="80175" cy="84225"/>
            </a:xfrm>
            <a:custGeom>
              <a:avLst/>
              <a:gdLst/>
              <a:ahLst/>
              <a:cxnLst/>
              <a:rect l="l" t="t" r="r" b="b"/>
              <a:pathLst>
                <a:path w="3207" h="3369" extrusionOk="0">
                  <a:moveTo>
                    <a:pt x="159" y="0"/>
                  </a:moveTo>
                  <a:cubicBezTo>
                    <a:pt x="33" y="0"/>
                    <a:pt x="1" y="158"/>
                    <a:pt x="64" y="190"/>
                  </a:cubicBezTo>
                  <a:cubicBezTo>
                    <a:pt x="1331" y="823"/>
                    <a:pt x="2376" y="1805"/>
                    <a:pt x="2756" y="3230"/>
                  </a:cubicBezTo>
                  <a:cubicBezTo>
                    <a:pt x="2792" y="3327"/>
                    <a:pt x="2870" y="3368"/>
                    <a:pt x="2949" y="3368"/>
                  </a:cubicBezTo>
                  <a:cubicBezTo>
                    <a:pt x="3077" y="3368"/>
                    <a:pt x="3207" y="3260"/>
                    <a:pt x="3168" y="3104"/>
                  </a:cubicBezTo>
                  <a:cubicBezTo>
                    <a:pt x="2693" y="1678"/>
                    <a:pt x="1584" y="412"/>
                    <a:pt x="159" y="0"/>
                  </a:cubicBezTo>
                  <a:close/>
                </a:path>
              </a:pathLst>
            </a:custGeom>
            <a:solidFill>
              <a:srgbClr val="565555"/>
            </a:solidFill>
            <a:ln w="23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9"/>
            <p:cNvSpPr/>
            <p:nvPr/>
          </p:nvSpPr>
          <p:spPr>
            <a:xfrm>
              <a:off x="-76495250" y="2826550"/>
              <a:ext cx="64975" cy="113975"/>
            </a:xfrm>
            <a:custGeom>
              <a:avLst/>
              <a:gdLst/>
              <a:ahLst/>
              <a:cxnLst/>
              <a:rect l="l" t="t" r="r" b="b"/>
              <a:pathLst>
                <a:path w="2599" h="4559" extrusionOk="0">
                  <a:moveTo>
                    <a:pt x="137" y="1"/>
                  </a:moveTo>
                  <a:cubicBezTo>
                    <a:pt x="82" y="1"/>
                    <a:pt x="32" y="42"/>
                    <a:pt x="32" y="113"/>
                  </a:cubicBezTo>
                  <a:cubicBezTo>
                    <a:pt x="1" y="1792"/>
                    <a:pt x="887" y="3470"/>
                    <a:pt x="2218" y="4515"/>
                  </a:cubicBezTo>
                  <a:cubicBezTo>
                    <a:pt x="2254" y="4545"/>
                    <a:pt x="2291" y="4558"/>
                    <a:pt x="2327" y="4558"/>
                  </a:cubicBezTo>
                  <a:cubicBezTo>
                    <a:pt x="2478" y="4558"/>
                    <a:pt x="2599" y="4327"/>
                    <a:pt x="2471" y="4199"/>
                  </a:cubicBezTo>
                  <a:cubicBezTo>
                    <a:pt x="1236" y="3058"/>
                    <a:pt x="571" y="1728"/>
                    <a:pt x="254" y="82"/>
                  </a:cubicBezTo>
                  <a:cubicBezTo>
                    <a:pt x="226" y="26"/>
                    <a:pt x="180" y="1"/>
                    <a:pt x="137" y="1"/>
                  </a:cubicBezTo>
                  <a:close/>
                </a:path>
              </a:pathLst>
            </a:custGeom>
            <a:solidFill>
              <a:srgbClr val="565555"/>
            </a:solidFill>
            <a:ln w="23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39"/>
          <p:cNvGrpSpPr/>
          <p:nvPr/>
        </p:nvGrpSpPr>
        <p:grpSpPr>
          <a:xfrm>
            <a:off x="4632253" y="3633135"/>
            <a:ext cx="1062766" cy="652016"/>
            <a:chOff x="-76721675" y="3709450"/>
            <a:chExt cx="831325" cy="510025"/>
          </a:xfrm>
        </p:grpSpPr>
        <p:sp>
          <p:nvSpPr>
            <p:cNvPr id="988" name="Google Shape;988;p39"/>
            <p:cNvSpPr/>
            <p:nvPr/>
          </p:nvSpPr>
          <p:spPr>
            <a:xfrm>
              <a:off x="-76651225" y="4013000"/>
              <a:ext cx="127500" cy="121150"/>
            </a:xfrm>
            <a:custGeom>
              <a:avLst/>
              <a:gdLst/>
              <a:ahLst/>
              <a:cxnLst/>
              <a:rect l="l" t="t" r="r" b="b"/>
              <a:pathLst>
                <a:path w="5100" h="4846" extrusionOk="0">
                  <a:moveTo>
                    <a:pt x="3390" y="0"/>
                  </a:moveTo>
                  <a:lnTo>
                    <a:pt x="3358" y="32"/>
                  </a:lnTo>
                  <a:cubicBezTo>
                    <a:pt x="3390" y="64"/>
                    <a:pt x="3453" y="127"/>
                    <a:pt x="3390" y="190"/>
                  </a:cubicBezTo>
                  <a:cubicBezTo>
                    <a:pt x="2503" y="1615"/>
                    <a:pt x="1299" y="2850"/>
                    <a:pt x="1" y="3896"/>
                  </a:cubicBezTo>
                  <a:cubicBezTo>
                    <a:pt x="508" y="3801"/>
                    <a:pt x="983" y="3769"/>
                    <a:pt x="1489" y="3674"/>
                  </a:cubicBezTo>
                  <a:cubicBezTo>
                    <a:pt x="1648" y="3674"/>
                    <a:pt x="1711" y="3896"/>
                    <a:pt x="1648" y="3991"/>
                  </a:cubicBezTo>
                  <a:cubicBezTo>
                    <a:pt x="1489" y="4276"/>
                    <a:pt x="1426" y="4561"/>
                    <a:pt x="1426" y="4846"/>
                  </a:cubicBezTo>
                  <a:cubicBezTo>
                    <a:pt x="2978" y="3832"/>
                    <a:pt x="4181" y="2502"/>
                    <a:pt x="5100" y="824"/>
                  </a:cubicBezTo>
                  <a:cubicBezTo>
                    <a:pt x="4625" y="634"/>
                    <a:pt x="4118" y="412"/>
                    <a:pt x="3706" y="159"/>
                  </a:cubicBezTo>
                  <a:cubicBezTo>
                    <a:pt x="3611" y="127"/>
                    <a:pt x="3516" y="32"/>
                    <a:pt x="3390" y="0"/>
                  </a:cubicBezTo>
                  <a:close/>
                </a:path>
              </a:pathLst>
            </a:custGeom>
            <a:solidFill>
              <a:srgbClr val="5BC0C7"/>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9"/>
            <p:cNvSpPr/>
            <p:nvPr/>
          </p:nvSpPr>
          <p:spPr>
            <a:xfrm>
              <a:off x="-76364600" y="4011800"/>
              <a:ext cx="467125" cy="195200"/>
            </a:xfrm>
            <a:custGeom>
              <a:avLst/>
              <a:gdLst/>
              <a:ahLst/>
              <a:cxnLst/>
              <a:rect l="l" t="t" r="r" b="b"/>
              <a:pathLst>
                <a:path w="18685" h="7808" extrusionOk="0">
                  <a:moveTo>
                    <a:pt x="18245" y="1"/>
                  </a:moveTo>
                  <a:cubicBezTo>
                    <a:pt x="18178" y="1"/>
                    <a:pt x="18115" y="17"/>
                    <a:pt x="18051" y="48"/>
                  </a:cubicBezTo>
                  <a:cubicBezTo>
                    <a:pt x="18051" y="80"/>
                    <a:pt x="18020" y="175"/>
                    <a:pt x="17925" y="207"/>
                  </a:cubicBezTo>
                  <a:cubicBezTo>
                    <a:pt x="12351" y="3025"/>
                    <a:pt x="6207" y="5052"/>
                    <a:pt x="158" y="6952"/>
                  </a:cubicBezTo>
                  <a:cubicBezTo>
                    <a:pt x="158" y="7269"/>
                    <a:pt x="127" y="7522"/>
                    <a:pt x="0" y="7807"/>
                  </a:cubicBezTo>
                  <a:cubicBezTo>
                    <a:pt x="3009" y="6699"/>
                    <a:pt x="6144" y="6034"/>
                    <a:pt x="9152" y="4894"/>
                  </a:cubicBezTo>
                  <a:cubicBezTo>
                    <a:pt x="12351" y="3659"/>
                    <a:pt x="15486" y="2043"/>
                    <a:pt x="18622" y="618"/>
                  </a:cubicBezTo>
                  <a:lnTo>
                    <a:pt x="18622" y="523"/>
                  </a:lnTo>
                  <a:cubicBezTo>
                    <a:pt x="18685" y="365"/>
                    <a:pt x="18622" y="175"/>
                    <a:pt x="18463" y="48"/>
                  </a:cubicBezTo>
                  <a:cubicBezTo>
                    <a:pt x="18384" y="17"/>
                    <a:pt x="18313" y="1"/>
                    <a:pt x="18245" y="1"/>
                  </a:cubicBezTo>
                  <a:close/>
                </a:path>
              </a:pathLst>
            </a:custGeom>
            <a:solidFill>
              <a:srgbClr val="FFF8CD"/>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9"/>
            <p:cNvSpPr/>
            <p:nvPr/>
          </p:nvSpPr>
          <p:spPr>
            <a:xfrm>
              <a:off x="-76377275" y="3860475"/>
              <a:ext cx="479800" cy="196100"/>
            </a:xfrm>
            <a:custGeom>
              <a:avLst/>
              <a:gdLst/>
              <a:ahLst/>
              <a:cxnLst/>
              <a:rect l="l" t="t" r="r" b="b"/>
              <a:pathLst>
                <a:path w="19192" h="7844" extrusionOk="0">
                  <a:moveTo>
                    <a:pt x="18221" y="1"/>
                  </a:moveTo>
                  <a:cubicBezTo>
                    <a:pt x="18147" y="1"/>
                    <a:pt x="18086" y="33"/>
                    <a:pt x="18052" y="84"/>
                  </a:cubicBezTo>
                  <a:cubicBezTo>
                    <a:pt x="18052" y="110"/>
                    <a:pt x="18138" y="266"/>
                    <a:pt x="18026" y="266"/>
                  </a:cubicBezTo>
                  <a:cubicBezTo>
                    <a:pt x="18002" y="266"/>
                    <a:pt x="17969" y="259"/>
                    <a:pt x="17925" y="243"/>
                  </a:cubicBezTo>
                  <a:cubicBezTo>
                    <a:pt x="12351" y="3061"/>
                    <a:pt x="6303" y="5595"/>
                    <a:pt x="159" y="6988"/>
                  </a:cubicBezTo>
                  <a:cubicBezTo>
                    <a:pt x="159" y="7305"/>
                    <a:pt x="127" y="7558"/>
                    <a:pt x="0" y="7843"/>
                  </a:cubicBezTo>
                  <a:cubicBezTo>
                    <a:pt x="3009" y="6703"/>
                    <a:pt x="6081" y="5943"/>
                    <a:pt x="9089" y="4803"/>
                  </a:cubicBezTo>
                  <a:cubicBezTo>
                    <a:pt x="12320" y="3599"/>
                    <a:pt x="15043" y="2744"/>
                    <a:pt x="18178" y="1319"/>
                  </a:cubicBezTo>
                  <a:cubicBezTo>
                    <a:pt x="18178" y="1288"/>
                    <a:pt x="19192" y="1288"/>
                    <a:pt x="18844" y="686"/>
                  </a:cubicBezTo>
                  <a:cubicBezTo>
                    <a:pt x="18907" y="528"/>
                    <a:pt x="18590" y="211"/>
                    <a:pt x="18432" y="84"/>
                  </a:cubicBezTo>
                  <a:cubicBezTo>
                    <a:pt x="18358" y="25"/>
                    <a:pt x="18285" y="1"/>
                    <a:pt x="18221" y="1"/>
                  </a:cubicBezTo>
                  <a:close/>
                </a:path>
              </a:pathLst>
            </a:custGeom>
            <a:solidFill>
              <a:srgbClr val="FFF8CD"/>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9"/>
            <p:cNvSpPr/>
            <p:nvPr/>
          </p:nvSpPr>
          <p:spPr>
            <a:xfrm>
              <a:off x="-76556200" y="4091375"/>
              <a:ext cx="188450" cy="118775"/>
            </a:xfrm>
            <a:custGeom>
              <a:avLst/>
              <a:gdLst/>
              <a:ahLst/>
              <a:cxnLst/>
              <a:rect l="l" t="t" r="r" b="b"/>
              <a:pathLst>
                <a:path w="7538" h="4751" extrusionOk="0">
                  <a:moveTo>
                    <a:pt x="222" y="0"/>
                  </a:moveTo>
                  <a:lnTo>
                    <a:pt x="0" y="222"/>
                  </a:lnTo>
                  <a:cubicBezTo>
                    <a:pt x="1172" y="982"/>
                    <a:pt x="2312" y="1774"/>
                    <a:pt x="3515" y="2534"/>
                  </a:cubicBezTo>
                  <a:cubicBezTo>
                    <a:pt x="3959" y="2800"/>
                    <a:pt x="6528" y="4750"/>
                    <a:pt x="7228" y="4750"/>
                  </a:cubicBezTo>
                  <a:cubicBezTo>
                    <a:pt x="7278" y="4750"/>
                    <a:pt x="7318" y="4740"/>
                    <a:pt x="7347" y="4719"/>
                  </a:cubicBezTo>
                  <a:cubicBezTo>
                    <a:pt x="7379" y="4656"/>
                    <a:pt x="7442" y="4656"/>
                    <a:pt x="7474" y="4656"/>
                  </a:cubicBezTo>
                  <a:cubicBezTo>
                    <a:pt x="7537" y="4371"/>
                    <a:pt x="7537" y="4117"/>
                    <a:pt x="7537" y="3832"/>
                  </a:cubicBezTo>
                  <a:lnTo>
                    <a:pt x="7537" y="3832"/>
                  </a:lnTo>
                  <a:cubicBezTo>
                    <a:pt x="7379" y="3864"/>
                    <a:pt x="7221" y="3927"/>
                    <a:pt x="7126" y="3959"/>
                  </a:cubicBezTo>
                  <a:lnTo>
                    <a:pt x="7031" y="3959"/>
                  </a:lnTo>
                  <a:cubicBezTo>
                    <a:pt x="7008" y="4004"/>
                    <a:pt x="6970" y="4049"/>
                    <a:pt x="6905" y="4049"/>
                  </a:cubicBezTo>
                  <a:cubicBezTo>
                    <a:pt x="6878" y="4049"/>
                    <a:pt x="6846" y="4041"/>
                    <a:pt x="6809" y="4022"/>
                  </a:cubicBezTo>
                  <a:cubicBezTo>
                    <a:pt x="4592" y="2724"/>
                    <a:pt x="2375" y="1426"/>
                    <a:pt x="222" y="0"/>
                  </a:cubicBezTo>
                  <a:close/>
                </a:path>
              </a:pathLst>
            </a:custGeom>
            <a:solidFill>
              <a:srgbClr val="FFF8CD"/>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9"/>
            <p:cNvSpPr/>
            <p:nvPr/>
          </p:nvSpPr>
          <p:spPr>
            <a:xfrm>
              <a:off x="-76709800" y="3857825"/>
              <a:ext cx="331750" cy="190025"/>
            </a:xfrm>
            <a:custGeom>
              <a:avLst/>
              <a:gdLst/>
              <a:ahLst/>
              <a:cxnLst/>
              <a:rect l="l" t="t" r="r" b="b"/>
              <a:pathLst>
                <a:path w="13270" h="7601" extrusionOk="0">
                  <a:moveTo>
                    <a:pt x="1276" y="5840"/>
                  </a:moveTo>
                  <a:cubicBezTo>
                    <a:pt x="1280" y="5851"/>
                    <a:pt x="1288" y="5859"/>
                    <a:pt x="1299" y="5859"/>
                  </a:cubicBezTo>
                  <a:cubicBezTo>
                    <a:pt x="1291" y="5853"/>
                    <a:pt x="1283" y="5847"/>
                    <a:pt x="1276" y="5840"/>
                  </a:cubicBezTo>
                  <a:close/>
                  <a:moveTo>
                    <a:pt x="1869" y="0"/>
                  </a:moveTo>
                  <a:cubicBezTo>
                    <a:pt x="1869" y="32"/>
                    <a:pt x="1869" y="63"/>
                    <a:pt x="1806" y="95"/>
                  </a:cubicBezTo>
                  <a:cubicBezTo>
                    <a:pt x="412" y="1457"/>
                    <a:pt x="0" y="3357"/>
                    <a:pt x="475" y="5194"/>
                  </a:cubicBezTo>
                  <a:cubicBezTo>
                    <a:pt x="570" y="5194"/>
                    <a:pt x="634" y="5226"/>
                    <a:pt x="602" y="5289"/>
                  </a:cubicBezTo>
                  <a:cubicBezTo>
                    <a:pt x="570" y="5384"/>
                    <a:pt x="570" y="5447"/>
                    <a:pt x="634" y="5542"/>
                  </a:cubicBezTo>
                  <a:cubicBezTo>
                    <a:pt x="651" y="5490"/>
                    <a:pt x="678" y="5466"/>
                    <a:pt x="710" y="5466"/>
                  </a:cubicBezTo>
                  <a:cubicBezTo>
                    <a:pt x="735" y="5466"/>
                    <a:pt x="764" y="5482"/>
                    <a:pt x="792" y="5511"/>
                  </a:cubicBezTo>
                  <a:cubicBezTo>
                    <a:pt x="943" y="5601"/>
                    <a:pt x="1122" y="5720"/>
                    <a:pt x="1276" y="5840"/>
                  </a:cubicBezTo>
                  <a:lnTo>
                    <a:pt x="1276" y="5840"/>
                  </a:lnTo>
                  <a:cubicBezTo>
                    <a:pt x="1267" y="5822"/>
                    <a:pt x="1267" y="5796"/>
                    <a:pt x="1267" y="5796"/>
                  </a:cubicBezTo>
                  <a:cubicBezTo>
                    <a:pt x="570" y="4212"/>
                    <a:pt x="792" y="2407"/>
                    <a:pt x="1774" y="982"/>
                  </a:cubicBezTo>
                  <a:cubicBezTo>
                    <a:pt x="1829" y="926"/>
                    <a:pt x="1897" y="901"/>
                    <a:pt x="1961" y="901"/>
                  </a:cubicBezTo>
                  <a:cubicBezTo>
                    <a:pt x="2043" y="901"/>
                    <a:pt x="2118" y="942"/>
                    <a:pt x="2154" y="1014"/>
                  </a:cubicBezTo>
                  <a:cubicBezTo>
                    <a:pt x="5923" y="3357"/>
                    <a:pt x="9374" y="5289"/>
                    <a:pt x="12985" y="7601"/>
                  </a:cubicBezTo>
                  <a:cubicBezTo>
                    <a:pt x="12985" y="7442"/>
                    <a:pt x="13206" y="7284"/>
                    <a:pt x="13270" y="7157"/>
                  </a:cubicBezTo>
                  <a:cubicBezTo>
                    <a:pt x="9374" y="5036"/>
                    <a:pt x="5416" y="2597"/>
                    <a:pt x="1869" y="0"/>
                  </a:cubicBezTo>
                  <a:close/>
                </a:path>
              </a:pathLst>
            </a:custGeom>
            <a:solidFill>
              <a:srgbClr val="FFF8CD"/>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9"/>
            <p:cNvSpPr/>
            <p:nvPr/>
          </p:nvSpPr>
          <p:spPr>
            <a:xfrm>
              <a:off x="-76663100" y="3718975"/>
              <a:ext cx="752175" cy="310675"/>
            </a:xfrm>
            <a:custGeom>
              <a:avLst/>
              <a:gdLst/>
              <a:ahLst/>
              <a:cxnLst/>
              <a:rect l="l" t="t" r="r" b="b"/>
              <a:pathLst>
                <a:path w="30087" h="12427" extrusionOk="0">
                  <a:moveTo>
                    <a:pt x="6270" y="4158"/>
                  </a:moveTo>
                  <a:cubicBezTo>
                    <a:pt x="6409" y="4158"/>
                    <a:pt x="6483" y="4355"/>
                    <a:pt x="6335" y="4414"/>
                  </a:cubicBezTo>
                  <a:cubicBezTo>
                    <a:pt x="5068" y="4762"/>
                    <a:pt x="3738" y="4984"/>
                    <a:pt x="2439" y="5269"/>
                  </a:cubicBezTo>
                  <a:cubicBezTo>
                    <a:pt x="2430" y="5272"/>
                    <a:pt x="2421" y="5273"/>
                    <a:pt x="2412" y="5273"/>
                  </a:cubicBezTo>
                  <a:cubicBezTo>
                    <a:pt x="2309" y="5273"/>
                    <a:pt x="2291" y="5108"/>
                    <a:pt x="2408" y="5079"/>
                  </a:cubicBezTo>
                  <a:cubicBezTo>
                    <a:pt x="3674" y="4762"/>
                    <a:pt x="4941" y="4414"/>
                    <a:pt x="6240" y="4161"/>
                  </a:cubicBezTo>
                  <a:cubicBezTo>
                    <a:pt x="6250" y="4159"/>
                    <a:pt x="6260" y="4158"/>
                    <a:pt x="6270" y="4158"/>
                  </a:cubicBezTo>
                  <a:close/>
                  <a:moveTo>
                    <a:pt x="16861" y="1"/>
                  </a:moveTo>
                  <a:cubicBezTo>
                    <a:pt x="16696" y="1"/>
                    <a:pt x="16524" y="14"/>
                    <a:pt x="16342" y="44"/>
                  </a:cubicBezTo>
                  <a:cubicBezTo>
                    <a:pt x="15867" y="107"/>
                    <a:pt x="15392" y="329"/>
                    <a:pt x="14917" y="487"/>
                  </a:cubicBezTo>
                  <a:cubicBezTo>
                    <a:pt x="10135" y="2007"/>
                    <a:pt x="5290" y="3717"/>
                    <a:pt x="413" y="5016"/>
                  </a:cubicBezTo>
                  <a:cubicBezTo>
                    <a:pt x="413" y="5111"/>
                    <a:pt x="413" y="5142"/>
                    <a:pt x="349" y="5174"/>
                  </a:cubicBezTo>
                  <a:cubicBezTo>
                    <a:pt x="321" y="5193"/>
                    <a:pt x="296" y="5200"/>
                    <a:pt x="275" y="5200"/>
                  </a:cubicBezTo>
                  <a:cubicBezTo>
                    <a:pt x="223" y="5200"/>
                    <a:pt x="191" y="5156"/>
                    <a:pt x="191" y="5111"/>
                  </a:cubicBezTo>
                  <a:cubicBezTo>
                    <a:pt x="159" y="5142"/>
                    <a:pt x="96" y="5142"/>
                    <a:pt x="64" y="5142"/>
                  </a:cubicBezTo>
                  <a:cubicBezTo>
                    <a:pt x="33" y="5206"/>
                    <a:pt x="33" y="5237"/>
                    <a:pt x="33" y="5269"/>
                  </a:cubicBezTo>
                  <a:cubicBezTo>
                    <a:pt x="33" y="5269"/>
                    <a:pt x="33" y="5301"/>
                    <a:pt x="1" y="5301"/>
                  </a:cubicBezTo>
                  <a:lnTo>
                    <a:pt x="1" y="5364"/>
                  </a:lnTo>
                  <a:lnTo>
                    <a:pt x="33" y="5364"/>
                  </a:lnTo>
                  <a:cubicBezTo>
                    <a:pt x="4023" y="7486"/>
                    <a:pt x="7633" y="10273"/>
                    <a:pt x="11592" y="12426"/>
                  </a:cubicBezTo>
                  <a:lnTo>
                    <a:pt x="11623" y="12395"/>
                  </a:lnTo>
                  <a:cubicBezTo>
                    <a:pt x="11651" y="12385"/>
                    <a:pt x="11676" y="12382"/>
                    <a:pt x="11699" y="12382"/>
                  </a:cubicBezTo>
                  <a:cubicBezTo>
                    <a:pt x="11753" y="12382"/>
                    <a:pt x="11791" y="12404"/>
                    <a:pt x="11813" y="12426"/>
                  </a:cubicBezTo>
                  <a:cubicBezTo>
                    <a:pt x="17926" y="10304"/>
                    <a:pt x="24069" y="8309"/>
                    <a:pt x="30087" y="5871"/>
                  </a:cubicBezTo>
                  <a:lnTo>
                    <a:pt x="30023" y="5776"/>
                  </a:lnTo>
                  <a:cubicBezTo>
                    <a:pt x="30007" y="5807"/>
                    <a:pt x="29991" y="5823"/>
                    <a:pt x="29968" y="5823"/>
                  </a:cubicBezTo>
                  <a:cubicBezTo>
                    <a:pt x="29944" y="5823"/>
                    <a:pt x="29912" y="5807"/>
                    <a:pt x="29865" y="5776"/>
                  </a:cubicBezTo>
                  <a:cubicBezTo>
                    <a:pt x="27553" y="4667"/>
                    <a:pt x="25178" y="3559"/>
                    <a:pt x="22834" y="2451"/>
                  </a:cubicBezTo>
                  <a:lnTo>
                    <a:pt x="19319" y="804"/>
                  </a:lnTo>
                  <a:cubicBezTo>
                    <a:pt x="18463" y="402"/>
                    <a:pt x="17764" y="1"/>
                    <a:pt x="16861" y="1"/>
                  </a:cubicBezTo>
                  <a:close/>
                </a:path>
              </a:pathLst>
            </a:custGeom>
            <a:solidFill>
              <a:srgbClr val="FFF8CD"/>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9"/>
            <p:cNvSpPr/>
            <p:nvPr/>
          </p:nvSpPr>
          <p:spPr>
            <a:xfrm>
              <a:off x="-76403400" y="3904525"/>
              <a:ext cx="479000" cy="278725"/>
            </a:xfrm>
            <a:custGeom>
              <a:avLst/>
              <a:gdLst/>
              <a:ahLst/>
              <a:cxnLst/>
              <a:rect l="l" t="t" r="r" b="b"/>
              <a:pathLst>
                <a:path w="19160" h="11149" extrusionOk="0">
                  <a:moveTo>
                    <a:pt x="18685" y="1"/>
                  </a:moveTo>
                  <a:lnTo>
                    <a:pt x="18685" y="1"/>
                  </a:lnTo>
                  <a:cubicBezTo>
                    <a:pt x="12890" y="2312"/>
                    <a:pt x="6936" y="4688"/>
                    <a:pt x="887" y="6208"/>
                  </a:cubicBezTo>
                  <a:lnTo>
                    <a:pt x="887" y="6239"/>
                  </a:lnTo>
                  <a:cubicBezTo>
                    <a:pt x="0" y="7759"/>
                    <a:pt x="95" y="9375"/>
                    <a:pt x="919" y="10863"/>
                  </a:cubicBezTo>
                  <a:cubicBezTo>
                    <a:pt x="1014" y="10990"/>
                    <a:pt x="887" y="11053"/>
                    <a:pt x="792" y="11053"/>
                  </a:cubicBezTo>
                  <a:lnTo>
                    <a:pt x="855" y="11116"/>
                  </a:lnTo>
                  <a:lnTo>
                    <a:pt x="887" y="11148"/>
                  </a:lnTo>
                  <a:cubicBezTo>
                    <a:pt x="1045" y="11116"/>
                    <a:pt x="1235" y="11021"/>
                    <a:pt x="1394" y="10990"/>
                  </a:cubicBezTo>
                  <a:cubicBezTo>
                    <a:pt x="1394" y="10913"/>
                    <a:pt x="1452" y="10871"/>
                    <a:pt x="1519" y="10871"/>
                  </a:cubicBezTo>
                  <a:cubicBezTo>
                    <a:pt x="1562" y="10871"/>
                    <a:pt x="1610" y="10889"/>
                    <a:pt x="1647" y="10926"/>
                  </a:cubicBezTo>
                  <a:cubicBezTo>
                    <a:pt x="7664" y="9026"/>
                    <a:pt x="13523" y="6999"/>
                    <a:pt x="19160" y="4181"/>
                  </a:cubicBezTo>
                  <a:cubicBezTo>
                    <a:pt x="18337" y="3009"/>
                    <a:pt x="18147" y="1331"/>
                    <a:pt x="18685" y="1"/>
                  </a:cubicBezTo>
                  <a:close/>
                </a:path>
              </a:pathLst>
            </a:custGeom>
            <a:solidFill>
              <a:schemeClr val="lt1"/>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9"/>
            <p:cNvSpPr/>
            <p:nvPr/>
          </p:nvSpPr>
          <p:spPr>
            <a:xfrm>
              <a:off x="-76681300" y="3888700"/>
              <a:ext cx="297700" cy="292175"/>
            </a:xfrm>
            <a:custGeom>
              <a:avLst/>
              <a:gdLst/>
              <a:ahLst/>
              <a:cxnLst/>
              <a:rect l="l" t="t" r="r" b="b"/>
              <a:pathLst>
                <a:path w="11908" h="11687" extrusionOk="0">
                  <a:moveTo>
                    <a:pt x="797" y="3463"/>
                  </a:moveTo>
                  <a:cubicBezTo>
                    <a:pt x="807" y="3463"/>
                    <a:pt x="816" y="3469"/>
                    <a:pt x="824" y="3484"/>
                  </a:cubicBezTo>
                  <a:cubicBezTo>
                    <a:pt x="1584" y="4181"/>
                    <a:pt x="2407" y="4814"/>
                    <a:pt x="3357" y="5384"/>
                  </a:cubicBezTo>
                  <a:cubicBezTo>
                    <a:pt x="3470" y="5440"/>
                    <a:pt x="3382" y="5547"/>
                    <a:pt x="3316" y="5547"/>
                  </a:cubicBezTo>
                  <a:cubicBezTo>
                    <a:pt x="3309" y="5547"/>
                    <a:pt x="3301" y="5546"/>
                    <a:pt x="3294" y="5542"/>
                  </a:cubicBezTo>
                  <a:cubicBezTo>
                    <a:pt x="2344" y="5004"/>
                    <a:pt x="1457" y="4339"/>
                    <a:pt x="761" y="3547"/>
                  </a:cubicBezTo>
                  <a:cubicBezTo>
                    <a:pt x="737" y="3523"/>
                    <a:pt x="767" y="3463"/>
                    <a:pt x="797" y="3463"/>
                  </a:cubicBezTo>
                  <a:close/>
                  <a:moveTo>
                    <a:pt x="11873" y="6661"/>
                  </a:moveTo>
                  <a:cubicBezTo>
                    <a:pt x="11885" y="6668"/>
                    <a:pt x="11896" y="6675"/>
                    <a:pt x="11908" y="6682"/>
                  </a:cubicBezTo>
                  <a:cubicBezTo>
                    <a:pt x="11898" y="6672"/>
                    <a:pt x="11886" y="6665"/>
                    <a:pt x="11873" y="6661"/>
                  </a:cubicBezTo>
                  <a:close/>
                  <a:moveTo>
                    <a:pt x="634" y="1204"/>
                  </a:moveTo>
                  <a:cubicBezTo>
                    <a:pt x="2376" y="2375"/>
                    <a:pt x="4149" y="3389"/>
                    <a:pt x="6049" y="4276"/>
                  </a:cubicBezTo>
                  <a:cubicBezTo>
                    <a:pt x="7158" y="4751"/>
                    <a:pt x="8266" y="5162"/>
                    <a:pt x="9311" y="5764"/>
                  </a:cubicBezTo>
                  <a:cubicBezTo>
                    <a:pt x="9786" y="6049"/>
                    <a:pt x="10230" y="6334"/>
                    <a:pt x="10641" y="6682"/>
                  </a:cubicBezTo>
                  <a:cubicBezTo>
                    <a:pt x="10748" y="6735"/>
                    <a:pt x="10653" y="6855"/>
                    <a:pt x="10545" y="6855"/>
                  </a:cubicBezTo>
                  <a:cubicBezTo>
                    <a:pt x="10525" y="6855"/>
                    <a:pt x="10503" y="6851"/>
                    <a:pt x="10483" y="6841"/>
                  </a:cubicBezTo>
                  <a:cubicBezTo>
                    <a:pt x="9058" y="5637"/>
                    <a:pt x="7379" y="5067"/>
                    <a:pt x="5701" y="4307"/>
                  </a:cubicBezTo>
                  <a:cubicBezTo>
                    <a:pt x="5669" y="4276"/>
                    <a:pt x="5574" y="4276"/>
                    <a:pt x="5511" y="4212"/>
                  </a:cubicBezTo>
                  <a:cubicBezTo>
                    <a:pt x="3769" y="3389"/>
                    <a:pt x="2154" y="2439"/>
                    <a:pt x="571" y="1330"/>
                  </a:cubicBezTo>
                  <a:cubicBezTo>
                    <a:pt x="507" y="1330"/>
                    <a:pt x="507" y="1299"/>
                    <a:pt x="571" y="1267"/>
                  </a:cubicBezTo>
                  <a:cubicBezTo>
                    <a:pt x="571" y="1204"/>
                    <a:pt x="602" y="1204"/>
                    <a:pt x="634" y="1204"/>
                  </a:cubicBezTo>
                  <a:close/>
                  <a:moveTo>
                    <a:pt x="9132" y="7149"/>
                  </a:moveTo>
                  <a:cubicBezTo>
                    <a:pt x="9140" y="7149"/>
                    <a:pt x="9147" y="7151"/>
                    <a:pt x="9153" y="7157"/>
                  </a:cubicBezTo>
                  <a:cubicBezTo>
                    <a:pt x="9628" y="7379"/>
                    <a:pt x="10135" y="7664"/>
                    <a:pt x="10610" y="7949"/>
                  </a:cubicBezTo>
                  <a:cubicBezTo>
                    <a:pt x="10694" y="7977"/>
                    <a:pt x="10628" y="8081"/>
                    <a:pt x="10568" y="8081"/>
                  </a:cubicBezTo>
                  <a:cubicBezTo>
                    <a:pt x="10561" y="8081"/>
                    <a:pt x="10553" y="8079"/>
                    <a:pt x="10546" y="8076"/>
                  </a:cubicBezTo>
                  <a:cubicBezTo>
                    <a:pt x="10071" y="7822"/>
                    <a:pt x="9596" y="7506"/>
                    <a:pt x="9121" y="7221"/>
                  </a:cubicBezTo>
                  <a:cubicBezTo>
                    <a:pt x="9070" y="7195"/>
                    <a:pt x="9102" y="7149"/>
                    <a:pt x="9132" y="7149"/>
                  </a:cubicBezTo>
                  <a:close/>
                  <a:moveTo>
                    <a:pt x="6746" y="7347"/>
                  </a:moveTo>
                  <a:cubicBezTo>
                    <a:pt x="7918" y="7949"/>
                    <a:pt x="9153" y="8583"/>
                    <a:pt x="10261" y="9279"/>
                  </a:cubicBezTo>
                  <a:cubicBezTo>
                    <a:pt x="10360" y="9354"/>
                    <a:pt x="10324" y="9467"/>
                    <a:pt x="10242" y="9467"/>
                  </a:cubicBezTo>
                  <a:cubicBezTo>
                    <a:pt x="10220" y="9467"/>
                    <a:pt x="10194" y="9458"/>
                    <a:pt x="10166" y="9438"/>
                  </a:cubicBezTo>
                  <a:cubicBezTo>
                    <a:pt x="8995" y="8868"/>
                    <a:pt x="7791" y="8139"/>
                    <a:pt x="6683" y="7442"/>
                  </a:cubicBezTo>
                  <a:cubicBezTo>
                    <a:pt x="6651" y="7379"/>
                    <a:pt x="6683" y="7347"/>
                    <a:pt x="6746" y="7347"/>
                  </a:cubicBezTo>
                  <a:close/>
                  <a:moveTo>
                    <a:pt x="951" y="0"/>
                  </a:moveTo>
                  <a:cubicBezTo>
                    <a:pt x="761" y="317"/>
                    <a:pt x="571" y="665"/>
                    <a:pt x="444" y="982"/>
                  </a:cubicBezTo>
                  <a:cubicBezTo>
                    <a:pt x="32" y="2027"/>
                    <a:pt x="0" y="3230"/>
                    <a:pt x="349" y="4371"/>
                  </a:cubicBezTo>
                  <a:lnTo>
                    <a:pt x="444" y="4371"/>
                  </a:lnTo>
                  <a:cubicBezTo>
                    <a:pt x="1394" y="4941"/>
                    <a:pt x="2344" y="5574"/>
                    <a:pt x="3199" y="6207"/>
                  </a:cubicBezTo>
                  <a:lnTo>
                    <a:pt x="3262" y="6239"/>
                  </a:lnTo>
                  <a:cubicBezTo>
                    <a:pt x="3611" y="5859"/>
                    <a:pt x="3991" y="5416"/>
                    <a:pt x="4371" y="4972"/>
                  </a:cubicBezTo>
                  <a:cubicBezTo>
                    <a:pt x="4387" y="4956"/>
                    <a:pt x="4410" y="4948"/>
                    <a:pt x="4438" y="4948"/>
                  </a:cubicBezTo>
                  <a:cubicBezTo>
                    <a:pt x="4466" y="4948"/>
                    <a:pt x="4498" y="4956"/>
                    <a:pt x="4529" y="4972"/>
                  </a:cubicBezTo>
                  <a:lnTo>
                    <a:pt x="4561" y="4941"/>
                  </a:lnTo>
                  <a:cubicBezTo>
                    <a:pt x="3991" y="4624"/>
                    <a:pt x="3452" y="4307"/>
                    <a:pt x="2946" y="3991"/>
                  </a:cubicBezTo>
                  <a:cubicBezTo>
                    <a:pt x="2819" y="3896"/>
                    <a:pt x="1901" y="3357"/>
                    <a:pt x="1901" y="3262"/>
                  </a:cubicBezTo>
                  <a:lnTo>
                    <a:pt x="1932" y="3199"/>
                  </a:lnTo>
                  <a:cubicBezTo>
                    <a:pt x="1774" y="3104"/>
                    <a:pt x="1679" y="3040"/>
                    <a:pt x="1521" y="2945"/>
                  </a:cubicBezTo>
                  <a:cubicBezTo>
                    <a:pt x="1444" y="2920"/>
                    <a:pt x="1491" y="2833"/>
                    <a:pt x="1545" y="2833"/>
                  </a:cubicBezTo>
                  <a:cubicBezTo>
                    <a:pt x="1558" y="2833"/>
                    <a:pt x="1572" y="2838"/>
                    <a:pt x="1584" y="2850"/>
                  </a:cubicBezTo>
                  <a:cubicBezTo>
                    <a:pt x="3959" y="4149"/>
                    <a:pt x="6049" y="5479"/>
                    <a:pt x="8678" y="6366"/>
                  </a:cubicBezTo>
                  <a:cubicBezTo>
                    <a:pt x="8875" y="6422"/>
                    <a:pt x="8822" y="6729"/>
                    <a:pt x="8651" y="6729"/>
                  </a:cubicBezTo>
                  <a:cubicBezTo>
                    <a:pt x="8630" y="6729"/>
                    <a:pt x="8607" y="6724"/>
                    <a:pt x="8583" y="6714"/>
                  </a:cubicBezTo>
                  <a:cubicBezTo>
                    <a:pt x="7918" y="6524"/>
                    <a:pt x="7284" y="6271"/>
                    <a:pt x="6651" y="5986"/>
                  </a:cubicBezTo>
                  <a:cubicBezTo>
                    <a:pt x="6651" y="6049"/>
                    <a:pt x="6651" y="6049"/>
                    <a:pt x="6619" y="6081"/>
                  </a:cubicBezTo>
                  <a:cubicBezTo>
                    <a:pt x="6271" y="6714"/>
                    <a:pt x="5859" y="7316"/>
                    <a:pt x="5416" y="7854"/>
                  </a:cubicBezTo>
                  <a:cubicBezTo>
                    <a:pt x="7601" y="9058"/>
                    <a:pt x="9691" y="10388"/>
                    <a:pt x="11845" y="11686"/>
                  </a:cubicBezTo>
                  <a:cubicBezTo>
                    <a:pt x="10768" y="10261"/>
                    <a:pt x="10736" y="8266"/>
                    <a:pt x="11686" y="6746"/>
                  </a:cubicBezTo>
                  <a:cubicBezTo>
                    <a:pt x="11709" y="6701"/>
                    <a:pt x="11779" y="6656"/>
                    <a:pt x="11840" y="6656"/>
                  </a:cubicBezTo>
                  <a:cubicBezTo>
                    <a:pt x="11851" y="6656"/>
                    <a:pt x="11862" y="6658"/>
                    <a:pt x="11873" y="6661"/>
                  </a:cubicBezTo>
                  <a:lnTo>
                    <a:pt x="11873" y="6661"/>
                  </a:lnTo>
                  <a:cubicBezTo>
                    <a:pt x="11156" y="6227"/>
                    <a:pt x="10439" y="5852"/>
                    <a:pt x="9691" y="5416"/>
                  </a:cubicBezTo>
                  <a:cubicBezTo>
                    <a:pt x="6746" y="3674"/>
                    <a:pt x="3801" y="1900"/>
                    <a:pt x="951" y="0"/>
                  </a:cubicBezTo>
                  <a:close/>
                </a:path>
              </a:pathLst>
            </a:custGeom>
            <a:solidFill>
              <a:schemeClr val="lt1"/>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p:cNvSpPr/>
            <p:nvPr/>
          </p:nvSpPr>
          <p:spPr>
            <a:xfrm>
              <a:off x="-76721675" y="3851475"/>
              <a:ext cx="831325" cy="368000"/>
            </a:xfrm>
            <a:custGeom>
              <a:avLst/>
              <a:gdLst/>
              <a:ahLst/>
              <a:cxnLst/>
              <a:rect l="l" t="t" r="r" b="b"/>
              <a:pathLst>
                <a:path w="33253" h="14720" extrusionOk="0">
                  <a:moveTo>
                    <a:pt x="32525" y="824"/>
                  </a:moveTo>
                  <a:cubicBezTo>
                    <a:pt x="32620" y="951"/>
                    <a:pt x="32620" y="1109"/>
                    <a:pt x="32588" y="1268"/>
                  </a:cubicBezTo>
                  <a:lnTo>
                    <a:pt x="32461" y="1268"/>
                  </a:lnTo>
                  <a:cubicBezTo>
                    <a:pt x="26296" y="3955"/>
                    <a:pt x="20193" y="6106"/>
                    <a:pt x="13839" y="8035"/>
                  </a:cubicBezTo>
                  <a:lnTo>
                    <a:pt x="13839" y="8035"/>
                  </a:lnTo>
                  <a:cubicBezTo>
                    <a:pt x="13840" y="8031"/>
                    <a:pt x="13840" y="8024"/>
                    <a:pt x="13840" y="8013"/>
                  </a:cubicBezTo>
                  <a:cubicBezTo>
                    <a:pt x="13840" y="7855"/>
                    <a:pt x="13903" y="7696"/>
                    <a:pt x="13935" y="7570"/>
                  </a:cubicBezTo>
                  <a:lnTo>
                    <a:pt x="13966" y="7538"/>
                  </a:lnTo>
                  <a:cubicBezTo>
                    <a:pt x="13980" y="7541"/>
                    <a:pt x="13993" y="7543"/>
                    <a:pt x="14006" y="7543"/>
                  </a:cubicBezTo>
                  <a:cubicBezTo>
                    <a:pt x="14118" y="7543"/>
                    <a:pt x="14213" y="7430"/>
                    <a:pt x="14156" y="7316"/>
                  </a:cubicBezTo>
                  <a:cubicBezTo>
                    <a:pt x="20427" y="5670"/>
                    <a:pt x="26507" y="3294"/>
                    <a:pt x="32525" y="824"/>
                  </a:cubicBezTo>
                  <a:close/>
                  <a:moveTo>
                    <a:pt x="2376" y="159"/>
                  </a:moveTo>
                  <a:cubicBezTo>
                    <a:pt x="6049" y="2788"/>
                    <a:pt x="9818" y="4878"/>
                    <a:pt x="13776" y="7380"/>
                  </a:cubicBezTo>
                  <a:cubicBezTo>
                    <a:pt x="13681" y="7538"/>
                    <a:pt x="13681" y="7696"/>
                    <a:pt x="13681" y="7823"/>
                  </a:cubicBezTo>
                  <a:cubicBezTo>
                    <a:pt x="9659" y="5638"/>
                    <a:pt x="6366" y="3611"/>
                    <a:pt x="2661" y="1141"/>
                  </a:cubicBezTo>
                  <a:cubicBezTo>
                    <a:pt x="2602" y="1083"/>
                    <a:pt x="2509" y="1025"/>
                    <a:pt x="2423" y="1025"/>
                  </a:cubicBezTo>
                  <a:cubicBezTo>
                    <a:pt x="2368" y="1025"/>
                    <a:pt x="2317" y="1048"/>
                    <a:pt x="2281" y="1109"/>
                  </a:cubicBezTo>
                  <a:cubicBezTo>
                    <a:pt x="1299" y="2534"/>
                    <a:pt x="1077" y="4308"/>
                    <a:pt x="1774" y="5955"/>
                  </a:cubicBezTo>
                  <a:lnTo>
                    <a:pt x="1806" y="5986"/>
                  </a:lnTo>
                  <a:cubicBezTo>
                    <a:pt x="1837" y="6002"/>
                    <a:pt x="1861" y="6010"/>
                    <a:pt x="1881" y="6010"/>
                  </a:cubicBezTo>
                  <a:cubicBezTo>
                    <a:pt x="1901" y="6010"/>
                    <a:pt x="1916" y="6002"/>
                    <a:pt x="1932" y="5986"/>
                  </a:cubicBezTo>
                  <a:cubicBezTo>
                    <a:pt x="2819" y="6651"/>
                    <a:pt x="3769" y="7285"/>
                    <a:pt x="4656" y="7886"/>
                  </a:cubicBezTo>
                  <a:cubicBezTo>
                    <a:pt x="4592" y="7918"/>
                    <a:pt x="4561" y="8013"/>
                    <a:pt x="4466" y="8076"/>
                  </a:cubicBezTo>
                  <a:cubicBezTo>
                    <a:pt x="3642" y="7348"/>
                    <a:pt x="2724" y="6651"/>
                    <a:pt x="1806" y="6018"/>
                  </a:cubicBezTo>
                  <a:cubicBezTo>
                    <a:pt x="1647" y="5923"/>
                    <a:pt x="1457" y="5796"/>
                    <a:pt x="1299" y="5670"/>
                  </a:cubicBezTo>
                  <a:cubicBezTo>
                    <a:pt x="1290" y="5660"/>
                    <a:pt x="1275" y="5656"/>
                    <a:pt x="1258" y="5656"/>
                  </a:cubicBezTo>
                  <a:cubicBezTo>
                    <a:pt x="1217" y="5656"/>
                    <a:pt x="1163" y="5679"/>
                    <a:pt x="1140" y="5701"/>
                  </a:cubicBezTo>
                  <a:cubicBezTo>
                    <a:pt x="1109" y="5670"/>
                    <a:pt x="1077" y="5543"/>
                    <a:pt x="1109" y="5480"/>
                  </a:cubicBezTo>
                  <a:cubicBezTo>
                    <a:pt x="1140" y="5385"/>
                    <a:pt x="1077" y="5353"/>
                    <a:pt x="982" y="5353"/>
                  </a:cubicBezTo>
                  <a:cubicBezTo>
                    <a:pt x="507" y="3516"/>
                    <a:pt x="950" y="1616"/>
                    <a:pt x="2344" y="286"/>
                  </a:cubicBezTo>
                  <a:cubicBezTo>
                    <a:pt x="2376" y="254"/>
                    <a:pt x="2376" y="222"/>
                    <a:pt x="2376" y="159"/>
                  </a:cubicBezTo>
                  <a:close/>
                  <a:moveTo>
                    <a:pt x="2566" y="1489"/>
                  </a:moveTo>
                  <a:cubicBezTo>
                    <a:pt x="5416" y="3389"/>
                    <a:pt x="8361" y="5163"/>
                    <a:pt x="11306" y="6905"/>
                  </a:cubicBezTo>
                  <a:cubicBezTo>
                    <a:pt x="12035" y="7348"/>
                    <a:pt x="12795" y="7728"/>
                    <a:pt x="13491" y="8171"/>
                  </a:cubicBezTo>
                  <a:cubicBezTo>
                    <a:pt x="13474" y="8163"/>
                    <a:pt x="13455" y="8159"/>
                    <a:pt x="13435" y="8159"/>
                  </a:cubicBezTo>
                  <a:cubicBezTo>
                    <a:pt x="13379" y="8159"/>
                    <a:pt x="13316" y="8188"/>
                    <a:pt x="13270" y="8235"/>
                  </a:cubicBezTo>
                  <a:cubicBezTo>
                    <a:pt x="12320" y="9755"/>
                    <a:pt x="12351" y="11782"/>
                    <a:pt x="13428" y="13207"/>
                  </a:cubicBezTo>
                  <a:cubicBezTo>
                    <a:pt x="11275" y="11877"/>
                    <a:pt x="9184" y="10547"/>
                    <a:pt x="6999" y="9343"/>
                  </a:cubicBezTo>
                  <a:cubicBezTo>
                    <a:pt x="7443" y="8805"/>
                    <a:pt x="7823" y="8203"/>
                    <a:pt x="8203" y="7570"/>
                  </a:cubicBezTo>
                  <a:cubicBezTo>
                    <a:pt x="8234" y="7538"/>
                    <a:pt x="8234" y="7538"/>
                    <a:pt x="8234" y="7506"/>
                  </a:cubicBezTo>
                  <a:cubicBezTo>
                    <a:pt x="8868" y="7760"/>
                    <a:pt x="9501" y="8013"/>
                    <a:pt x="10166" y="8203"/>
                  </a:cubicBezTo>
                  <a:cubicBezTo>
                    <a:pt x="10187" y="8213"/>
                    <a:pt x="10207" y="8218"/>
                    <a:pt x="10226" y="8218"/>
                  </a:cubicBezTo>
                  <a:cubicBezTo>
                    <a:pt x="10380" y="8218"/>
                    <a:pt x="10458" y="7911"/>
                    <a:pt x="10261" y="7855"/>
                  </a:cubicBezTo>
                  <a:cubicBezTo>
                    <a:pt x="7633" y="6968"/>
                    <a:pt x="5542" y="5638"/>
                    <a:pt x="3167" y="4339"/>
                  </a:cubicBezTo>
                  <a:cubicBezTo>
                    <a:pt x="3149" y="4327"/>
                    <a:pt x="3131" y="4322"/>
                    <a:pt x="3116" y="4322"/>
                  </a:cubicBezTo>
                  <a:cubicBezTo>
                    <a:pt x="3052" y="4322"/>
                    <a:pt x="3021" y="4409"/>
                    <a:pt x="3072" y="4434"/>
                  </a:cubicBezTo>
                  <a:cubicBezTo>
                    <a:pt x="3231" y="4529"/>
                    <a:pt x="3357" y="4593"/>
                    <a:pt x="3516" y="4688"/>
                  </a:cubicBezTo>
                  <a:lnTo>
                    <a:pt x="3484" y="4751"/>
                  </a:lnTo>
                  <a:cubicBezTo>
                    <a:pt x="3484" y="4846"/>
                    <a:pt x="4402" y="5385"/>
                    <a:pt x="4497" y="5480"/>
                  </a:cubicBezTo>
                  <a:cubicBezTo>
                    <a:pt x="5036" y="5796"/>
                    <a:pt x="5574" y="6113"/>
                    <a:pt x="6144" y="6430"/>
                  </a:cubicBezTo>
                  <a:cubicBezTo>
                    <a:pt x="6239" y="6461"/>
                    <a:pt x="6334" y="6556"/>
                    <a:pt x="6461" y="6588"/>
                  </a:cubicBezTo>
                  <a:cubicBezTo>
                    <a:pt x="6936" y="6810"/>
                    <a:pt x="7411" y="7063"/>
                    <a:pt x="7886" y="7253"/>
                  </a:cubicBezTo>
                  <a:lnTo>
                    <a:pt x="7823" y="7285"/>
                  </a:lnTo>
                  <a:cubicBezTo>
                    <a:pt x="6968" y="8931"/>
                    <a:pt x="5732" y="10262"/>
                    <a:pt x="4181" y="11243"/>
                  </a:cubicBezTo>
                  <a:cubicBezTo>
                    <a:pt x="4244" y="10990"/>
                    <a:pt x="4276" y="10705"/>
                    <a:pt x="4434" y="10420"/>
                  </a:cubicBezTo>
                  <a:cubicBezTo>
                    <a:pt x="4493" y="10301"/>
                    <a:pt x="4442" y="10100"/>
                    <a:pt x="4306" y="10100"/>
                  </a:cubicBezTo>
                  <a:cubicBezTo>
                    <a:pt x="4296" y="10100"/>
                    <a:pt x="4286" y="10101"/>
                    <a:pt x="4276" y="10103"/>
                  </a:cubicBezTo>
                  <a:cubicBezTo>
                    <a:pt x="3769" y="10198"/>
                    <a:pt x="3294" y="10230"/>
                    <a:pt x="2756" y="10293"/>
                  </a:cubicBezTo>
                  <a:cubicBezTo>
                    <a:pt x="4086" y="9248"/>
                    <a:pt x="5257" y="8045"/>
                    <a:pt x="6176" y="6620"/>
                  </a:cubicBezTo>
                  <a:cubicBezTo>
                    <a:pt x="6208" y="6588"/>
                    <a:pt x="6176" y="6493"/>
                    <a:pt x="6144" y="6461"/>
                  </a:cubicBezTo>
                  <a:cubicBezTo>
                    <a:pt x="6113" y="6445"/>
                    <a:pt x="6081" y="6437"/>
                    <a:pt x="6053" y="6437"/>
                  </a:cubicBezTo>
                  <a:cubicBezTo>
                    <a:pt x="6025" y="6437"/>
                    <a:pt x="6002" y="6445"/>
                    <a:pt x="5986" y="6461"/>
                  </a:cubicBezTo>
                  <a:cubicBezTo>
                    <a:pt x="5606" y="6905"/>
                    <a:pt x="5226" y="7348"/>
                    <a:pt x="4877" y="7728"/>
                  </a:cubicBezTo>
                  <a:lnTo>
                    <a:pt x="4814" y="7696"/>
                  </a:lnTo>
                  <a:cubicBezTo>
                    <a:pt x="3959" y="7063"/>
                    <a:pt x="3009" y="6430"/>
                    <a:pt x="2059" y="5860"/>
                  </a:cubicBezTo>
                  <a:lnTo>
                    <a:pt x="1964" y="5860"/>
                  </a:lnTo>
                  <a:cubicBezTo>
                    <a:pt x="1615" y="4719"/>
                    <a:pt x="1647" y="3548"/>
                    <a:pt x="2059" y="2471"/>
                  </a:cubicBezTo>
                  <a:cubicBezTo>
                    <a:pt x="2186" y="2154"/>
                    <a:pt x="2376" y="1806"/>
                    <a:pt x="2566" y="1489"/>
                  </a:cubicBezTo>
                  <a:close/>
                  <a:moveTo>
                    <a:pt x="31416" y="2091"/>
                  </a:moveTo>
                  <a:lnTo>
                    <a:pt x="31416" y="2091"/>
                  </a:lnTo>
                  <a:cubicBezTo>
                    <a:pt x="30846" y="3484"/>
                    <a:pt x="31068" y="5099"/>
                    <a:pt x="31891" y="6303"/>
                  </a:cubicBezTo>
                  <a:cubicBezTo>
                    <a:pt x="26254" y="9153"/>
                    <a:pt x="20395" y="11148"/>
                    <a:pt x="14378" y="13080"/>
                  </a:cubicBezTo>
                  <a:cubicBezTo>
                    <a:pt x="14345" y="13047"/>
                    <a:pt x="14304" y="13033"/>
                    <a:pt x="14265" y="13033"/>
                  </a:cubicBezTo>
                  <a:cubicBezTo>
                    <a:pt x="14192" y="13033"/>
                    <a:pt x="14125" y="13081"/>
                    <a:pt x="14125" y="13143"/>
                  </a:cubicBezTo>
                  <a:cubicBezTo>
                    <a:pt x="13966" y="13207"/>
                    <a:pt x="13776" y="13270"/>
                    <a:pt x="13618" y="13302"/>
                  </a:cubicBezTo>
                  <a:lnTo>
                    <a:pt x="13586" y="13270"/>
                  </a:lnTo>
                  <a:lnTo>
                    <a:pt x="13523" y="13238"/>
                  </a:lnTo>
                  <a:cubicBezTo>
                    <a:pt x="13618" y="13238"/>
                    <a:pt x="13745" y="13143"/>
                    <a:pt x="13650" y="13048"/>
                  </a:cubicBezTo>
                  <a:cubicBezTo>
                    <a:pt x="12826" y="11528"/>
                    <a:pt x="12795" y="9913"/>
                    <a:pt x="13618" y="8393"/>
                  </a:cubicBezTo>
                  <a:lnTo>
                    <a:pt x="13618" y="8361"/>
                  </a:lnTo>
                  <a:cubicBezTo>
                    <a:pt x="19667" y="6810"/>
                    <a:pt x="25621" y="4434"/>
                    <a:pt x="31416" y="2091"/>
                  </a:cubicBezTo>
                  <a:close/>
                  <a:moveTo>
                    <a:pt x="32536" y="6414"/>
                  </a:moveTo>
                  <a:cubicBezTo>
                    <a:pt x="32612" y="6414"/>
                    <a:pt x="32683" y="6430"/>
                    <a:pt x="32746" y="6461"/>
                  </a:cubicBezTo>
                  <a:cubicBezTo>
                    <a:pt x="32905" y="6588"/>
                    <a:pt x="32968" y="6778"/>
                    <a:pt x="32905" y="6936"/>
                  </a:cubicBezTo>
                  <a:lnTo>
                    <a:pt x="32841" y="6968"/>
                  </a:lnTo>
                  <a:cubicBezTo>
                    <a:pt x="29738" y="8393"/>
                    <a:pt x="26412" y="9818"/>
                    <a:pt x="23214" y="11053"/>
                  </a:cubicBezTo>
                  <a:cubicBezTo>
                    <a:pt x="20174" y="12193"/>
                    <a:pt x="17545" y="13270"/>
                    <a:pt x="14251" y="14220"/>
                  </a:cubicBezTo>
                  <a:cubicBezTo>
                    <a:pt x="14315" y="13935"/>
                    <a:pt x="14410" y="13618"/>
                    <a:pt x="14410" y="13365"/>
                  </a:cubicBezTo>
                  <a:cubicBezTo>
                    <a:pt x="20490" y="11655"/>
                    <a:pt x="26602" y="9470"/>
                    <a:pt x="32176" y="6620"/>
                  </a:cubicBezTo>
                  <a:cubicBezTo>
                    <a:pt x="32271" y="6588"/>
                    <a:pt x="32303" y="6556"/>
                    <a:pt x="32303" y="6461"/>
                  </a:cubicBezTo>
                  <a:cubicBezTo>
                    <a:pt x="32382" y="6430"/>
                    <a:pt x="32461" y="6414"/>
                    <a:pt x="32536" y="6414"/>
                  </a:cubicBezTo>
                  <a:close/>
                  <a:moveTo>
                    <a:pt x="6809" y="9596"/>
                  </a:moveTo>
                  <a:cubicBezTo>
                    <a:pt x="8931" y="11022"/>
                    <a:pt x="11148" y="12320"/>
                    <a:pt x="13365" y="13618"/>
                  </a:cubicBezTo>
                  <a:cubicBezTo>
                    <a:pt x="13393" y="13637"/>
                    <a:pt x="13423" y="13645"/>
                    <a:pt x="13453" y="13645"/>
                  </a:cubicBezTo>
                  <a:cubicBezTo>
                    <a:pt x="13526" y="13645"/>
                    <a:pt x="13596" y="13600"/>
                    <a:pt x="13618" y="13555"/>
                  </a:cubicBezTo>
                  <a:lnTo>
                    <a:pt x="13681" y="13555"/>
                  </a:lnTo>
                  <a:lnTo>
                    <a:pt x="14156" y="13428"/>
                  </a:lnTo>
                  <a:lnTo>
                    <a:pt x="14156" y="13428"/>
                  </a:lnTo>
                  <a:cubicBezTo>
                    <a:pt x="14156" y="13713"/>
                    <a:pt x="14125" y="13998"/>
                    <a:pt x="14093" y="14252"/>
                  </a:cubicBezTo>
                  <a:cubicBezTo>
                    <a:pt x="14085" y="14243"/>
                    <a:pt x="14074" y="14239"/>
                    <a:pt x="14061" y="14239"/>
                  </a:cubicBezTo>
                  <a:cubicBezTo>
                    <a:pt x="14027" y="14239"/>
                    <a:pt x="13981" y="14269"/>
                    <a:pt x="13935" y="14315"/>
                  </a:cubicBezTo>
                  <a:cubicBezTo>
                    <a:pt x="13905" y="14336"/>
                    <a:pt x="13865" y="14346"/>
                    <a:pt x="13815" y="14346"/>
                  </a:cubicBezTo>
                  <a:cubicBezTo>
                    <a:pt x="13115" y="14346"/>
                    <a:pt x="10546" y="12396"/>
                    <a:pt x="10103" y="12130"/>
                  </a:cubicBezTo>
                  <a:cubicBezTo>
                    <a:pt x="8899" y="11370"/>
                    <a:pt x="7759" y="10578"/>
                    <a:pt x="6556" y="9818"/>
                  </a:cubicBezTo>
                  <a:lnTo>
                    <a:pt x="6809" y="9596"/>
                  </a:lnTo>
                  <a:close/>
                  <a:moveTo>
                    <a:pt x="2344" y="1"/>
                  </a:moveTo>
                  <a:lnTo>
                    <a:pt x="2281" y="64"/>
                  </a:lnTo>
                  <a:cubicBezTo>
                    <a:pt x="2246" y="29"/>
                    <a:pt x="2202" y="4"/>
                    <a:pt x="2158" y="4"/>
                  </a:cubicBezTo>
                  <a:cubicBezTo>
                    <a:pt x="2123" y="4"/>
                    <a:pt x="2087" y="21"/>
                    <a:pt x="2059" y="64"/>
                  </a:cubicBezTo>
                  <a:cubicBezTo>
                    <a:pt x="539" y="1521"/>
                    <a:pt x="0" y="3738"/>
                    <a:pt x="824" y="5670"/>
                  </a:cubicBezTo>
                  <a:cubicBezTo>
                    <a:pt x="824" y="5701"/>
                    <a:pt x="855" y="5701"/>
                    <a:pt x="919" y="5701"/>
                  </a:cubicBezTo>
                  <a:lnTo>
                    <a:pt x="950" y="5765"/>
                  </a:lnTo>
                  <a:cubicBezTo>
                    <a:pt x="982" y="5828"/>
                    <a:pt x="1014" y="5860"/>
                    <a:pt x="1109" y="5860"/>
                  </a:cubicBezTo>
                  <a:cubicBezTo>
                    <a:pt x="1109" y="5923"/>
                    <a:pt x="1109" y="5923"/>
                    <a:pt x="1140" y="5955"/>
                  </a:cubicBezTo>
                  <a:cubicBezTo>
                    <a:pt x="2186" y="6746"/>
                    <a:pt x="3231" y="7601"/>
                    <a:pt x="4339" y="8298"/>
                  </a:cubicBezTo>
                  <a:cubicBezTo>
                    <a:pt x="3611" y="9090"/>
                    <a:pt x="2819" y="9786"/>
                    <a:pt x="1932" y="10420"/>
                  </a:cubicBezTo>
                  <a:cubicBezTo>
                    <a:pt x="1811" y="10541"/>
                    <a:pt x="1806" y="10834"/>
                    <a:pt x="2025" y="10834"/>
                  </a:cubicBezTo>
                  <a:cubicBezTo>
                    <a:pt x="2036" y="10834"/>
                    <a:pt x="2047" y="10833"/>
                    <a:pt x="2059" y="10832"/>
                  </a:cubicBezTo>
                  <a:lnTo>
                    <a:pt x="3959" y="10578"/>
                  </a:lnTo>
                  <a:lnTo>
                    <a:pt x="3959" y="10578"/>
                  </a:lnTo>
                  <a:cubicBezTo>
                    <a:pt x="3832" y="10927"/>
                    <a:pt x="3801" y="11243"/>
                    <a:pt x="3832" y="11655"/>
                  </a:cubicBezTo>
                  <a:cubicBezTo>
                    <a:pt x="3857" y="11754"/>
                    <a:pt x="3940" y="11833"/>
                    <a:pt x="4050" y="11833"/>
                  </a:cubicBezTo>
                  <a:cubicBezTo>
                    <a:pt x="4081" y="11833"/>
                    <a:pt x="4114" y="11827"/>
                    <a:pt x="4149" y="11813"/>
                  </a:cubicBezTo>
                  <a:cubicBezTo>
                    <a:pt x="5036" y="11307"/>
                    <a:pt x="5827" y="10673"/>
                    <a:pt x="6493" y="9945"/>
                  </a:cubicBezTo>
                  <a:cubicBezTo>
                    <a:pt x="7949" y="11085"/>
                    <a:pt x="9501" y="12130"/>
                    <a:pt x="11085" y="13112"/>
                  </a:cubicBezTo>
                  <a:cubicBezTo>
                    <a:pt x="11609" y="13471"/>
                    <a:pt x="13024" y="14720"/>
                    <a:pt x="13840" y="14720"/>
                  </a:cubicBezTo>
                  <a:cubicBezTo>
                    <a:pt x="13960" y="14720"/>
                    <a:pt x="14067" y="14693"/>
                    <a:pt x="14156" y="14632"/>
                  </a:cubicBezTo>
                  <a:cubicBezTo>
                    <a:pt x="14220" y="14568"/>
                    <a:pt x="14251" y="14505"/>
                    <a:pt x="14251" y="14473"/>
                  </a:cubicBezTo>
                  <a:cubicBezTo>
                    <a:pt x="20712" y="12890"/>
                    <a:pt x="27109" y="10103"/>
                    <a:pt x="33095" y="7285"/>
                  </a:cubicBezTo>
                  <a:cubicBezTo>
                    <a:pt x="33158" y="7253"/>
                    <a:pt x="33158" y="7126"/>
                    <a:pt x="33126" y="7063"/>
                  </a:cubicBezTo>
                  <a:cubicBezTo>
                    <a:pt x="33253" y="6778"/>
                    <a:pt x="33158" y="6461"/>
                    <a:pt x="32936" y="6271"/>
                  </a:cubicBezTo>
                  <a:cubicBezTo>
                    <a:pt x="32824" y="6178"/>
                    <a:pt x="32667" y="6150"/>
                    <a:pt x="32525" y="6150"/>
                  </a:cubicBezTo>
                  <a:cubicBezTo>
                    <a:pt x="32427" y="6150"/>
                    <a:pt x="32336" y="6163"/>
                    <a:pt x="32271" y="6176"/>
                  </a:cubicBezTo>
                  <a:cubicBezTo>
                    <a:pt x="31511" y="4878"/>
                    <a:pt x="31353" y="3579"/>
                    <a:pt x="31796" y="2091"/>
                  </a:cubicBezTo>
                  <a:cubicBezTo>
                    <a:pt x="31796" y="2028"/>
                    <a:pt x="31733" y="1996"/>
                    <a:pt x="31701" y="1933"/>
                  </a:cubicBezTo>
                  <a:cubicBezTo>
                    <a:pt x="32018" y="1838"/>
                    <a:pt x="32303" y="1711"/>
                    <a:pt x="32620" y="1584"/>
                  </a:cubicBezTo>
                  <a:cubicBezTo>
                    <a:pt x="32683" y="1584"/>
                    <a:pt x="32746" y="1521"/>
                    <a:pt x="32746" y="1426"/>
                  </a:cubicBezTo>
                  <a:cubicBezTo>
                    <a:pt x="32778" y="1394"/>
                    <a:pt x="32810" y="1394"/>
                    <a:pt x="32810" y="1299"/>
                  </a:cubicBezTo>
                  <a:cubicBezTo>
                    <a:pt x="32810" y="1078"/>
                    <a:pt x="32778" y="824"/>
                    <a:pt x="32651" y="634"/>
                  </a:cubicBezTo>
                  <a:cubicBezTo>
                    <a:pt x="32708" y="578"/>
                    <a:pt x="32638" y="471"/>
                    <a:pt x="32533" y="471"/>
                  </a:cubicBezTo>
                  <a:cubicBezTo>
                    <a:pt x="32520" y="471"/>
                    <a:pt x="32507" y="472"/>
                    <a:pt x="32493" y="476"/>
                  </a:cubicBezTo>
                  <a:cubicBezTo>
                    <a:pt x="32461" y="539"/>
                    <a:pt x="32461" y="539"/>
                    <a:pt x="32430" y="539"/>
                  </a:cubicBezTo>
                  <a:cubicBezTo>
                    <a:pt x="26444" y="2978"/>
                    <a:pt x="20300" y="5004"/>
                    <a:pt x="14156" y="7095"/>
                  </a:cubicBezTo>
                  <a:cubicBezTo>
                    <a:pt x="14138" y="7058"/>
                    <a:pt x="14108" y="7042"/>
                    <a:pt x="14068" y="7042"/>
                  </a:cubicBezTo>
                  <a:cubicBezTo>
                    <a:pt x="14040" y="7042"/>
                    <a:pt x="14006" y="7050"/>
                    <a:pt x="13966" y="7063"/>
                  </a:cubicBezTo>
                  <a:lnTo>
                    <a:pt x="13935" y="7095"/>
                  </a:lnTo>
                  <a:cubicBezTo>
                    <a:pt x="9976" y="4909"/>
                    <a:pt x="6334" y="2154"/>
                    <a:pt x="2376"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p:cNvSpPr/>
            <p:nvPr/>
          </p:nvSpPr>
          <p:spPr>
            <a:xfrm>
              <a:off x="-76666250" y="3709450"/>
              <a:ext cx="759275" cy="155125"/>
            </a:xfrm>
            <a:custGeom>
              <a:avLst/>
              <a:gdLst/>
              <a:ahLst/>
              <a:cxnLst/>
              <a:rect l="l" t="t" r="r" b="b"/>
              <a:pathLst>
                <a:path w="30371" h="6205" extrusionOk="0">
                  <a:moveTo>
                    <a:pt x="17071" y="1"/>
                  </a:moveTo>
                  <a:cubicBezTo>
                    <a:pt x="16836" y="1"/>
                    <a:pt x="16603" y="24"/>
                    <a:pt x="16373" y="76"/>
                  </a:cubicBezTo>
                  <a:cubicBezTo>
                    <a:pt x="13745" y="678"/>
                    <a:pt x="11148" y="1723"/>
                    <a:pt x="8583" y="2578"/>
                  </a:cubicBezTo>
                  <a:cubicBezTo>
                    <a:pt x="5891" y="3433"/>
                    <a:pt x="3167" y="4257"/>
                    <a:pt x="475" y="5270"/>
                  </a:cubicBezTo>
                  <a:cubicBezTo>
                    <a:pt x="444" y="5270"/>
                    <a:pt x="380" y="5207"/>
                    <a:pt x="349" y="5207"/>
                  </a:cubicBezTo>
                  <a:cubicBezTo>
                    <a:pt x="329" y="5201"/>
                    <a:pt x="310" y="5199"/>
                    <a:pt x="292" y="5199"/>
                  </a:cubicBezTo>
                  <a:cubicBezTo>
                    <a:pt x="110" y="5199"/>
                    <a:pt x="29" y="5474"/>
                    <a:pt x="0" y="5618"/>
                  </a:cubicBezTo>
                  <a:cubicBezTo>
                    <a:pt x="0" y="5682"/>
                    <a:pt x="64" y="5682"/>
                    <a:pt x="127" y="5682"/>
                  </a:cubicBezTo>
                  <a:cubicBezTo>
                    <a:pt x="127" y="5682"/>
                    <a:pt x="159" y="5682"/>
                    <a:pt x="159" y="5650"/>
                  </a:cubicBezTo>
                  <a:cubicBezTo>
                    <a:pt x="190" y="5618"/>
                    <a:pt x="190" y="5587"/>
                    <a:pt x="190" y="5523"/>
                  </a:cubicBezTo>
                  <a:cubicBezTo>
                    <a:pt x="222" y="5492"/>
                    <a:pt x="285" y="5492"/>
                    <a:pt x="317" y="5492"/>
                  </a:cubicBezTo>
                  <a:cubicBezTo>
                    <a:pt x="317" y="5563"/>
                    <a:pt x="353" y="5599"/>
                    <a:pt x="410" y="5599"/>
                  </a:cubicBezTo>
                  <a:cubicBezTo>
                    <a:pt x="430" y="5599"/>
                    <a:pt x="451" y="5595"/>
                    <a:pt x="475" y="5587"/>
                  </a:cubicBezTo>
                  <a:cubicBezTo>
                    <a:pt x="507" y="5523"/>
                    <a:pt x="539" y="5460"/>
                    <a:pt x="539" y="5428"/>
                  </a:cubicBezTo>
                  <a:cubicBezTo>
                    <a:pt x="5416" y="4067"/>
                    <a:pt x="10198" y="2420"/>
                    <a:pt x="15043" y="868"/>
                  </a:cubicBezTo>
                  <a:cubicBezTo>
                    <a:pt x="15518" y="741"/>
                    <a:pt x="15993" y="520"/>
                    <a:pt x="16468" y="425"/>
                  </a:cubicBezTo>
                  <a:cubicBezTo>
                    <a:pt x="16658" y="388"/>
                    <a:pt x="16839" y="371"/>
                    <a:pt x="17014" y="371"/>
                  </a:cubicBezTo>
                  <a:cubicBezTo>
                    <a:pt x="17888" y="371"/>
                    <a:pt x="18601" y="789"/>
                    <a:pt x="19445" y="1185"/>
                  </a:cubicBezTo>
                  <a:lnTo>
                    <a:pt x="22960" y="2832"/>
                  </a:lnTo>
                  <a:cubicBezTo>
                    <a:pt x="25304" y="3940"/>
                    <a:pt x="27679" y="5048"/>
                    <a:pt x="29991" y="6157"/>
                  </a:cubicBezTo>
                  <a:cubicBezTo>
                    <a:pt x="30022" y="6188"/>
                    <a:pt x="30054" y="6204"/>
                    <a:pt x="30082" y="6204"/>
                  </a:cubicBezTo>
                  <a:cubicBezTo>
                    <a:pt x="30110" y="6204"/>
                    <a:pt x="30133" y="6188"/>
                    <a:pt x="30149" y="6157"/>
                  </a:cubicBezTo>
                  <a:cubicBezTo>
                    <a:pt x="30276" y="6125"/>
                    <a:pt x="30371" y="5935"/>
                    <a:pt x="30213" y="5840"/>
                  </a:cubicBezTo>
                  <a:cubicBezTo>
                    <a:pt x="27521" y="4573"/>
                    <a:pt x="24829" y="3307"/>
                    <a:pt x="22169" y="2040"/>
                  </a:cubicBezTo>
                  <a:cubicBezTo>
                    <a:pt x="20687" y="1341"/>
                    <a:pt x="18835" y="1"/>
                    <a:pt x="17071"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9"/>
            <p:cNvSpPr/>
            <p:nvPr/>
          </p:nvSpPr>
          <p:spPr>
            <a:xfrm>
              <a:off x="-76368300" y="3996275"/>
              <a:ext cx="395375" cy="150675"/>
            </a:xfrm>
            <a:custGeom>
              <a:avLst/>
              <a:gdLst/>
              <a:ahLst/>
              <a:cxnLst/>
              <a:rect l="l" t="t" r="r" b="b"/>
              <a:pathLst>
                <a:path w="15815" h="6027" extrusionOk="0">
                  <a:moveTo>
                    <a:pt x="15662" y="1"/>
                  </a:moveTo>
                  <a:cubicBezTo>
                    <a:pt x="15653" y="1"/>
                    <a:pt x="15644" y="2"/>
                    <a:pt x="15634" y="4"/>
                  </a:cubicBezTo>
                  <a:cubicBezTo>
                    <a:pt x="10441" y="2063"/>
                    <a:pt x="5247" y="3963"/>
                    <a:pt x="85" y="5895"/>
                  </a:cubicBezTo>
                  <a:cubicBezTo>
                    <a:pt x="0" y="5923"/>
                    <a:pt x="16" y="6026"/>
                    <a:pt x="88" y="6026"/>
                  </a:cubicBezTo>
                  <a:cubicBezTo>
                    <a:pt x="96" y="6026"/>
                    <a:pt x="106" y="6025"/>
                    <a:pt x="116" y="6021"/>
                  </a:cubicBezTo>
                  <a:cubicBezTo>
                    <a:pt x="5374" y="4248"/>
                    <a:pt x="10567" y="2284"/>
                    <a:pt x="15698" y="226"/>
                  </a:cubicBezTo>
                  <a:cubicBezTo>
                    <a:pt x="15815" y="167"/>
                    <a:pt x="15770" y="1"/>
                    <a:pt x="15662"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9"/>
            <p:cNvSpPr/>
            <p:nvPr/>
          </p:nvSpPr>
          <p:spPr>
            <a:xfrm>
              <a:off x="-76230000" y="3983425"/>
              <a:ext cx="247325" cy="89125"/>
            </a:xfrm>
            <a:custGeom>
              <a:avLst/>
              <a:gdLst/>
              <a:ahLst/>
              <a:cxnLst/>
              <a:rect l="l" t="t" r="r" b="b"/>
              <a:pathLst>
                <a:path w="9893" h="3565" extrusionOk="0">
                  <a:moveTo>
                    <a:pt x="9736" y="0"/>
                  </a:moveTo>
                  <a:cubicBezTo>
                    <a:pt x="9722" y="0"/>
                    <a:pt x="9706" y="4"/>
                    <a:pt x="9691" y="12"/>
                  </a:cubicBezTo>
                  <a:cubicBezTo>
                    <a:pt x="6460" y="1152"/>
                    <a:pt x="3262" y="2260"/>
                    <a:pt x="32" y="3432"/>
                  </a:cubicBezTo>
                  <a:cubicBezTo>
                    <a:pt x="4" y="3486"/>
                    <a:pt x="0" y="3565"/>
                    <a:pt x="61" y="3565"/>
                  </a:cubicBezTo>
                  <a:cubicBezTo>
                    <a:pt x="71" y="3565"/>
                    <a:pt x="82" y="3563"/>
                    <a:pt x="95" y="3558"/>
                  </a:cubicBezTo>
                  <a:cubicBezTo>
                    <a:pt x="3325" y="2482"/>
                    <a:pt x="6524" y="1342"/>
                    <a:pt x="9754" y="202"/>
                  </a:cubicBezTo>
                  <a:cubicBezTo>
                    <a:pt x="9893" y="174"/>
                    <a:pt x="9837" y="0"/>
                    <a:pt x="9736"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p:cNvSpPr/>
            <p:nvPr/>
          </p:nvSpPr>
          <p:spPr>
            <a:xfrm>
              <a:off x="-76085125" y="3957425"/>
              <a:ext cx="100350" cy="40550"/>
            </a:xfrm>
            <a:custGeom>
              <a:avLst/>
              <a:gdLst/>
              <a:ahLst/>
              <a:cxnLst/>
              <a:rect l="l" t="t" r="r" b="b"/>
              <a:pathLst>
                <a:path w="4014" h="1622" extrusionOk="0">
                  <a:moveTo>
                    <a:pt x="3901" y="0"/>
                  </a:moveTo>
                  <a:cubicBezTo>
                    <a:pt x="3889" y="0"/>
                    <a:pt x="3877" y="2"/>
                    <a:pt x="3864" y="6"/>
                  </a:cubicBezTo>
                  <a:cubicBezTo>
                    <a:pt x="2629" y="608"/>
                    <a:pt x="1362" y="1115"/>
                    <a:pt x="32" y="1558"/>
                  </a:cubicBezTo>
                  <a:cubicBezTo>
                    <a:pt x="0" y="1558"/>
                    <a:pt x="0" y="1622"/>
                    <a:pt x="64" y="1622"/>
                  </a:cubicBezTo>
                  <a:cubicBezTo>
                    <a:pt x="1425" y="1368"/>
                    <a:pt x="2756" y="798"/>
                    <a:pt x="3959" y="133"/>
                  </a:cubicBezTo>
                  <a:cubicBezTo>
                    <a:pt x="4014" y="78"/>
                    <a:pt x="3974" y="0"/>
                    <a:pt x="3901"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p:cNvSpPr/>
            <p:nvPr/>
          </p:nvSpPr>
          <p:spPr>
            <a:xfrm>
              <a:off x="-76374100" y="4016875"/>
              <a:ext cx="245200" cy="76900"/>
            </a:xfrm>
            <a:custGeom>
              <a:avLst/>
              <a:gdLst/>
              <a:ahLst/>
              <a:cxnLst/>
              <a:rect l="l" t="t" r="r" b="b"/>
              <a:pathLst>
                <a:path w="9808" h="3076" extrusionOk="0">
                  <a:moveTo>
                    <a:pt x="9680" y="0"/>
                  </a:moveTo>
                  <a:cubicBezTo>
                    <a:pt x="9674" y="0"/>
                    <a:pt x="9666" y="1"/>
                    <a:pt x="9659" y="4"/>
                  </a:cubicBezTo>
                  <a:cubicBezTo>
                    <a:pt x="6397" y="985"/>
                    <a:pt x="3199" y="1999"/>
                    <a:pt x="32" y="3012"/>
                  </a:cubicBezTo>
                  <a:cubicBezTo>
                    <a:pt x="0" y="3044"/>
                    <a:pt x="0" y="3075"/>
                    <a:pt x="32" y="3075"/>
                  </a:cubicBezTo>
                  <a:cubicBezTo>
                    <a:pt x="3230" y="2189"/>
                    <a:pt x="6492" y="1207"/>
                    <a:pt x="9691" y="162"/>
                  </a:cubicBezTo>
                  <a:cubicBezTo>
                    <a:pt x="9808" y="162"/>
                    <a:pt x="9763" y="0"/>
                    <a:pt x="9680"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9"/>
            <p:cNvSpPr/>
            <p:nvPr/>
          </p:nvSpPr>
          <p:spPr>
            <a:xfrm>
              <a:off x="-76385975" y="4090575"/>
              <a:ext cx="103725" cy="30125"/>
            </a:xfrm>
            <a:custGeom>
              <a:avLst/>
              <a:gdLst/>
              <a:ahLst/>
              <a:cxnLst/>
              <a:rect l="l" t="t" r="r" b="b"/>
              <a:pathLst>
                <a:path w="4149" h="1205" extrusionOk="0">
                  <a:moveTo>
                    <a:pt x="4022" y="1"/>
                  </a:moveTo>
                  <a:cubicBezTo>
                    <a:pt x="2692" y="222"/>
                    <a:pt x="1330" y="634"/>
                    <a:pt x="63" y="1141"/>
                  </a:cubicBezTo>
                  <a:cubicBezTo>
                    <a:pt x="0" y="1173"/>
                    <a:pt x="32" y="1204"/>
                    <a:pt x="63" y="1204"/>
                  </a:cubicBezTo>
                  <a:cubicBezTo>
                    <a:pt x="1362" y="793"/>
                    <a:pt x="2724" y="412"/>
                    <a:pt x="4054" y="159"/>
                  </a:cubicBezTo>
                  <a:cubicBezTo>
                    <a:pt x="4149" y="96"/>
                    <a:pt x="4117" y="1"/>
                    <a:pt x="4022"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p:cNvSpPr/>
            <p:nvPr/>
          </p:nvSpPr>
          <p:spPr>
            <a:xfrm>
              <a:off x="-76605775" y="3821925"/>
              <a:ext cx="104575" cy="28075"/>
            </a:xfrm>
            <a:custGeom>
              <a:avLst/>
              <a:gdLst/>
              <a:ahLst/>
              <a:cxnLst/>
              <a:rect l="l" t="t" r="r" b="b"/>
              <a:pathLst>
                <a:path w="4183" h="1123" extrusionOk="0">
                  <a:moveTo>
                    <a:pt x="3997" y="1"/>
                  </a:moveTo>
                  <a:cubicBezTo>
                    <a:pt x="3981" y="1"/>
                    <a:pt x="3964" y="4"/>
                    <a:pt x="3947" y="11"/>
                  </a:cubicBezTo>
                  <a:cubicBezTo>
                    <a:pt x="2648" y="233"/>
                    <a:pt x="1381" y="613"/>
                    <a:pt x="146" y="929"/>
                  </a:cubicBezTo>
                  <a:cubicBezTo>
                    <a:pt x="0" y="959"/>
                    <a:pt x="70" y="1123"/>
                    <a:pt x="156" y="1123"/>
                  </a:cubicBezTo>
                  <a:cubicBezTo>
                    <a:pt x="164" y="1123"/>
                    <a:pt x="171" y="1122"/>
                    <a:pt x="178" y="1119"/>
                  </a:cubicBezTo>
                  <a:cubicBezTo>
                    <a:pt x="1445" y="834"/>
                    <a:pt x="2775" y="613"/>
                    <a:pt x="4042" y="233"/>
                  </a:cubicBezTo>
                  <a:cubicBezTo>
                    <a:pt x="4183" y="205"/>
                    <a:pt x="4123" y="1"/>
                    <a:pt x="3997"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p:cNvSpPr/>
            <p:nvPr/>
          </p:nvSpPr>
          <p:spPr>
            <a:xfrm>
              <a:off x="-76662900" y="3975250"/>
              <a:ext cx="68375" cy="52150"/>
            </a:xfrm>
            <a:custGeom>
              <a:avLst/>
              <a:gdLst/>
              <a:ahLst/>
              <a:cxnLst/>
              <a:rect l="l" t="t" r="r" b="b"/>
              <a:pathLst>
                <a:path w="2735" h="2086" extrusionOk="0">
                  <a:moveTo>
                    <a:pt x="61" y="1"/>
                  </a:moveTo>
                  <a:cubicBezTo>
                    <a:pt x="31" y="1"/>
                    <a:pt x="1" y="61"/>
                    <a:pt x="25" y="85"/>
                  </a:cubicBezTo>
                  <a:cubicBezTo>
                    <a:pt x="721" y="877"/>
                    <a:pt x="1608" y="1542"/>
                    <a:pt x="2558" y="2080"/>
                  </a:cubicBezTo>
                  <a:cubicBezTo>
                    <a:pt x="2565" y="2084"/>
                    <a:pt x="2573" y="2085"/>
                    <a:pt x="2580" y="2085"/>
                  </a:cubicBezTo>
                  <a:cubicBezTo>
                    <a:pt x="2646" y="2085"/>
                    <a:pt x="2734" y="1978"/>
                    <a:pt x="2621" y="1922"/>
                  </a:cubicBezTo>
                  <a:cubicBezTo>
                    <a:pt x="1671" y="1352"/>
                    <a:pt x="848" y="719"/>
                    <a:pt x="88" y="22"/>
                  </a:cubicBezTo>
                  <a:cubicBezTo>
                    <a:pt x="80" y="7"/>
                    <a:pt x="71" y="1"/>
                    <a:pt x="61"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39"/>
          <p:cNvGrpSpPr/>
          <p:nvPr/>
        </p:nvGrpSpPr>
        <p:grpSpPr>
          <a:xfrm>
            <a:off x="1414648" y="3503697"/>
            <a:ext cx="416023" cy="905011"/>
            <a:chOff x="-79238575" y="3608200"/>
            <a:chExt cx="325425" cy="707925"/>
          </a:xfrm>
        </p:grpSpPr>
        <p:sp>
          <p:nvSpPr>
            <p:cNvPr id="1006" name="Google Shape;1006;p39"/>
            <p:cNvSpPr/>
            <p:nvPr/>
          </p:nvSpPr>
          <p:spPr>
            <a:xfrm>
              <a:off x="-79161775" y="3617850"/>
              <a:ext cx="153600" cy="40525"/>
            </a:xfrm>
            <a:custGeom>
              <a:avLst/>
              <a:gdLst/>
              <a:ahLst/>
              <a:cxnLst/>
              <a:rect l="l" t="t" r="r" b="b"/>
              <a:pathLst>
                <a:path w="6144" h="1621" extrusionOk="0">
                  <a:moveTo>
                    <a:pt x="3280" y="1"/>
                  </a:moveTo>
                  <a:cubicBezTo>
                    <a:pt x="3211" y="1"/>
                    <a:pt x="3142" y="2"/>
                    <a:pt x="3072" y="3"/>
                  </a:cubicBezTo>
                  <a:cubicBezTo>
                    <a:pt x="2597" y="67"/>
                    <a:pt x="634" y="162"/>
                    <a:pt x="0" y="700"/>
                  </a:cubicBezTo>
                  <a:cubicBezTo>
                    <a:pt x="32" y="700"/>
                    <a:pt x="64" y="732"/>
                    <a:pt x="64" y="795"/>
                  </a:cubicBezTo>
                  <a:cubicBezTo>
                    <a:pt x="95" y="859"/>
                    <a:pt x="95" y="922"/>
                    <a:pt x="127" y="1017"/>
                  </a:cubicBezTo>
                  <a:cubicBezTo>
                    <a:pt x="1086" y="1422"/>
                    <a:pt x="2045" y="1620"/>
                    <a:pt x="2998" y="1620"/>
                  </a:cubicBezTo>
                  <a:cubicBezTo>
                    <a:pt x="4058" y="1620"/>
                    <a:pt x="5110" y="1374"/>
                    <a:pt x="6144" y="890"/>
                  </a:cubicBezTo>
                  <a:lnTo>
                    <a:pt x="6144" y="859"/>
                  </a:lnTo>
                  <a:cubicBezTo>
                    <a:pt x="5312" y="234"/>
                    <a:pt x="4339" y="1"/>
                    <a:pt x="3280" y="1"/>
                  </a:cubicBezTo>
                  <a:close/>
                </a:path>
              </a:pathLst>
            </a:custGeom>
            <a:solidFill>
              <a:srgbClr val="5BC0C7"/>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p:cNvSpPr/>
            <p:nvPr/>
          </p:nvSpPr>
          <p:spPr>
            <a:xfrm>
              <a:off x="-79154650" y="3651975"/>
              <a:ext cx="144900" cy="90000"/>
            </a:xfrm>
            <a:custGeom>
              <a:avLst/>
              <a:gdLst/>
              <a:ahLst/>
              <a:cxnLst/>
              <a:rect l="l" t="t" r="r" b="b"/>
              <a:pathLst>
                <a:path w="5796" h="3600" extrusionOk="0">
                  <a:moveTo>
                    <a:pt x="5796" y="0"/>
                  </a:moveTo>
                  <a:lnTo>
                    <a:pt x="5796" y="0"/>
                  </a:lnTo>
                  <a:cubicBezTo>
                    <a:pt x="4853" y="463"/>
                    <a:pt x="3846" y="693"/>
                    <a:pt x="2848" y="693"/>
                  </a:cubicBezTo>
                  <a:cubicBezTo>
                    <a:pt x="1867" y="693"/>
                    <a:pt x="895" y="471"/>
                    <a:pt x="0" y="32"/>
                  </a:cubicBezTo>
                  <a:lnTo>
                    <a:pt x="0" y="32"/>
                  </a:lnTo>
                  <a:cubicBezTo>
                    <a:pt x="317" y="1140"/>
                    <a:pt x="570" y="2344"/>
                    <a:pt x="760" y="3484"/>
                  </a:cubicBezTo>
                  <a:cubicBezTo>
                    <a:pt x="1386" y="3559"/>
                    <a:pt x="2007" y="3599"/>
                    <a:pt x="2624" y="3599"/>
                  </a:cubicBezTo>
                  <a:cubicBezTo>
                    <a:pt x="3570" y="3599"/>
                    <a:pt x="4509" y="3505"/>
                    <a:pt x="5447" y="3294"/>
                  </a:cubicBezTo>
                  <a:cubicBezTo>
                    <a:pt x="5447" y="3072"/>
                    <a:pt x="5479" y="2850"/>
                    <a:pt x="5479" y="2597"/>
                  </a:cubicBezTo>
                  <a:cubicBezTo>
                    <a:pt x="5447" y="2565"/>
                    <a:pt x="5447" y="2534"/>
                    <a:pt x="5479" y="2502"/>
                  </a:cubicBezTo>
                  <a:cubicBezTo>
                    <a:pt x="5511" y="1647"/>
                    <a:pt x="5637" y="824"/>
                    <a:pt x="5796" y="0"/>
                  </a:cubicBezTo>
                  <a:close/>
                </a:path>
              </a:pathLst>
            </a:custGeom>
            <a:solidFill>
              <a:srgbClr val="5BC0C7"/>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p:cNvSpPr/>
            <p:nvPr/>
          </p:nvSpPr>
          <p:spPr>
            <a:xfrm>
              <a:off x="-79199000" y="4089000"/>
              <a:ext cx="238350" cy="180525"/>
            </a:xfrm>
            <a:custGeom>
              <a:avLst/>
              <a:gdLst/>
              <a:ahLst/>
              <a:cxnLst/>
              <a:rect l="l" t="t" r="r" b="b"/>
              <a:pathLst>
                <a:path w="9534" h="7221" extrusionOk="0">
                  <a:moveTo>
                    <a:pt x="857" y="3928"/>
                  </a:moveTo>
                  <a:cubicBezTo>
                    <a:pt x="913" y="3928"/>
                    <a:pt x="969" y="3981"/>
                    <a:pt x="951" y="4054"/>
                  </a:cubicBezTo>
                  <a:cubicBezTo>
                    <a:pt x="824" y="5004"/>
                    <a:pt x="1458" y="5764"/>
                    <a:pt x="2376" y="5859"/>
                  </a:cubicBezTo>
                  <a:cubicBezTo>
                    <a:pt x="2566" y="5859"/>
                    <a:pt x="2534" y="6176"/>
                    <a:pt x="2344" y="6176"/>
                  </a:cubicBezTo>
                  <a:cubicBezTo>
                    <a:pt x="1268" y="6176"/>
                    <a:pt x="444" y="5004"/>
                    <a:pt x="761" y="4022"/>
                  </a:cubicBezTo>
                  <a:cubicBezTo>
                    <a:pt x="774" y="3956"/>
                    <a:pt x="815" y="3928"/>
                    <a:pt x="857" y="3928"/>
                  </a:cubicBezTo>
                  <a:close/>
                  <a:moveTo>
                    <a:pt x="159" y="0"/>
                  </a:moveTo>
                  <a:cubicBezTo>
                    <a:pt x="191" y="1489"/>
                    <a:pt x="1" y="2914"/>
                    <a:pt x="96" y="4371"/>
                  </a:cubicBezTo>
                  <a:cubicBezTo>
                    <a:pt x="191" y="6936"/>
                    <a:pt x="2091" y="7189"/>
                    <a:pt x="4150" y="7221"/>
                  </a:cubicBezTo>
                  <a:cubicBezTo>
                    <a:pt x="5131" y="7221"/>
                    <a:pt x="6113" y="7221"/>
                    <a:pt x="7063" y="7063"/>
                  </a:cubicBezTo>
                  <a:cubicBezTo>
                    <a:pt x="8393" y="6809"/>
                    <a:pt x="9185" y="6493"/>
                    <a:pt x="9375" y="4846"/>
                  </a:cubicBezTo>
                  <a:cubicBezTo>
                    <a:pt x="9533" y="3389"/>
                    <a:pt x="9438" y="1742"/>
                    <a:pt x="9375" y="254"/>
                  </a:cubicBezTo>
                  <a:lnTo>
                    <a:pt x="9312" y="285"/>
                  </a:lnTo>
                  <a:cubicBezTo>
                    <a:pt x="8902" y="277"/>
                    <a:pt x="8490" y="273"/>
                    <a:pt x="8077" y="273"/>
                  </a:cubicBezTo>
                  <a:cubicBezTo>
                    <a:pt x="6845" y="273"/>
                    <a:pt x="5598" y="303"/>
                    <a:pt x="4360" y="303"/>
                  </a:cubicBezTo>
                  <a:cubicBezTo>
                    <a:pt x="3025" y="303"/>
                    <a:pt x="1700" y="269"/>
                    <a:pt x="413" y="127"/>
                  </a:cubicBezTo>
                  <a:cubicBezTo>
                    <a:pt x="318" y="127"/>
                    <a:pt x="286" y="64"/>
                    <a:pt x="286"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p:cNvSpPr/>
            <p:nvPr/>
          </p:nvSpPr>
          <p:spPr>
            <a:xfrm>
              <a:off x="-79187125" y="3718175"/>
              <a:ext cx="216950" cy="89400"/>
            </a:xfrm>
            <a:custGeom>
              <a:avLst/>
              <a:gdLst/>
              <a:ahLst/>
              <a:cxnLst/>
              <a:rect l="l" t="t" r="r" b="b"/>
              <a:pathLst>
                <a:path w="8678" h="3576" extrusionOk="0">
                  <a:moveTo>
                    <a:pt x="7359" y="0"/>
                  </a:moveTo>
                  <a:cubicBezTo>
                    <a:pt x="7294" y="0"/>
                    <a:pt x="7227" y="4"/>
                    <a:pt x="7158" y="12"/>
                  </a:cubicBezTo>
                  <a:cubicBezTo>
                    <a:pt x="7158" y="139"/>
                    <a:pt x="7126" y="361"/>
                    <a:pt x="7095" y="551"/>
                  </a:cubicBezTo>
                  <a:cubicBezTo>
                    <a:pt x="7253" y="519"/>
                    <a:pt x="7380" y="487"/>
                    <a:pt x="7538" y="424"/>
                  </a:cubicBezTo>
                  <a:cubicBezTo>
                    <a:pt x="7557" y="419"/>
                    <a:pt x="7576" y="417"/>
                    <a:pt x="7593" y="417"/>
                  </a:cubicBezTo>
                  <a:cubicBezTo>
                    <a:pt x="7804" y="417"/>
                    <a:pt x="7867" y="748"/>
                    <a:pt x="7633" y="836"/>
                  </a:cubicBezTo>
                  <a:cubicBezTo>
                    <a:pt x="7411" y="899"/>
                    <a:pt x="7221" y="994"/>
                    <a:pt x="7000" y="1026"/>
                  </a:cubicBezTo>
                  <a:lnTo>
                    <a:pt x="7000" y="1057"/>
                  </a:lnTo>
                  <a:cubicBezTo>
                    <a:pt x="7000" y="1116"/>
                    <a:pt x="6959" y="1141"/>
                    <a:pt x="6912" y="1141"/>
                  </a:cubicBezTo>
                  <a:cubicBezTo>
                    <a:pt x="6857" y="1141"/>
                    <a:pt x="6795" y="1108"/>
                    <a:pt x="6778" y="1057"/>
                  </a:cubicBezTo>
                  <a:cubicBezTo>
                    <a:pt x="5873" y="1288"/>
                    <a:pt x="4946" y="1406"/>
                    <a:pt x="4018" y="1406"/>
                  </a:cubicBezTo>
                  <a:cubicBezTo>
                    <a:pt x="3030" y="1406"/>
                    <a:pt x="2041" y="1272"/>
                    <a:pt x="1078" y="994"/>
                  </a:cubicBezTo>
                  <a:cubicBezTo>
                    <a:pt x="906" y="909"/>
                    <a:pt x="941" y="668"/>
                    <a:pt x="1089" y="668"/>
                  </a:cubicBezTo>
                  <a:cubicBezTo>
                    <a:pt x="1105" y="668"/>
                    <a:pt x="1122" y="671"/>
                    <a:pt x="1141" y="677"/>
                  </a:cubicBezTo>
                  <a:cubicBezTo>
                    <a:pt x="1363" y="709"/>
                    <a:pt x="1584" y="741"/>
                    <a:pt x="1774" y="804"/>
                  </a:cubicBezTo>
                  <a:cubicBezTo>
                    <a:pt x="1711" y="614"/>
                    <a:pt x="1679" y="519"/>
                    <a:pt x="1616" y="361"/>
                  </a:cubicBezTo>
                  <a:cubicBezTo>
                    <a:pt x="1489" y="361"/>
                    <a:pt x="1360" y="356"/>
                    <a:pt x="1232" y="356"/>
                  </a:cubicBezTo>
                  <a:cubicBezTo>
                    <a:pt x="785" y="356"/>
                    <a:pt x="363" y="414"/>
                    <a:pt x="191" y="931"/>
                  </a:cubicBezTo>
                  <a:cubicBezTo>
                    <a:pt x="1" y="1533"/>
                    <a:pt x="159" y="2324"/>
                    <a:pt x="254" y="2926"/>
                  </a:cubicBezTo>
                  <a:cubicBezTo>
                    <a:pt x="254" y="2958"/>
                    <a:pt x="223" y="2989"/>
                    <a:pt x="159" y="3053"/>
                  </a:cubicBezTo>
                  <a:cubicBezTo>
                    <a:pt x="1415" y="3354"/>
                    <a:pt x="2710" y="3576"/>
                    <a:pt x="4013" y="3576"/>
                  </a:cubicBezTo>
                  <a:cubicBezTo>
                    <a:pt x="4354" y="3576"/>
                    <a:pt x="4695" y="3560"/>
                    <a:pt x="5036" y="3528"/>
                  </a:cubicBezTo>
                  <a:cubicBezTo>
                    <a:pt x="6113" y="3401"/>
                    <a:pt x="7158" y="3274"/>
                    <a:pt x="8013" y="2578"/>
                  </a:cubicBezTo>
                  <a:cubicBezTo>
                    <a:pt x="8678" y="2008"/>
                    <a:pt x="8615" y="2008"/>
                    <a:pt x="8552" y="1216"/>
                  </a:cubicBezTo>
                  <a:cubicBezTo>
                    <a:pt x="8552" y="994"/>
                    <a:pt x="8520" y="709"/>
                    <a:pt x="8520" y="487"/>
                  </a:cubicBezTo>
                  <a:cubicBezTo>
                    <a:pt x="8161" y="184"/>
                    <a:pt x="7802" y="0"/>
                    <a:pt x="7359" y="0"/>
                  </a:cubicBezTo>
                  <a:close/>
                </a:path>
              </a:pathLst>
            </a:custGeom>
            <a:solidFill>
              <a:srgbClr val="D8EEF9"/>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p:cNvSpPr/>
            <p:nvPr/>
          </p:nvSpPr>
          <p:spPr>
            <a:xfrm>
              <a:off x="-79229075" y="3803175"/>
              <a:ext cx="311950" cy="499875"/>
            </a:xfrm>
            <a:custGeom>
              <a:avLst/>
              <a:gdLst/>
              <a:ahLst/>
              <a:cxnLst/>
              <a:rect l="l" t="t" r="r" b="b"/>
              <a:pathLst>
                <a:path w="12478" h="19995" extrusionOk="0">
                  <a:moveTo>
                    <a:pt x="10825" y="11239"/>
                  </a:moveTo>
                  <a:cubicBezTo>
                    <a:pt x="10924" y="11239"/>
                    <a:pt x="11021" y="11304"/>
                    <a:pt x="11021" y="11433"/>
                  </a:cubicBezTo>
                  <a:cubicBezTo>
                    <a:pt x="11021" y="12985"/>
                    <a:pt x="11053" y="14505"/>
                    <a:pt x="11021" y="16025"/>
                  </a:cubicBezTo>
                  <a:cubicBezTo>
                    <a:pt x="11053" y="16659"/>
                    <a:pt x="11148" y="17356"/>
                    <a:pt x="10705" y="17894"/>
                  </a:cubicBezTo>
                  <a:cubicBezTo>
                    <a:pt x="10356" y="18337"/>
                    <a:pt x="9850" y="18622"/>
                    <a:pt x="9248" y="18812"/>
                  </a:cubicBezTo>
                  <a:cubicBezTo>
                    <a:pt x="8478" y="19024"/>
                    <a:pt x="7603" y="19084"/>
                    <a:pt x="6807" y="19084"/>
                  </a:cubicBezTo>
                  <a:cubicBezTo>
                    <a:pt x="6294" y="19084"/>
                    <a:pt x="5813" y="19059"/>
                    <a:pt x="5416" y="19034"/>
                  </a:cubicBezTo>
                  <a:cubicBezTo>
                    <a:pt x="3896" y="19002"/>
                    <a:pt x="1996" y="19034"/>
                    <a:pt x="1236" y="17451"/>
                  </a:cubicBezTo>
                  <a:cubicBezTo>
                    <a:pt x="856" y="16659"/>
                    <a:pt x="792" y="15614"/>
                    <a:pt x="824" y="14569"/>
                  </a:cubicBezTo>
                  <a:cubicBezTo>
                    <a:pt x="856" y="13429"/>
                    <a:pt x="1046" y="12289"/>
                    <a:pt x="1172" y="11402"/>
                  </a:cubicBezTo>
                  <a:cubicBezTo>
                    <a:pt x="1188" y="11323"/>
                    <a:pt x="1243" y="11283"/>
                    <a:pt x="1295" y="11283"/>
                  </a:cubicBezTo>
                  <a:cubicBezTo>
                    <a:pt x="1346" y="11283"/>
                    <a:pt x="1394" y="11323"/>
                    <a:pt x="1394" y="11402"/>
                  </a:cubicBezTo>
                  <a:lnTo>
                    <a:pt x="1394" y="11433"/>
                  </a:lnTo>
                  <a:lnTo>
                    <a:pt x="1521" y="11433"/>
                  </a:lnTo>
                  <a:cubicBezTo>
                    <a:pt x="1521" y="11423"/>
                    <a:pt x="1552" y="11419"/>
                    <a:pt x="1597" y="11419"/>
                  </a:cubicBezTo>
                  <a:cubicBezTo>
                    <a:pt x="1686" y="11419"/>
                    <a:pt x="1827" y="11433"/>
                    <a:pt x="1869" y="11433"/>
                  </a:cubicBezTo>
                  <a:cubicBezTo>
                    <a:pt x="3172" y="11473"/>
                    <a:pt x="4421" y="11501"/>
                    <a:pt x="5626" y="11501"/>
                  </a:cubicBezTo>
                  <a:cubicBezTo>
                    <a:pt x="7349" y="11501"/>
                    <a:pt x="8981" y="11443"/>
                    <a:pt x="10546" y="11275"/>
                  </a:cubicBezTo>
                  <a:cubicBezTo>
                    <a:pt x="10578" y="11275"/>
                    <a:pt x="10641" y="11275"/>
                    <a:pt x="10641" y="11338"/>
                  </a:cubicBezTo>
                  <a:cubicBezTo>
                    <a:pt x="10681" y="11272"/>
                    <a:pt x="10753" y="11239"/>
                    <a:pt x="10825" y="11239"/>
                  </a:cubicBezTo>
                  <a:close/>
                  <a:moveTo>
                    <a:pt x="9533" y="1"/>
                  </a:moveTo>
                  <a:lnTo>
                    <a:pt x="9533" y="1"/>
                  </a:lnTo>
                  <a:cubicBezTo>
                    <a:pt x="9184" y="128"/>
                    <a:pt x="8773" y="191"/>
                    <a:pt x="8488" y="254"/>
                  </a:cubicBezTo>
                  <a:cubicBezTo>
                    <a:pt x="7569" y="460"/>
                    <a:pt x="6611" y="563"/>
                    <a:pt x="5649" y="563"/>
                  </a:cubicBezTo>
                  <a:cubicBezTo>
                    <a:pt x="4687" y="563"/>
                    <a:pt x="3722" y="460"/>
                    <a:pt x="2787" y="254"/>
                  </a:cubicBezTo>
                  <a:lnTo>
                    <a:pt x="2787" y="666"/>
                  </a:lnTo>
                  <a:cubicBezTo>
                    <a:pt x="4339" y="2249"/>
                    <a:pt x="1584" y="4720"/>
                    <a:pt x="887" y="6050"/>
                  </a:cubicBezTo>
                  <a:cubicBezTo>
                    <a:pt x="0" y="7918"/>
                    <a:pt x="349" y="10642"/>
                    <a:pt x="254" y="12669"/>
                  </a:cubicBezTo>
                  <a:cubicBezTo>
                    <a:pt x="222" y="13302"/>
                    <a:pt x="222" y="13935"/>
                    <a:pt x="190" y="14569"/>
                  </a:cubicBezTo>
                  <a:cubicBezTo>
                    <a:pt x="127" y="16025"/>
                    <a:pt x="64" y="17514"/>
                    <a:pt x="32" y="18971"/>
                  </a:cubicBezTo>
                  <a:lnTo>
                    <a:pt x="32" y="19034"/>
                  </a:lnTo>
                  <a:cubicBezTo>
                    <a:pt x="1822" y="19668"/>
                    <a:pt x="3666" y="19994"/>
                    <a:pt x="5513" y="19994"/>
                  </a:cubicBezTo>
                  <a:cubicBezTo>
                    <a:pt x="6805" y="19994"/>
                    <a:pt x="8098" y="19835"/>
                    <a:pt x="9374" y="19509"/>
                  </a:cubicBezTo>
                  <a:cubicBezTo>
                    <a:pt x="10166" y="19319"/>
                    <a:pt x="10926" y="19034"/>
                    <a:pt x="11655" y="18717"/>
                  </a:cubicBezTo>
                  <a:cubicBezTo>
                    <a:pt x="11689" y="18706"/>
                    <a:pt x="11720" y="18698"/>
                    <a:pt x="11749" y="18698"/>
                  </a:cubicBezTo>
                  <a:cubicBezTo>
                    <a:pt x="11800" y="18698"/>
                    <a:pt x="11848" y="18720"/>
                    <a:pt x="11908" y="18781"/>
                  </a:cubicBezTo>
                  <a:lnTo>
                    <a:pt x="11908" y="18717"/>
                  </a:lnTo>
                  <a:lnTo>
                    <a:pt x="11908" y="18496"/>
                  </a:lnTo>
                  <a:cubicBezTo>
                    <a:pt x="11813" y="18464"/>
                    <a:pt x="11750" y="18401"/>
                    <a:pt x="11750" y="18306"/>
                  </a:cubicBezTo>
                  <a:cubicBezTo>
                    <a:pt x="12003" y="14664"/>
                    <a:pt x="12478" y="10737"/>
                    <a:pt x="12003" y="7095"/>
                  </a:cubicBezTo>
                  <a:cubicBezTo>
                    <a:pt x="11876" y="5828"/>
                    <a:pt x="11338" y="4910"/>
                    <a:pt x="10546" y="3960"/>
                  </a:cubicBezTo>
                  <a:cubicBezTo>
                    <a:pt x="10166" y="3485"/>
                    <a:pt x="9723" y="3041"/>
                    <a:pt x="9406" y="2471"/>
                  </a:cubicBezTo>
                  <a:cubicBezTo>
                    <a:pt x="9026" y="1616"/>
                    <a:pt x="8931" y="761"/>
                    <a:pt x="9533" y="1"/>
                  </a:cubicBezTo>
                  <a:close/>
                </a:path>
              </a:pathLst>
            </a:custGeom>
            <a:solidFill>
              <a:srgbClr val="D8EEF9"/>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p:cNvSpPr/>
            <p:nvPr/>
          </p:nvSpPr>
          <p:spPr>
            <a:xfrm>
              <a:off x="-79010550" y="3803175"/>
              <a:ext cx="97400" cy="471100"/>
            </a:xfrm>
            <a:custGeom>
              <a:avLst/>
              <a:gdLst/>
              <a:ahLst/>
              <a:cxnLst/>
              <a:rect l="l" t="t" r="r" b="b"/>
              <a:pathLst>
                <a:path w="3896" h="18844" extrusionOk="0">
                  <a:moveTo>
                    <a:pt x="950" y="1"/>
                  </a:moveTo>
                  <a:lnTo>
                    <a:pt x="792" y="33"/>
                  </a:lnTo>
                  <a:cubicBezTo>
                    <a:pt x="190" y="793"/>
                    <a:pt x="253" y="1679"/>
                    <a:pt x="665" y="2503"/>
                  </a:cubicBezTo>
                  <a:cubicBezTo>
                    <a:pt x="982" y="3105"/>
                    <a:pt x="1425" y="3516"/>
                    <a:pt x="1805" y="3991"/>
                  </a:cubicBezTo>
                  <a:cubicBezTo>
                    <a:pt x="2597" y="4941"/>
                    <a:pt x="3104" y="5860"/>
                    <a:pt x="3262" y="7126"/>
                  </a:cubicBezTo>
                  <a:cubicBezTo>
                    <a:pt x="3737" y="10768"/>
                    <a:pt x="3262" y="14695"/>
                    <a:pt x="3009" y="18337"/>
                  </a:cubicBezTo>
                  <a:cubicBezTo>
                    <a:pt x="3009" y="18464"/>
                    <a:pt x="3072" y="18496"/>
                    <a:pt x="3167" y="18527"/>
                  </a:cubicBezTo>
                  <a:cubicBezTo>
                    <a:pt x="3199" y="18622"/>
                    <a:pt x="3199" y="18654"/>
                    <a:pt x="3199" y="18717"/>
                  </a:cubicBezTo>
                  <a:lnTo>
                    <a:pt x="3199" y="18781"/>
                  </a:lnTo>
                  <a:lnTo>
                    <a:pt x="3262" y="18844"/>
                  </a:lnTo>
                  <a:cubicBezTo>
                    <a:pt x="3357" y="18844"/>
                    <a:pt x="3420" y="18812"/>
                    <a:pt x="3420" y="18717"/>
                  </a:cubicBezTo>
                  <a:cubicBezTo>
                    <a:pt x="3484" y="18622"/>
                    <a:pt x="3484" y="18464"/>
                    <a:pt x="3484" y="18337"/>
                  </a:cubicBezTo>
                  <a:lnTo>
                    <a:pt x="3484" y="18306"/>
                  </a:lnTo>
                  <a:cubicBezTo>
                    <a:pt x="3737" y="14917"/>
                    <a:pt x="3895" y="11560"/>
                    <a:pt x="3800" y="8203"/>
                  </a:cubicBezTo>
                  <a:cubicBezTo>
                    <a:pt x="3737" y="7095"/>
                    <a:pt x="3642" y="5986"/>
                    <a:pt x="3104" y="5036"/>
                  </a:cubicBezTo>
                  <a:cubicBezTo>
                    <a:pt x="2280" y="3485"/>
                    <a:pt x="0" y="2218"/>
                    <a:pt x="1014" y="159"/>
                  </a:cubicBezTo>
                  <a:cubicBezTo>
                    <a:pt x="1045" y="96"/>
                    <a:pt x="1014" y="33"/>
                    <a:pt x="950"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p:cNvSpPr/>
            <p:nvPr/>
          </p:nvSpPr>
          <p:spPr>
            <a:xfrm>
              <a:off x="-79238575" y="3608200"/>
              <a:ext cx="311950" cy="707925"/>
            </a:xfrm>
            <a:custGeom>
              <a:avLst/>
              <a:gdLst/>
              <a:ahLst/>
              <a:cxnLst/>
              <a:rect l="l" t="t" r="r" b="b"/>
              <a:pathLst>
                <a:path w="12478" h="28317" extrusionOk="0">
                  <a:moveTo>
                    <a:pt x="6378" y="387"/>
                  </a:moveTo>
                  <a:cubicBezTo>
                    <a:pt x="7408" y="387"/>
                    <a:pt x="8354" y="620"/>
                    <a:pt x="9216" y="1245"/>
                  </a:cubicBezTo>
                  <a:lnTo>
                    <a:pt x="9216" y="1276"/>
                  </a:lnTo>
                  <a:cubicBezTo>
                    <a:pt x="8201" y="1768"/>
                    <a:pt x="7168" y="2013"/>
                    <a:pt x="6136" y="2013"/>
                  </a:cubicBezTo>
                  <a:cubicBezTo>
                    <a:pt x="5173" y="2013"/>
                    <a:pt x="4210" y="1799"/>
                    <a:pt x="3262" y="1371"/>
                  </a:cubicBezTo>
                  <a:cubicBezTo>
                    <a:pt x="3199" y="1340"/>
                    <a:pt x="3199" y="1276"/>
                    <a:pt x="3167" y="1181"/>
                  </a:cubicBezTo>
                  <a:cubicBezTo>
                    <a:pt x="3167" y="1150"/>
                    <a:pt x="3136" y="1118"/>
                    <a:pt x="3104" y="1055"/>
                  </a:cubicBezTo>
                  <a:cubicBezTo>
                    <a:pt x="3674" y="516"/>
                    <a:pt x="5669" y="453"/>
                    <a:pt x="6176" y="389"/>
                  </a:cubicBezTo>
                  <a:cubicBezTo>
                    <a:pt x="6244" y="388"/>
                    <a:pt x="6311" y="387"/>
                    <a:pt x="6378" y="387"/>
                  </a:cubicBezTo>
                  <a:close/>
                  <a:moveTo>
                    <a:pt x="9153" y="1751"/>
                  </a:moveTo>
                  <a:lnTo>
                    <a:pt x="9153" y="1751"/>
                  </a:lnTo>
                  <a:cubicBezTo>
                    <a:pt x="8994" y="2543"/>
                    <a:pt x="8868" y="3398"/>
                    <a:pt x="8836" y="4253"/>
                  </a:cubicBezTo>
                  <a:cubicBezTo>
                    <a:pt x="8804" y="4285"/>
                    <a:pt x="8804" y="4316"/>
                    <a:pt x="8804" y="4348"/>
                  </a:cubicBezTo>
                  <a:cubicBezTo>
                    <a:pt x="8804" y="4570"/>
                    <a:pt x="8741" y="4791"/>
                    <a:pt x="8741" y="5045"/>
                  </a:cubicBezTo>
                  <a:cubicBezTo>
                    <a:pt x="7839" y="5270"/>
                    <a:pt x="6926" y="5373"/>
                    <a:pt x="6001" y="5373"/>
                  </a:cubicBezTo>
                  <a:cubicBezTo>
                    <a:pt x="5368" y="5373"/>
                    <a:pt x="4729" y="5325"/>
                    <a:pt x="4086" y="5235"/>
                  </a:cubicBezTo>
                  <a:cubicBezTo>
                    <a:pt x="3896" y="4095"/>
                    <a:pt x="3642" y="2923"/>
                    <a:pt x="3326" y="1783"/>
                  </a:cubicBezTo>
                  <a:lnTo>
                    <a:pt x="3326" y="1783"/>
                  </a:lnTo>
                  <a:cubicBezTo>
                    <a:pt x="4252" y="2222"/>
                    <a:pt x="5240" y="2444"/>
                    <a:pt x="6225" y="2444"/>
                  </a:cubicBezTo>
                  <a:cubicBezTo>
                    <a:pt x="7227" y="2444"/>
                    <a:pt x="8226" y="2214"/>
                    <a:pt x="9153" y="1751"/>
                  </a:cubicBezTo>
                  <a:close/>
                  <a:moveTo>
                    <a:pt x="9398" y="4401"/>
                  </a:moveTo>
                  <a:cubicBezTo>
                    <a:pt x="9850" y="4401"/>
                    <a:pt x="10214" y="4606"/>
                    <a:pt x="10578" y="4886"/>
                  </a:cubicBezTo>
                  <a:cubicBezTo>
                    <a:pt x="10578" y="5108"/>
                    <a:pt x="10610" y="5393"/>
                    <a:pt x="10610" y="5615"/>
                  </a:cubicBezTo>
                  <a:cubicBezTo>
                    <a:pt x="10610" y="6375"/>
                    <a:pt x="10705" y="6407"/>
                    <a:pt x="10071" y="6977"/>
                  </a:cubicBezTo>
                  <a:cubicBezTo>
                    <a:pt x="9216" y="7673"/>
                    <a:pt x="8171" y="7800"/>
                    <a:pt x="7094" y="7927"/>
                  </a:cubicBezTo>
                  <a:cubicBezTo>
                    <a:pt x="6778" y="7951"/>
                    <a:pt x="6465" y="7962"/>
                    <a:pt x="6153" y="7962"/>
                  </a:cubicBezTo>
                  <a:cubicBezTo>
                    <a:pt x="4838" y="7962"/>
                    <a:pt x="3548" y="7759"/>
                    <a:pt x="2217" y="7452"/>
                  </a:cubicBezTo>
                  <a:cubicBezTo>
                    <a:pt x="2249" y="7452"/>
                    <a:pt x="2312" y="7420"/>
                    <a:pt x="2312" y="7325"/>
                  </a:cubicBezTo>
                  <a:cubicBezTo>
                    <a:pt x="2217" y="6723"/>
                    <a:pt x="2059" y="5932"/>
                    <a:pt x="2249" y="5361"/>
                  </a:cubicBezTo>
                  <a:cubicBezTo>
                    <a:pt x="2448" y="4814"/>
                    <a:pt x="2862" y="4755"/>
                    <a:pt x="3307" y="4755"/>
                  </a:cubicBezTo>
                  <a:cubicBezTo>
                    <a:pt x="3428" y="4755"/>
                    <a:pt x="3552" y="4760"/>
                    <a:pt x="3674" y="4760"/>
                  </a:cubicBezTo>
                  <a:cubicBezTo>
                    <a:pt x="3769" y="4918"/>
                    <a:pt x="3801" y="5045"/>
                    <a:pt x="3832" y="5203"/>
                  </a:cubicBezTo>
                  <a:cubicBezTo>
                    <a:pt x="3642" y="5140"/>
                    <a:pt x="3421" y="5108"/>
                    <a:pt x="3199" y="5076"/>
                  </a:cubicBezTo>
                  <a:cubicBezTo>
                    <a:pt x="3190" y="5075"/>
                    <a:pt x="3181" y="5074"/>
                    <a:pt x="3173" y="5074"/>
                  </a:cubicBezTo>
                  <a:cubicBezTo>
                    <a:pt x="3004" y="5074"/>
                    <a:pt x="2955" y="5363"/>
                    <a:pt x="3136" y="5393"/>
                  </a:cubicBezTo>
                  <a:cubicBezTo>
                    <a:pt x="4085" y="5667"/>
                    <a:pt x="5051" y="5793"/>
                    <a:pt x="6020" y="5793"/>
                  </a:cubicBezTo>
                  <a:cubicBezTo>
                    <a:pt x="6959" y="5793"/>
                    <a:pt x="7901" y="5675"/>
                    <a:pt x="8836" y="5456"/>
                  </a:cubicBezTo>
                  <a:cubicBezTo>
                    <a:pt x="8852" y="5520"/>
                    <a:pt x="8899" y="5552"/>
                    <a:pt x="8947" y="5552"/>
                  </a:cubicBezTo>
                  <a:cubicBezTo>
                    <a:pt x="8994" y="5552"/>
                    <a:pt x="9042" y="5520"/>
                    <a:pt x="9058" y="5456"/>
                  </a:cubicBezTo>
                  <a:lnTo>
                    <a:pt x="9058" y="5425"/>
                  </a:lnTo>
                  <a:cubicBezTo>
                    <a:pt x="9311" y="5361"/>
                    <a:pt x="9501" y="5298"/>
                    <a:pt x="9691" y="5235"/>
                  </a:cubicBezTo>
                  <a:cubicBezTo>
                    <a:pt x="9925" y="5147"/>
                    <a:pt x="9835" y="4816"/>
                    <a:pt x="9645" y="4816"/>
                  </a:cubicBezTo>
                  <a:cubicBezTo>
                    <a:pt x="9629" y="4816"/>
                    <a:pt x="9613" y="4818"/>
                    <a:pt x="9596" y="4823"/>
                  </a:cubicBezTo>
                  <a:cubicBezTo>
                    <a:pt x="9438" y="4886"/>
                    <a:pt x="9311" y="4918"/>
                    <a:pt x="9153" y="4950"/>
                  </a:cubicBezTo>
                  <a:cubicBezTo>
                    <a:pt x="9153" y="4791"/>
                    <a:pt x="9184" y="4601"/>
                    <a:pt x="9216" y="4411"/>
                  </a:cubicBezTo>
                  <a:cubicBezTo>
                    <a:pt x="9278" y="4404"/>
                    <a:pt x="9339" y="4401"/>
                    <a:pt x="9398" y="4401"/>
                  </a:cubicBezTo>
                  <a:close/>
                  <a:moveTo>
                    <a:pt x="6551" y="1"/>
                  </a:moveTo>
                  <a:cubicBezTo>
                    <a:pt x="6208" y="1"/>
                    <a:pt x="5860" y="26"/>
                    <a:pt x="5511" y="73"/>
                  </a:cubicBezTo>
                  <a:cubicBezTo>
                    <a:pt x="4846" y="168"/>
                    <a:pt x="2724" y="199"/>
                    <a:pt x="2787" y="1181"/>
                  </a:cubicBezTo>
                  <a:cubicBezTo>
                    <a:pt x="2787" y="1213"/>
                    <a:pt x="2787" y="1276"/>
                    <a:pt x="2819" y="1276"/>
                  </a:cubicBezTo>
                  <a:lnTo>
                    <a:pt x="2819" y="1308"/>
                  </a:lnTo>
                  <a:cubicBezTo>
                    <a:pt x="3009" y="2385"/>
                    <a:pt x="3294" y="3430"/>
                    <a:pt x="3611" y="4475"/>
                  </a:cubicBezTo>
                  <a:cubicBezTo>
                    <a:pt x="3449" y="4434"/>
                    <a:pt x="3278" y="4410"/>
                    <a:pt x="3109" y="4410"/>
                  </a:cubicBezTo>
                  <a:cubicBezTo>
                    <a:pt x="2746" y="4410"/>
                    <a:pt x="2391" y="4521"/>
                    <a:pt x="2154" y="4823"/>
                  </a:cubicBezTo>
                  <a:cubicBezTo>
                    <a:pt x="1679" y="5456"/>
                    <a:pt x="1837" y="6660"/>
                    <a:pt x="1996" y="7357"/>
                  </a:cubicBezTo>
                  <a:cubicBezTo>
                    <a:pt x="1996" y="7452"/>
                    <a:pt x="2027" y="7452"/>
                    <a:pt x="2059" y="7483"/>
                  </a:cubicBezTo>
                  <a:cubicBezTo>
                    <a:pt x="1996" y="7515"/>
                    <a:pt x="1996" y="7673"/>
                    <a:pt x="2122" y="7705"/>
                  </a:cubicBezTo>
                  <a:cubicBezTo>
                    <a:pt x="2344" y="7800"/>
                    <a:pt x="2629" y="7895"/>
                    <a:pt x="2914" y="7958"/>
                  </a:cubicBezTo>
                  <a:lnTo>
                    <a:pt x="2914" y="8243"/>
                  </a:lnTo>
                  <a:cubicBezTo>
                    <a:pt x="2851" y="8243"/>
                    <a:pt x="2851" y="8275"/>
                    <a:pt x="2851" y="8307"/>
                  </a:cubicBezTo>
                  <a:cubicBezTo>
                    <a:pt x="3642" y="10175"/>
                    <a:pt x="2597" y="11315"/>
                    <a:pt x="1521" y="12740"/>
                  </a:cubicBezTo>
                  <a:cubicBezTo>
                    <a:pt x="760" y="13722"/>
                    <a:pt x="475" y="14735"/>
                    <a:pt x="412" y="15971"/>
                  </a:cubicBezTo>
                  <a:cubicBezTo>
                    <a:pt x="159" y="19549"/>
                    <a:pt x="127" y="23159"/>
                    <a:pt x="0" y="26770"/>
                  </a:cubicBezTo>
                  <a:cubicBezTo>
                    <a:pt x="0" y="26896"/>
                    <a:pt x="32" y="26928"/>
                    <a:pt x="95" y="26960"/>
                  </a:cubicBezTo>
                  <a:cubicBezTo>
                    <a:pt x="95" y="26991"/>
                    <a:pt x="127" y="27055"/>
                    <a:pt x="159" y="27086"/>
                  </a:cubicBezTo>
                  <a:cubicBezTo>
                    <a:pt x="2033" y="27918"/>
                    <a:pt x="4016" y="28316"/>
                    <a:pt x="5993" y="28316"/>
                  </a:cubicBezTo>
                  <a:cubicBezTo>
                    <a:pt x="8158" y="28316"/>
                    <a:pt x="10317" y="27838"/>
                    <a:pt x="12320" y="26928"/>
                  </a:cubicBezTo>
                  <a:cubicBezTo>
                    <a:pt x="12446" y="26833"/>
                    <a:pt x="12478" y="26738"/>
                    <a:pt x="12383" y="26611"/>
                  </a:cubicBezTo>
                  <a:lnTo>
                    <a:pt x="12320" y="26485"/>
                  </a:lnTo>
                  <a:cubicBezTo>
                    <a:pt x="12264" y="26448"/>
                    <a:pt x="12219" y="26432"/>
                    <a:pt x="12173" y="26432"/>
                  </a:cubicBezTo>
                  <a:cubicBezTo>
                    <a:pt x="12140" y="26432"/>
                    <a:pt x="12106" y="26440"/>
                    <a:pt x="12066" y="26453"/>
                  </a:cubicBezTo>
                  <a:cubicBezTo>
                    <a:pt x="11338" y="26770"/>
                    <a:pt x="10578" y="27055"/>
                    <a:pt x="9786" y="27245"/>
                  </a:cubicBezTo>
                  <a:cubicBezTo>
                    <a:pt x="8509" y="27570"/>
                    <a:pt x="7216" y="27730"/>
                    <a:pt x="5925" y="27730"/>
                  </a:cubicBezTo>
                  <a:cubicBezTo>
                    <a:pt x="4077" y="27730"/>
                    <a:pt x="2233" y="27403"/>
                    <a:pt x="444" y="26770"/>
                  </a:cubicBezTo>
                  <a:lnTo>
                    <a:pt x="444" y="26675"/>
                  </a:lnTo>
                  <a:cubicBezTo>
                    <a:pt x="475" y="25218"/>
                    <a:pt x="570" y="23761"/>
                    <a:pt x="602" y="22304"/>
                  </a:cubicBezTo>
                  <a:cubicBezTo>
                    <a:pt x="634" y="21671"/>
                    <a:pt x="634" y="21038"/>
                    <a:pt x="665" y="20404"/>
                  </a:cubicBezTo>
                  <a:cubicBezTo>
                    <a:pt x="760" y="18377"/>
                    <a:pt x="412" y="15654"/>
                    <a:pt x="1299" y="13785"/>
                  </a:cubicBezTo>
                  <a:cubicBezTo>
                    <a:pt x="1996" y="12424"/>
                    <a:pt x="4751" y="9985"/>
                    <a:pt x="3199" y="8402"/>
                  </a:cubicBezTo>
                  <a:lnTo>
                    <a:pt x="3199" y="7958"/>
                  </a:lnTo>
                  <a:cubicBezTo>
                    <a:pt x="4133" y="8180"/>
                    <a:pt x="5099" y="8291"/>
                    <a:pt x="6061" y="8291"/>
                  </a:cubicBezTo>
                  <a:cubicBezTo>
                    <a:pt x="7023" y="8291"/>
                    <a:pt x="7981" y="8180"/>
                    <a:pt x="8899" y="7958"/>
                  </a:cubicBezTo>
                  <a:cubicBezTo>
                    <a:pt x="9184" y="7927"/>
                    <a:pt x="9596" y="7832"/>
                    <a:pt x="9944" y="7705"/>
                  </a:cubicBezTo>
                  <a:lnTo>
                    <a:pt x="10103" y="7673"/>
                  </a:lnTo>
                  <a:cubicBezTo>
                    <a:pt x="10451" y="7578"/>
                    <a:pt x="10768" y="7388"/>
                    <a:pt x="10926" y="7135"/>
                  </a:cubicBezTo>
                  <a:cubicBezTo>
                    <a:pt x="11338" y="6502"/>
                    <a:pt x="11085" y="5330"/>
                    <a:pt x="11021" y="4665"/>
                  </a:cubicBezTo>
                  <a:cubicBezTo>
                    <a:pt x="11021" y="4542"/>
                    <a:pt x="10926" y="4495"/>
                    <a:pt x="10824" y="4495"/>
                  </a:cubicBezTo>
                  <a:cubicBezTo>
                    <a:pt x="10795" y="4495"/>
                    <a:pt x="10765" y="4499"/>
                    <a:pt x="10736" y="4506"/>
                  </a:cubicBezTo>
                  <a:cubicBezTo>
                    <a:pt x="10385" y="4236"/>
                    <a:pt x="9964" y="4081"/>
                    <a:pt x="9533" y="4081"/>
                  </a:cubicBezTo>
                  <a:cubicBezTo>
                    <a:pt x="9459" y="4081"/>
                    <a:pt x="9385" y="4085"/>
                    <a:pt x="9311" y="4095"/>
                  </a:cubicBezTo>
                  <a:cubicBezTo>
                    <a:pt x="9469" y="3113"/>
                    <a:pt x="9596" y="2131"/>
                    <a:pt x="9691" y="1181"/>
                  </a:cubicBezTo>
                  <a:cubicBezTo>
                    <a:pt x="9691" y="1055"/>
                    <a:pt x="9628" y="1023"/>
                    <a:pt x="9533" y="991"/>
                  </a:cubicBezTo>
                  <a:cubicBezTo>
                    <a:pt x="9533" y="960"/>
                    <a:pt x="9501" y="928"/>
                    <a:pt x="9469" y="865"/>
                  </a:cubicBezTo>
                  <a:cubicBezTo>
                    <a:pt x="8609" y="243"/>
                    <a:pt x="7604" y="1"/>
                    <a:pt x="6551"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p:cNvSpPr/>
            <p:nvPr/>
          </p:nvSpPr>
          <p:spPr>
            <a:xfrm>
              <a:off x="-79209275" y="4082375"/>
              <a:ext cx="258900" cy="197900"/>
            </a:xfrm>
            <a:custGeom>
              <a:avLst/>
              <a:gdLst/>
              <a:ahLst/>
              <a:cxnLst/>
              <a:rect l="l" t="t" r="r" b="b"/>
              <a:pathLst>
                <a:path w="10356" h="7916" extrusionOk="0">
                  <a:moveTo>
                    <a:pt x="7281" y="0"/>
                  </a:moveTo>
                  <a:cubicBezTo>
                    <a:pt x="5206" y="0"/>
                    <a:pt x="3087" y="125"/>
                    <a:pt x="855" y="170"/>
                  </a:cubicBezTo>
                  <a:cubicBezTo>
                    <a:pt x="824" y="170"/>
                    <a:pt x="760" y="202"/>
                    <a:pt x="760" y="234"/>
                  </a:cubicBezTo>
                  <a:cubicBezTo>
                    <a:pt x="760" y="265"/>
                    <a:pt x="824" y="360"/>
                    <a:pt x="887" y="360"/>
                  </a:cubicBezTo>
                  <a:cubicBezTo>
                    <a:pt x="2199" y="519"/>
                    <a:pt x="3557" y="560"/>
                    <a:pt x="4922" y="560"/>
                  </a:cubicBezTo>
                  <a:cubicBezTo>
                    <a:pt x="6343" y="560"/>
                    <a:pt x="7773" y="516"/>
                    <a:pt x="9166" y="516"/>
                  </a:cubicBezTo>
                  <a:cubicBezTo>
                    <a:pt x="9374" y="516"/>
                    <a:pt x="9580" y="517"/>
                    <a:pt x="9786" y="519"/>
                  </a:cubicBezTo>
                  <a:lnTo>
                    <a:pt x="9849" y="519"/>
                  </a:lnTo>
                  <a:cubicBezTo>
                    <a:pt x="9849" y="2007"/>
                    <a:pt x="10008" y="3654"/>
                    <a:pt x="9849" y="5111"/>
                  </a:cubicBezTo>
                  <a:cubicBezTo>
                    <a:pt x="9628" y="6758"/>
                    <a:pt x="8836" y="7074"/>
                    <a:pt x="7506" y="7328"/>
                  </a:cubicBezTo>
                  <a:cubicBezTo>
                    <a:pt x="6793" y="7470"/>
                    <a:pt x="6063" y="7488"/>
                    <a:pt x="5341" y="7488"/>
                  </a:cubicBezTo>
                  <a:cubicBezTo>
                    <a:pt x="5101" y="7488"/>
                    <a:pt x="4861" y="7486"/>
                    <a:pt x="4624" y="7486"/>
                  </a:cubicBezTo>
                  <a:cubicBezTo>
                    <a:pt x="2565" y="7454"/>
                    <a:pt x="665" y="7169"/>
                    <a:pt x="539" y="4636"/>
                  </a:cubicBezTo>
                  <a:cubicBezTo>
                    <a:pt x="444" y="3179"/>
                    <a:pt x="665" y="1754"/>
                    <a:pt x="602" y="265"/>
                  </a:cubicBezTo>
                  <a:lnTo>
                    <a:pt x="602" y="234"/>
                  </a:lnTo>
                  <a:cubicBezTo>
                    <a:pt x="602" y="155"/>
                    <a:pt x="554" y="115"/>
                    <a:pt x="503" y="115"/>
                  </a:cubicBezTo>
                  <a:cubicBezTo>
                    <a:pt x="451" y="115"/>
                    <a:pt x="396" y="155"/>
                    <a:pt x="380" y="234"/>
                  </a:cubicBezTo>
                  <a:cubicBezTo>
                    <a:pt x="254" y="1121"/>
                    <a:pt x="64" y="2261"/>
                    <a:pt x="32" y="3401"/>
                  </a:cubicBezTo>
                  <a:cubicBezTo>
                    <a:pt x="0" y="4446"/>
                    <a:pt x="64" y="5491"/>
                    <a:pt x="444" y="6283"/>
                  </a:cubicBezTo>
                  <a:cubicBezTo>
                    <a:pt x="1204" y="7866"/>
                    <a:pt x="3104" y="7834"/>
                    <a:pt x="4624" y="7866"/>
                  </a:cubicBezTo>
                  <a:cubicBezTo>
                    <a:pt x="5021" y="7891"/>
                    <a:pt x="5502" y="7916"/>
                    <a:pt x="6015" y="7916"/>
                  </a:cubicBezTo>
                  <a:cubicBezTo>
                    <a:pt x="6811" y="7916"/>
                    <a:pt x="7686" y="7856"/>
                    <a:pt x="8456" y="7644"/>
                  </a:cubicBezTo>
                  <a:cubicBezTo>
                    <a:pt x="9058" y="7454"/>
                    <a:pt x="9564" y="7169"/>
                    <a:pt x="9913" y="6726"/>
                  </a:cubicBezTo>
                  <a:cubicBezTo>
                    <a:pt x="10356" y="6188"/>
                    <a:pt x="10261" y="5491"/>
                    <a:pt x="10261" y="4826"/>
                  </a:cubicBezTo>
                  <a:cubicBezTo>
                    <a:pt x="10324" y="3274"/>
                    <a:pt x="10261" y="1786"/>
                    <a:pt x="10261" y="234"/>
                  </a:cubicBezTo>
                  <a:cubicBezTo>
                    <a:pt x="10261" y="96"/>
                    <a:pt x="10138" y="19"/>
                    <a:pt x="10030" y="19"/>
                  </a:cubicBezTo>
                  <a:cubicBezTo>
                    <a:pt x="9965" y="19"/>
                    <a:pt x="9905" y="47"/>
                    <a:pt x="9881" y="107"/>
                  </a:cubicBezTo>
                  <a:cubicBezTo>
                    <a:pt x="9881" y="75"/>
                    <a:pt x="9849" y="75"/>
                    <a:pt x="9786" y="75"/>
                  </a:cubicBezTo>
                  <a:cubicBezTo>
                    <a:pt x="8955" y="21"/>
                    <a:pt x="8121" y="0"/>
                    <a:pt x="7281"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9"/>
            <p:cNvSpPr/>
            <p:nvPr/>
          </p:nvSpPr>
          <p:spPr>
            <a:xfrm>
              <a:off x="-79187900" y="4186575"/>
              <a:ext cx="53050" cy="56825"/>
            </a:xfrm>
            <a:custGeom>
              <a:avLst/>
              <a:gdLst/>
              <a:ahLst/>
              <a:cxnLst/>
              <a:rect l="l" t="t" r="r" b="b"/>
              <a:pathLst>
                <a:path w="2122" h="2273" extrusionOk="0">
                  <a:moveTo>
                    <a:pt x="405" y="1"/>
                  </a:moveTo>
                  <a:cubicBezTo>
                    <a:pt x="367" y="1"/>
                    <a:pt x="329" y="19"/>
                    <a:pt x="317" y="56"/>
                  </a:cubicBezTo>
                  <a:cubicBezTo>
                    <a:pt x="0" y="1101"/>
                    <a:pt x="824" y="2273"/>
                    <a:pt x="1900" y="2273"/>
                  </a:cubicBezTo>
                  <a:cubicBezTo>
                    <a:pt x="2059" y="2273"/>
                    <a:pt x="2122" y="2020"/>
                    <a:pt x="1932" y="1956"/>
                  </a:cubicBezTo>
                  <a:cubicBezTo>
                    <a:pt x="1014" y="1861"/>
                    <a:pt x="380" y="1101"/>
                    <a:pt x="507" y="119"/>
                  </a:cubicBezTo>
                  <a:cubicBezTo>
                    <a:pt x="526" y="43"/>
                    <a:pt x="464" y="1"/>
                    <a:pt x="405"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39"/>
          <p:cNvGrpSpPr/>
          <p:nvPr/>
        </p:nvGrpSpPr>
        <p:grpSpPr>
          <a:xfrm>
            <a:off x="1225381" y="1938137"/>
            <a:ext cx="766209" cy="894081"/>
            <a:chOff x="-79386625" y="2383575"/>
            <a:chExt cx="599350" cy="699375"/>
          </a:xfrm>
        </p:grpSpPr>
        <p:sp>
          <p:nvSpPr>
            <p:cNvPr id="1016" name="Google Shape;1016;p39"/>
            <p:cNvSpPr/>
            <p:nvPr/>
          </p:nvSpPr>
          <p:spPr>
            <a:xfrm>
              <a:off x="-79378725" y="2420050"/>
              <a:ext cx="292975" cy="581950"/>
            </a:xfrm>
            <a:custGeom>
              <a:avLst/>
              <a:gdLst/>
              <a:ahLst/>
              <a:cxnLst/>
              <a:rect l="l" t="t" r="r" b="b"/>
              <a:pathLst>
                <a:path w="11719" h="23278" extrusionOk="0">
                  <a:moveTo>
                    <a:pt x="11719" y="0"/>
                  </a:moveTo>
                  <a:lnTo>
                    <a:pt x="11719" y="0"/>
                  </a:lnTo>
                  <a:cubicBezTo>
                    <a:pt x="5416" y="95"/>
                    <a:pt x="33" y="5226"/>
                    <a:pt x="33" y="11496"/>
                  </a:cubicBezTo>
                  <a:cubicBezTo>
                    <a:pt x="1" y="18115"/>
                    <a:pt x="5416" y="22992"/>
                    <a:pt x="11719" y="23277"/>
                  </a:cubicBezTo>
                  <a:cubicBezTo>
                    <a:pt x="11719" y="22992"/>
                    <a:pt x="11655" y="22739"/>
                    <a:pt x="11655" y="22517"/>
                  </a:cubicBezTo>
                  <a:cubicBezTo>
                    <a:pt x="5606" y="22422"/>
                    <a:pt x="698" y="17482"/>
                    <a:pt x="729" y="11433"/>
                  </a:cubicBezTo>
                  <a:cubicBezTo>
                    <a:pt x="793" y="5384"/>
                    <a:pt x="5701" y="634"/>
                    <a:pt x="11655" y="539"/>
                  </a:cubicBezTo>
                  <a:cubicBezTo>
                    <a:pt x="11655" y="380"/>
                    <a:pt x="11719" y="159"/>
                    <a:pt x="11719" y="0"/>
                  </a:cubicBezTo>
                  <a:close/>
                </a:path>
              </a:pathLst>
            </a:custGeom>
            <a:solidFill>
              <a:srgbClr val="5BC0C7"/>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p:cNvSpPr/>
            <p:nvPr/>
          </p:nvSpPr>
          <p:spPr>
            <a:xfrm>
              <a:off x="-78974150" y="2598175"/>
              <a:ext cx="87125" cy="111675"/>
            </a:xfrm>
            <a:custGeom>
              <a:avLst/>
              <a:gdLst/>
              <a:ahLst/>
              <a:cxnLst/>
              <a:rect l="l" t="t" r="r" b="b"/>
              <a:pathLst>
                <a:path w="3485" h="4467" extrusionOk="0">
                  <a:moveTo>
                    <a:pt x="1" y="1"/>
                  </a:moveTo>
                  <a:lnTo>
                    <a:pt x="1" y="1"/>
                  </a:lnTo>
                  <a:cubicBezTo>
                    <a:pt x="381" y="1426"/>
                    <a:pt x="603" y="2914"/>
                    <a:pt x="508" y="4435"/>
                  </a:cubicBezTo>
                  <a:cubicBezTo>
                    <a:pt x="1489" y="4435"/>
                    <a:pt x="2503" y="4466"/>
                    <a:pt x="3484" y="4466"/>
                  </a:cubicBezTo>
                  <a:cubicBezTo>
                    <a:pt x="3453" y="3231"/>
                    <a:pt x="3168" y="2059"/>
                    <a:pt x="2756" y="951"/>
                  </a:cubicBezTo>
                  <a:cubicBezTo>
                    <a:pt x="1901" y="508"/>
                    <a:pt x="983" y="191"/>
                    <a:pt x="1" y="1"/>
                  </a:cubicBezTo>
                  <a:close/>
                </a:path>
              </a:pathLst>
            </a:custGeom>
            <a:solidFill>
              <a:srgbClr val="D8EEF9"/>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9"/>
            <p:cNvSpPr/>
            <p:nvPr/>
          </p:nvSpPr>
          <p:spPr>
            <a:xfrm>
              <a:off x="-78991550" y="2721700"/>
              <a:ext cx="104525" cy="120350"/>
            </a:xfrm>
            <a:custGeom>
              <a:avLst/>
              <a:gdLst/>
              <a:ahLst/>
              <a:cxnLst/>
              <a:rect l="l" t="t" r="r" b="b"/>
              <a:pathLst>
                <a:path w="4181" h="4814" extrusionOk="0">
                  <a:moveTo>
                    <a:pt x="1172" y="0"/>
                  </a:moveTo>
                  <a:cubicBezTo>
                    <a:pt x="1014" y="1647"/>
                    <a:pt x="602" y="3294"/>
                    <a:pt x="0" y="4814"/>
                  </a:cubicBezTo>
                  <a:cubicBezTo>
                    <a:pt x="1045" y="4719"/>
                    <a:pt x="2122" y="4466"/>
                    <a:pt x="3104" y="4022"/>
                  </a:cubicBezTo>
                  <a:cubicBezTo>
                    <a:pt x="3737" y="2819"/>
                    <a:pt x="4149" y="1457"/>
                    <a:pt x="4180" y="0"/>
                  </a:cubicBezTo>
                  <a:close/>
                </a:path>
              </a:pathLst>
            </a:custGeom>
            <a:solidFill>
              <a:srgbClr val="D8EEF9"/>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9"/>
            <p:cNvSpPr/>
            <p:nvPr/>
          </p:nvSpPr>
          <p:spPr>
            <a:xfrm>
              <a:off x="-79059650" y="2838075"/>
              <a:ext cx="136200" cy="106125"/>
            </a:xfrm>
            <a:custGeom>
              <a:avLst/>
              <a:gdLst/>
              <a:ahLst/>
              <a:cxnLst/>
              <a:rect l="l" t="t" r="r" b="b"/>
              <a:pathLst>
                <a:path w="5448" h="4245" extrusionOk="0">
                  <a:moveTo>
                    <a:pt x="5448" y="1"/>
                  </a:moveTo>
                  <a:cubicBezTo>
                    <a:pt x="4498" y="381"/>
                    <a:pt x="3484" y="571"/>
                    <a:pt x="2439" y="634"/>
                  </a:cubicBezTo>
                  <a:cubicBezTo>
                    <a:pt x="1837" y="1932"/>
                    <a:pt x="1014" y="3168"/>
                    <a:pt x="1" y="4244"/>
                  </a:cubicBezTo>
                  <a:cubicBezTo>
                    <a:pt x="2281" y="3484"/>
                    <a:pt x="4213" y="1964"/>
                    <a:pt x="5448" y="1"/>
                  </a:cubicBezTo>
                  <a:close/>
                </a:path>
              </a:pathLst>
            </a:custGeom>
            <a:solidFill>
              <a:srgbClr val="D8EEF9"/>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p:cNvSpPr/>
            <p:nvPr/>
          </p:nvSpPr>
          <p:spPr>
            <a:xfrm>
              <a:off x="-79053325" y="2750200"/>
              <a:ext cx="231225" cy="205075"/>
            </a:xfrm>
            <a:custGeom>
              <a:avLst/>
              <a:gdLst/>
              <a:ahLst/>
              <a:cxnLst/>
              <a:rect l="l" t="t" r="r" b="b"/>
              <a:pathLst>
                <a:path w="9249" h="8203" extrusionOk="0">
                  <a:moveTo>
                    <a:pt x="6740" y="4002"/>
                  </a:moveTo>
                  <a:cubicBezTo>
                    <a:pt x="6831" y="4002"/>
                    <a:pt x="6941" y="4099"/>
                    <a:pt x="6873" y="4212"/>
                  </a:cubicBezTo>
                  <a:cubicBezTo>
                    <a:pt x="6366" y="5004"/>
                    <a:pt x="5606" y="5574"/>
                    <a:pt x="4751" y="5891"/>
                  </a:cubicBezTo>
                  <a:cubicBezTo>
                    <a:pt x="4731" y="5901"/>
                    <a:pt x="4713" y="5905"/>
                    <a:pt x="4697" y="5905"/>
                  </a:cubicBezTo>
                  <a:cubicBezTo>
                    <a:pt x="4617" y="5905"/>
                    <a:pt x="4603" y="5786"/>
                    <a:pt x="4656" y="5732"/>
                  </a:cubicBezTo>
                  <a:cubicBezTo>
                    <a:pt x="5511" y="5352"/>
                    <a:pt x="6145" y="4751"/>
                    <a:pt x="6651" y="4054"/>
                  </a:cubicBezTo>
                  <a:cubicBezTo>
                    <a:pt x="6670" y="4018"/>
                    <a:pt x="6703" y="4002"/>
                    <a:pt x="6740" y="4002"/>
                  </a:cubicBezTo>
                  <a:close/>
                  <a:moveTo>
                    <a:pt x="9248" y="0"/>
                  </a:moveTo>
                  <a:cubicBezTo>
                    <a:pt x="8552" y="1584"/>
                    <a:pt x="7317" y="2629"/>
                    <a:pt x="5860" y="3294"/>
                  </a:cubicBezTo>
                  <a:cubicBezTo>
                    <a:pt x="4593" y="5606"/>
                    <a:pt x="2534" y="7474"/>
                    <a:pt x="1" y="8203"/>
                  </a:cubicBezTo>
                  <a:cubicBezTo>
                    <a:pt x="4245" y="7728"/>
                    <a:pt x="8077" y="5099"/>
                    <a:pt x="9090" y="792"/>
                  </a:cubicBezTo>
                  <a:cubicBezTo>
                    <a:pt x="9185" y="507"/>
                    <a:pt x="9217" y="285"/>
                    <a:pt x="9248" y="0"/>
                  </a:cubicBezTo>
                  <a:close/>
                </a:path>
              </a:pathLst>
            </a:custGeom>
            <a:solidFill>
              <a:srgbClr val="D8EEF9"/>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9"/>
            <p:cNvSpPr/>
            <p:nvPr/>
          </p:nvSpPr>
          <p:spPr>
            <a:xfrm>
              <a:off x="-78898125" y="2721900"/>
              <a:ext cx="78400" cy="94025"/>
            </a:xfrm>
            <a:custGeom>
              <a:avLst/>
              <a:gdLst/>
              <a:ahLst/>
              <a:cxnLst/>
              <a:rect l="l" t="t" r="r" b="b"/>
              <a:pathLst>
                <a:path w="3136" h="3761" extrusionOk="0">
                  <a:moveTo>
                    <a:pt x="1999" y="0"/>
                  </a:moveTo>
                  <a:cubicBezTo>
                    <a:pt x="1623" y="0"/>
                    <a:pt x="1251" y="8"/>
                    <a:pt x="887" y="24"/>
                  </a:cubicBezTo>
                  <a:cubicBezTo>
                    <a:pt x="824" y="1291"/>
                    <a:pt x="507" y="2557"/>
                    <a:pt x="0" y="3761"/>
                  </a:cubicBezTo>
                  <a:cubicBezTo>
                    <a:pt x="1267" y="3033"/>
                    <a:pt x="2312" y="1956"/>
                    <a:pt x="2882" y="436"/>
                  </a:cubicBezTo>
                  <a:cubicBezTo>
                    <a:pt x="2945" y="309"/>
                    <a:pt x="3040" y="277"/>
                    <a:pt x="3135" y="277"/>
                  </a:cubicBezTo>
                  <a:lnTo>
                    <a:pt x="3135" y="24"/>
                  </a:lnTo>
                  <a:cubicBezTo>
                    <a:pt x="2755" y="8"/>
                    <a:pt x="2375" y="0"/>
                    <a:pt x="1999" y="0"/>
                  </a:cubicBezTo>
                  <a:close/>
                </a:path>
              </a:pathLst>
            </a:custGeom>
            <a:solidFill>
              <a:srgbClr val="D8EEF9"/>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9"/>
            <p:cNvSpPr/>
            <p:nvPr/>
          </p:nvSpPr>
          <p:spPr>
            <a:xfrm>
              <a:off x="-78891000" y="2630650"/>
              <a:ext cx="71275" cy="80775"/>
            </a:xfrm>
            <a:custGeom>
              <a:avLst/>
              <a:gdLst/>
              <a:ahLst/>
              <a:cxnLst/>
              <a:rect l="l" t="t" r="r" b="b"/>
              <a:pathLst>
                <a:path w="2851" h="3231" extrusionOk="0">
                  <a:moveTo>
                    <a:pt x="0" y="0"/>
                  </a:moveTo>
                  <a:cubicBezTo>
                    <a:pt x="348" y="1014"/>
                    <a:pt x="602" y="2091"/>
                    <a:pt x="602" y="3199"/>
                  </a:cubicBezTo>
                  <a:cubicBezTo>
                    <a:pt x="1330" y="3199"/>
                    <a:pt x="2090" y="3231"/>
                    <a:pt x="2850" y="3231"/>
                  </a:cubicBezTo>
                  <a:lnTo>
                    <a:pt x="2850" y="3041"/>
                  </a:lnTo>
                  <a:cubicBezTo>
                    <a:pt x="2825" y="3049"/>
                    <a:pt x="2799" y="3053"/>
                    <a:pt x="2775" y="3053"/>
                  </a:cubicBezTo>
                  <a:cubicBezTo>
                    <a:pt x="2709" y="3053"/>
                    <a:pt x="2652" y="3024"/>
                    <a:pt x="2629" y="2977"/>
                  </a:cubicBezTo>
                  <a:cubicBezTo>
                    <a:pt x="2027" y="1647"/>
                    <a:pt x="1109" y="697"/>
                    <a:pt x="0" y="0"/>
                  </a:cubicBezTo>
                  <a:close/>
                </a:path>
              </a:pathLst>
            </a:custGeom>
            <a:solidFill>
              <a:srgbClr val="D8EEF9"/>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9"/>
            <p:cNvSpPr/>
            <p:nvPr/>
          </p:nvSpPr>
          <p:spPr>
            <a:xfrm>
              <a:off x="-79028775" y="2476250"/>
              <a:ext cx="206675" cy="211425"/>
            </a:xfrm>
            <a:custGeom>
              <a:avLst/>
              <a:gdLst/>
              <a:ahLst/>
              <a:cxnLst/>
              <a:rect l="l" t="t" r="r" b="b"/>
              <a:pathLst>
                <a:path w="8267" h="8457" extrusionOk="0">
                  <a:moveTo>
                    <a:pt x="1" y="1"/>
                  </a:moveTo>
                  <a:lnTo>
                    <a:pt x="1" y="1"/>
                  </a:lnTo>
                  <a:cubicBezTo>
                    <a:pt x="2344" y="1109"/>
                    <a:pt x="4213" y="3136"/>
                    <a:pt x="5226" y="5511"/>
                  </a:cubicBezTo>
                  <a:cubicBezTo>
                    <a:pt x="6493" y="6176"/>
                    <a:pt x="7570" y="7126"/>
                    <a:pt x="8266" y="8457"/>
                  </a:cubicBezTo>
                  <a:cubicBezTo>
                    <a:pt x="7950" y="5670"/>
                    <a:pt x="6430" y="2978"/>
                    <a:pt x="3991" y="1426"/>
                  </a:cubicBezTo>
                  <a:cubicBezTo>
                    <a:pt x="2819" y="634"/>
                    <a:pt x="1426" y="159"/>
                    <a:pt x="1" y="1"/>
                  </a:cubicBezTo>
                  <a:close/>
                </a:path>
              </a:pathLst>
            </a:custGeom>
            <a:solidFill>
              <a:srgbClr val="D8EEF9"/>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9"/>
            <p:cNvSpPr/>
            <p:nvPr/>
          </p:nvSpPr>
          <p:spPr>
            <a:xfrm>
              <a:off x="-79040650" y="2479425"/>
              <a:ext cx="127500" cy="126700"/>
            </a:xfrm>
            <a:custGeom>
              <a:avLst/>
              <a:gdLst/>
              <a:ahLst/>
              <a:cxnLst/>
              <a:rect l="l" t="t" r="r" b="b"/>
              <a:pathLst>
                <a:path w="5100" h="5068" extrusionOk="0">
                  <a:moveTo>
                    <a:pt x="1" y="1"/>
                  </a:moveTo>
                  <a:cubicBezTo>
                    <a:pt x="1141" y="1267"/>
                    <a:pt x="1932" y="2724"/>
                    <a:pt x="2503" y="4276"/>
                  </a:cubicBezTo>
                  <a:cubicBezTo>
                    <a:pt x="3421" y="4434"/>
                    <a:pt x="4276" y="4688"/>
                    <a:pt x="5099" y="5068"/>
                  </a:cubicBezTo>
                  <a:cubicBezTo>
                    <a:pt x="3991" y="2914"/>
                    <a:pt x="2186" y="1141"/>
                    <a:pt x="1" y="1"/>
                  </a:cubicBezTo>
                  <a:close/>
                </a:path>
              </a:pathLst>
            </a:custGeom>
            <a:solidFill>
              <a:srgbClr val="D8EEF9"/>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9"/>
            <p:cNvSpPr/>
            <p:nvPr/>
          </p:nvSpPr>
          <p:spPr>
            <a:xfrm>
              <a:off x="-79190275" y="2718525"/>
              <a:ext cx="114800" cy="123525"/>
            </a:xfrm>
            <a:custGeom>
              <a:avLst/>
              <a:gdLst/>
              <a:ahLst/>
              <a:cxnLst/>
              <a:rect l="l" t="t" r="r" b="b"/>
              <a:pathLst>
                <a:path w="4592" h="4941" extrusionOk="0">
                  <a:moveTo>
                    <a:pt x="95" y="1"/>
                  </a:moveTo>
                  <a:lnTo>
                    <a:pt x="95" y="1"/>
                  </a:lnTo>
                  <a:cubicBezTo>
                    <a:pt x="0" y="1394"/>
                    <a:pt x="222" y="2819"/>
                    <a:pt x="634" y="4149"/>
                  </a:cubicBezTo>
                  <a:cubicBezTo>
                    <a:pt x="1869" y="4561"/>
                    <a:pt x="3135" y="4846"/>
                    <a:pt x="4402" y="4941"/>
                  </a:cubicBezTo>
                  <a:cubicBezTo>
                    <a:pt x="4497" y="3516"/>
                    <a:pt x="4529" y="2091"/>
                    <a:pt x="4561" y="666"/>
                  </a:cubicBezTo>
                  <a:cubicBezTo>
                    <a:pt x="4592" y="476"/>
                    <a:pt x="4592" y="286"/>
                    <a:pt x="4592" y="96"/>
                  </a:cubicBezTo>
                  <a:cubicBezTo>
                    <a:pt x="3104" y="32"/>
                    <a:pt x="1584" y="32"/>
                    <a:pt x="95" y="1"/>
                  </a:cubicBezTo>
                  <a:close/>
                </a:path>
              </a:pathLst>
            </a:custGeom>
            <a:solidFill>
              <a:srgbClr val="D8EEF9"/>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9"/>
            <p:cNvSpPr/>
            <p:nvPr/>
          </p:nvSpPr>
          <p:spPr>
            <a:xfrm>
              <a:off x="-79237775" y="2718525"/>
              <a:ext cx="51475" cy="99000"/>
            </a:xfrm>
            <a:custGeom>
              <a:avLst/>
              <a:gdLst/>
              <a:ahLst/>
              <a:cxnLst/>
              <a:rect l="l" t="t" r="r" b="b"/>
              <a:pathLst>
                <a:path w="2059" h="3960" extrusionOk="0">
                  <a:moveTo>
                    <a:pt x="0" y="1"/>
                  </a:moveTo>
                  <a:cubicBezTo>
                    <a:pt x="63" y="1046"/>
                    <a:pt x="222" y="2122"/>
                    <a:pt x="538" y="3263"/>
                  </a:cubicBezTo>
                  <a:cubicBezTo>
                    <a:pt x="950" y="3484"/>
                    <a:pt x="1362" y="3674"/>
                    <a:pt x="1679" y="3801"/>
                  </a:cubicBezTo>
                  <a:cubicBezTo>
                    <a:pt x="1805" y="3833"/>
                    <a:pt x="1964" y="3928"/>
                    <a:pt x="2059" y="3959"/>
                  </a:cubicBezTo>
                  <a:cubicBezTo>
                    <a:pt x="1679" y="2661"/>
                    <a:pt x="1520" y="1267"/>
                    <a:pt x="1584" y="32"/>
                  </a:cubicBezTo>
                  <a:cubicBezTo>
                    <a:pt x="1077" y="32"/>
                    <a:pt x="538" y="1"/>
                    <a:pt x="0" y="1"/>
                  </a:cubicBezTo>
                  <a:close/>
                </a:path>
              </a:pathLst>
            </a:custGeom>
            <a:solidFill>
              <a:srgbClr val="D8EEF9"/>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p:nvPr/>
          </p:nvSpPr>
          <p:spPr>
            <a:xfrm>
              <a:off x="-79238575" y="2607675"/>
              <a:ext cx="64150" cy="99000"/>
            </a:xfrm>
            <a:custGeom>
              <a:avLst/>
              <a:gdLst/>
              <a:ahLst/>
              <a:cxnLst/>
              <a:rect l="l" t="t" r="r" b="b"/>
              <a:pathLst>
                <a:path w="2566" h="3960" extrusionOk="0">
                  <a:moveTo>
                    <a:pt x="2566" y="1"/>
                  </a:moveTo>
                  <a:lnTo>
                    <a:pt x="2566" y="1"/>
                  </a:lnTo>
                  <a:cubicBezTo>
                    <a:pt x="1837" y="254"/>
                    <a:pt x="1109" y="603"/>
                    <a:pt x="444" y="983"/>
                  </a:cubicBezTo>
                  <a:cubicBezTo>
                    <a:pt x="159" y="1933"/>
                    <a:pt x="0" y="2978"/>
                    <a:pt x="0" y="3960"/>
                  </a:cubicBezTo>
                  <a:lnTo>
                    <a:pt x="1616" y="3960"/>
                  </a:lnTo>
                  <a:lnTo>
                    <a:pt x="1616" y="3896"/>
                  </a:lnTo>
                  <a:cubicBezTo>
                    <a:pt x="1711" y="2534"/>
                    <a:pt x="2059" y="1236"/>
                    <a:pt x="2566" y="1"/>
                  </a:cubicBezTo>
                  <a:close/>
                </a:path>
              </a:pathLst>
            </a:custGeom>
            <a:solidFill>
              <a:srgbClr val="D8EEF9"/>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p:cNvSpPr/>
            <p:nvPr/>
          </p:nvSpPr>
          <p:spPr>
            <a:xfrm>
              <a:off x="-79187900" y="2590275"/>
              <a:ext cx="116400" cy="116400"/>
            </a:xfrm>
            <a:custGeom>
              <a:avLst/>
              <a:gdLst/>
              <a:ahLst/>
              <a:cxnLst/>
              <a:rect l="l" t="t" r="r" b="b"/>
              <a:pathLst>
                <a:path w="4656" h="4656" extrusionOk="0">
                  <a:moveTo>
                    <a:pt x="1959" y="1379"/>
                  </a:moveTo>
                  <a:cubicBezTo>
                    <a:pt x="2056" y="1379"/>
                    <a:pt x="2161" y="1497"/>
                    <a:pt x="2090" y="1615"/>
                  </a:cubicBezTo>
                  <a:cubicBezTo>
                    <a:pt x="1710" y="2280"/>
                    <a:pt x="1425" y="2882"/>
                    <a:pt x="1299" y="3642"/>
                  </a:cubicBezTo>
                  <a:cubicBezTo>
                    <a:pt x="1286" y="3680"/>
                    <a:pt x="1249" y="3697"/>
                    <a:pt x="1209" y="3697"/>
                  </a:cubicBezTo>
                  <a:cubicBezTo>
                    <a:pt x="1147" y="3697"/>
                    <a:pt x="1077" y="3656"/>
                    <a:pt x="1077" y="3579"/>
                  </a:cubicBezTo>
                  <a:cubicBezTo>
                    <a:pt x="1077" y="2850"/>
                    <a:pt x="1330" y="1964"/>
                    <a:pt x="1869" y="1425"/>
                  </a:cubicBezTo>
                  <a:cubicBezTo>
                    <a:pt x="1893" y="1393"/>
                    <a:pt x="1925" y="1379"/>
                    <a:pt x="1959" y="1379"/>
                  </a:cubicBezTo>
                  <a:close/>
                  <a:moveTo>
                    <a:pt x="4656" y="0"/>
                  </a:moveTo>
                  <a:cubicBezTo>
                    <a:pt x="3484" y="32"/>
                    <a:pt x="2249" y="190"/>
                    <a:pt x="1077" y="507"/>
                  </a:cubicBezTo>
                  <a:cubicBezTo>
                    <a:pt x="475" y="1774"/>
                    <a:pt x="127" y="3104"/>
                    <a:pt x="0" y="4529"/>
                  </a:cubicBezTo>
                  <a:lnTo>
                    <a:pt x="0" y="4624"/>
                  </a:lnTo>
                  <a:cubicBezTo>
                    <a:pt x="1489" y="4624"/>
                    <a:pt x="3009" y="4656"/>
                    <a:pt x="4497" y="4656"/>
                  </a:cubicBezTo>
                  <a:cubicBezTo>
                    <a:pt x="4561" y="3104"/>
                    <a:pt x="4624" y="1520"/>
                    <a:pt x="4656" y="0"/>
                  </a:cubicBezTo>
                  <a:close/>
                </a:path>
              </a:pathLst>
            </a:custGeom>
            <a:solidFill>
              <a:srgbClr val="D8EEF9"/>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p:cNvSpPr/>
            <p:nvPr/>
          </p:nvSpPr>
          <p:spPr>
            <a:xfrm>
              <a:off x="-79154650" y="2488925"/>
              <a:ext cx="86325" cy="101375"/>
            </a:xfrm>
            <a:custGeom>
              <a:avLst/>
              <a:gdLst/>
              <a:ahLst/>
              <a:cxnLst/>
              <a:rect l="l" t="t" r="r" b="b"/>
              <a:pathLst>
                <a:path w="3453" h="4055" extrusionOk="0">
                  <a:moveTo>
                    <a:pt x="3452" y="1"/>
                  </a:moveTo>
                  <a:lnTo>
                    <a:pt x="3452" y="1"/>
                  </a:lnTo>
                  <a:cubicBezTo>
                    <a:pt x="2027" y="1109"/>
                    <a:pt x="887" y="2502"/>
                    <a:pt x="0" y="4054"/>
                  </a:cubicBezTo>
                  <a:cubicBezTo>
                    <a:pt x="1172" y="3769"/>
                    <a:pt x="2281" y="3643"/>
                    <a:pt x="3326" y="3611"/>
                  </a:cubicBezTo>
                  <a:cubicBezTo>
                    <a:pt x="3389" y="2407"/>
                    <a:pt x="3421" y="1204"/>
                    <a:pt x="3452" y="1"/>
                  </a:cubicBezTo>
                  <a:close/>
                </a:path>
              </a:pathLst>
            </a:custGeom>
            <a:solidFill>
              <a:srgbClr val="D8EEF9"/>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p:cNvSpPr/>
            <p:nvPr/>
          </p:nvSpPr>
          <p:spPr>
            <a:xfrm>
              <a:off x="-79222750" y="2481800"/>
              <a:ext cx="146500" cy="133825"/>
            </a:xfrm>
            <a:custGeom>
              <a:avLst/>
              <a:gdLst/>
              <a:ahLst/>
              <a:cxnLst/>
              <a:rect l="l" t="t" r="r" b="b"/>
              <a:pathLst>
                <a:path w="5860" h="5353" extrusionOk="0">
                  <a:moveTo>
                    <a:pt x="5860" y="1"/>
                  </a:moveTo>
                  <a:lnTo>
                    <a:pt x="5860" y="1"/>
                  </a:lnTo>
                  <a:cubicBezTo>
                    <a:pt x="3959" y="792"/>
                    <a:pt x="2218" y="1711"/>
                    <a:pt x="983" y="3421"/>
                  </a:cubicBezTo>
                  <a:cubicBezTo>
                    <a:pt x="603" y="4054"/>
                    <a:pt x="254" y="4688"/>
                    <a:pt x="1" y="5353"/>
                  </a:cubicBezTo>
                  <a:cubicBezTo>
                    <a:pt x="666" y="5004"/>
                    <a:pt x="1426" y="4719"/>
                    <a:pt x="2186" y="4498"/>
                  </a:cubicBezTo>
                  <a:cubicBezTo>
                    <a:pt x="3041" y="2756"/>
                    <a:pt x="4308" y="1204"/>
                    <a:pt x="5860" y="1"/>
                  </a:cubicBezTo>
                  <a:close/>
                </a:path>
              </a:pathLst>
            </a:custGeom>
            <a:solidFill>
              <a:srgbClr val="D8EEF9"/>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p:cNvSpPr/>
            <p:nvPr/>
          </p:nvSpPr>
          <p:spPr>
            <a:xfrm>
              <a:off x="-79298750" y="2475475"/>
              <a:ext cx="211400" cy="214575"/>
            </a:xfrm>
            <a:custGeom>
              <a:avLst/>
              <a:gdLst/>
              <a:ahLst/>
              <a:cxnLst/>
              <a:rect l="l" t="t" r="r" b="b"/>
              <a:pathLst>
                <a:path w="8456" h="8583" extrusionOk="0">
                  <a:moveTo>
                    <a:pt x="8456" y="0"/>
                  </a:moveTo>
                  <a:lnTo>
                    <a:pt x="8456" y="0"/>
                  </a:lnTo>
                  <a:cubicBezTo>
                    <a:pt x="6778" y="190"/>
                    <a:pt x="5099" y="792"/>
                    <a:pt x="3706" y="1837"/>
                  </a:cubicBezTo>
                  <a:cubicBezTo>
                    <a:pt x="1647" y="3484"/>
                    <a:pt x="317" y="6017"/>
                    <a:pt x="1" y="8583"/>
                  </a:cubicBezTo>
                  <a:cubicBezTo>
                    <a:pt x="539" y="7474"/>
                    <a:pt x="1426" y="6651"/>
                    <a:pt x="2439" y="5954"/>
                  </a:cubicBezTo>
                  <a:cubicBezTo>
                    <a:pt x="2756" y="4972"/>
                    <a:pt x="3231" y="4022"/>
                    <a:pt x="3864" y="3199"/>
                  </a:cubicBezTo>
                  <a:cubicBezTo>
                    <a:pt x="5068" y="1615"/>
                    <a:pt x="6683" y="697"/>
                    <a:pt x="8456" y="0"/>
                  </a:cubicBezTo>
                  <a:close/>
                </a:path>
              </a:pathLst>
            </a:custGeom>
            <a:solidFill>
              <a:srgbClr val="D8EEF9"/>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9"/>
            <p:cNvSpPr/>
            <p:nvPr/>
          </p:nvSpPr>
          <p:spPr>
            <a:xfrm>
              <a:off x="-79299550" y="2642525"/>
              <a:ext cx="57825" cy="66525"/>
            </a:xfrm>
            <a:custGeom>
              <a:avLst/>
              <a:gdLst/>
              <a:ahLst/>
              <a:cxnLst/>
              <a:rect l="l" t="t" r="r" b="b"/>
              <a:pathLst>
                <a:path w="2313" h="2661" extrusionOk="0">
                  <a:moveTo>
                    <a:pt x="2313" y="0"/>
                  </a:moveTo>
                  <a:cubicBezTo>
                    <a:pt x="1426" y="665"/>
                    <a:pt x="634" y="1489"/>
                    <a:pt x="1" y="2661"/>
                  </a:cubicBezTo>
                  <a:cubicBezTo>
                    <a:pt x="666" y="2597"/>
                    <a:pt x="1331" y="2597"/>
                    <a:pt x="1996" y="2597"/>
                  </a:cubicBezTo>
                  <a:cubicBezTo>
                    <a:pt x="1996" y="1711"/>
                    <a:pt x="2123" y="824"/>
                    <a:pt x="2313" y="0"/>
                  </a:cubicBezTo>
                  <a:close/>
                </a:path>
              </a:pathLst>
            </a:custGeom>
            <a:solidFill>
              <a:srgbClr val="D8EEF9"/>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9"/>
            <p:cNvSpPr/>
            <p:nvPr/>
          </p:nvSpPr>
          <p:spPr>
            <a:xfrm>
              <a:off x="-79299550" y="2715350"/>
              <a:ext cx="61000" cy="76050"/>
            </a:xfrm>
            <a:custGeom>
              <a:avLst/>
              <a:gdLst/>
              <a:ahLst/>
              <a:cxnLst/>
              <a:rect l="l" t="t" r="r" b="b"/>
              <a:pathLst>
                <a:path w="2440" h="3042" extrusionOk="0">
                  <a:moveTo>
                    <a:pt x="1" y="1"/>
                  </a:moveTo>
                  <a:lnTo>
                    <a:pt x="1" y="413"/>
                  </a:lnTo>
                  <a:cubicBezTo>
                    <a:pt x="191" y="1426"/>
                    <a:pt x="1331" y="2376"/>
                    <a:pt x="2439" y="3041"/>
                  </a:cubicBezTo>
                  <a:cubicBezTo>
                    <a:pt x="2218" y="2059"/>
                    <a:pt x="2059" y="1109"/>
                    <a:pt x="1996" y="223"/>
                  </a:cubicBezTo>
                  <a:lnTo>
                    <a:pt x="2028" y="96"/>
                  </a:lnTo>
                  <a:cubicBezTo>
                    <a:pt x="1331" y="64"/>
                    <a:pt x="666" y="64"/>
                    <a:pt x="1" y="1"/>
                  </a:cubicBezTo>
                  <a:close/>
                </a:path>
              </a:pathLst>
            </a:custGeom>
            <a:solidFill>
              <a:srgbClr val="D8EEF9"/>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p:cNvSpPr/>
            <p:nvPr/>
          </p:nvSpPr>
          <p:spPr>
            <a:xfrm>
              <a:off x="-79297950" y="2749400"/>
              <a:ext cx="201900" cy="201125"/>
            </a:xfrm>
            <a:custGeom>
              <a:avLst/>
              <a:gdLst/>
              <a:ahLst/>
              <a:cxnLst/>
              <a:rect l="l" t="t" r="r" b="b"/>
              <a:pathLst>
                <a:path w="8076" h="8045" extrusionOk="0">
                  <a:moveTo>
                    <a:pt x="0" y="1"/>
                  </a:moveTo>
                  <a:lnTo>
                    <a:pt x="0" y="1"/>
                  </a:lnTo>
                  <a:cubicBezTo>
                    <a:pt x="95" y="444"/>
                    <a:pt x="190" y="919"/>
                    <a:pt x="317" y="1331"/>
                  </a:cubicBezTo>
                  <a:cubicBezTo>
                    <a:pt x="1394" y="4814"/>
                    <a:pt x="4529" y="7411"/>
                    <a:pt x="8076" y="8045"/>
                  </a:cubicBezTo>
                  <a:lnTo>
                    <a:pt x="8044" y="7981"/>
                  </a:lnTo>
                  <a:cubicBezTo>
                    <a:pt x="5162" y="7601"/>
                    <a:pt x="3420" y="5036"/>
                    <a:pt x="2534" y="2249"/>
                  </a:cubicBezTo>
                  <a:cubicBezTo>
                    <a:pt x="1837" y="1806"/>
                    <a:pt x="602" y="951"/>
                    <a:pt x="0" y="1"/>
                  </a:cubicBezTo>
                  <a:close/>
                </a:path>
              </a:pathLst>
            </a:custGeom>
            <a:solidFill>
              <a:srgbClr val="D8EEF9"/>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p:cNvSpPr/>
            <p:nvPr/>
          </p:nvSpPr>
          <p:spPr>
            <a:xfrm>
              <a:off x="-79220375" y="2813525"/>
              <a:ext cx="108500" cy="125925"/>
            </a:xfrm>
            <a:custGeom>
              <a:avLst/>
              <a:gdLst/>
              <a:ahLst/>
              <a:cxnLst/>
              <a:rect l="l" t="t" r="r" b="b"/>
              <a:pathLst>
                <a:path w="4340" h="5037" extrusionOk="0">
                  <a:moveTo>
                    <a:pt x="1" y="1"/>
                  </a:moveTo>
                  <a:lnTo>
                    <a:pt x="1" y="1"/>
                  </a:lnTo>
                  <a:cubicBezTo>
                    <a:pt x="729" y="2249"/>
                    <a:pt x="2154" y="4276"/>
                    <a:pt x="4339" y="5036"/>
                  </a:cubicBezTo>
                  <a:cubicBezTo>
                    <a:pt x="3041" y="3928"/>
                    <a:pt x="2091" y="2376"/>
                    <a:pt x="1521" y="666"/>
                  </a:cubicBezTo>
                  <a:cubicBezTo>
                    <a:pt x="983" y="476"/>
                    <a:pt x="476" y="254"/>
                    <a:pt x="1" y="1"/>
                  </a:cubicBezTo>
                  <a:close/>
                </a:path>
              </a:pathLst>
            </a:custGeom>
            <a:solidFill>
              <a:srgbClr val="D8EEF9"/>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9"/>
            <p:cNvSpPr/>
            <p:nvPr/>
          </p:nvSpPr>
          <p:spPr>
            <a:xfrm>
              <a:off x="-79168900" y="2833325"/>
              <a:ext cx="88675" cy="117200"/>
            </a:xfrm>
            <a:custGeom>
              <a:avLst/>
              <a:gdLst/>
              <a:ahLst/>
              <a:cxnLst/>
              <a:rect l="l" t="t" r="r" b="b"/>
              <a:pathLst>
                <a:path w="3547" h="4688" extrusionOk="0">
                  <a:moveTo>
                    <a:pt x="0" y="1"/>
                  </a:moveTo>
                  <a:lnTo>
                    <a:pt x="0" y="1"/>
                  </a:lnTo>
                  <a:cubicBezTo>
                    <a:pt x="665" y="1742"/>
                    <a:pt x="1710" y="3326"/>
                    <a:pt x="3167" y="4403"/>
                  </a:cubicBezTo>
                  <a:cubicBezTo>
                    <a:pt x="3199" y="4403"/>
                    <a:pt x="3262" y="4434"/>
                    <a:pt x="3326" y="4434"/>
                  </a:cubicBezTo>
                  <a:cubicBezTo>
                    <a:pt x="3389" y="4466"/>
                    <a:pt x="3389" y="4561"/>
                    <a:pt x="3389" y="4593"/>
                  </a:cubicBezTo>
                  <a:lnTo>
                    <a:pt x="3484" y="4688"/>
                  </a:lnTo>
                  <a:cubicBezTo>
                    <a:pt x="3199" y="3421"/>
                    <a:pt x="3484" y="2091"/>
                    <a:pt x="3547" y="792"/>
                  </a:cubicBezTo>
                  <a:cubicBezTo>
                    <a:pt x="3421" y="792"/>
                    <a:pt x="3262" y="761"/>
                    <a:pt x="3136" y="666"/>
                  </a:cubicBezTo>
                  <a:cubicBezTo>
                    <a:pt x="2090" y="571"/>
                    <a:pt x="1014" y="317"/>
                    <a:pt x="0" y="1"/>
                  </a:cubicBezTo>
                  <a:close/>
                </a:path>
              </a:pathLst>
            </a:custGeom>
            <a:solidFill>
              <a:srgbClr val="D8EEF9"/>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9"/>
            <p:cNvSpPr/>
            <p:nvPr/>
          </p:nvSpPr>
          <p:spPr>
            <a:xfrm>
              <a:off x="-79079450" y="2853900"/>
              <a:ext cx="67325" cy="95825"/>
            </a:xfrm>
            <a:custGeom>
              <a:avLst/>
              <a:gdLst/>
              <a:ahLst/>
              <a:cxnLst/>
              <a:rect l="l" t="t" r="r" b="b"/>
              <a:pathLst>
                <a:path w="2693" h="3833" extrusionOk="0">
                  <a:moveTo>
                    <a:pt x="318" y="1"/>
                  </a:moveTo>
                  <a:cubicBezTo>
                    <a:pt x="223" y="1268"/>
                    <a:pt x="1" y="2598"/>
                    <a:pt x="159" y="3833"/>
                  </a:cubicBezTo>
                  <a:cubicBezTo>
                    <a:pt x="223" y="3833"/>
                    <a:pt x="223" y="3801"/>
                    <a:pt x="223" y="3801"/>
                  </a:cubicBezTo>
                  <a:cubicBezTo>
                    <a:pt x="1173" y="2630"/>
                    <a:pt x="2028" y="1394"/>
                    <a:pt x="2693" y="64"/>
                  </a:cubicBezTo>
                  <a:lnTo>
                    <a:pt x="2693" y="64"/>
                  </a:lnTo>
                  <a:cubicBezTo>
                    <a:pt x="2391" y="76"/>
                    <a:pt x="2094" y="83"/>
                    <a:pt x="1801" y="83"/>
                  </a:cubicBezTo>
                  <a:cubicBezTo>
                    <a:pt x="1294" y="83"/>
                    <a:pt x="799" y="61"/>
                    <a:pt x="318" y="1"/>
                  </a:cubicBezTo>
                  <a:close/>
                </a:path>
              </a:pathLst>
            </a:custGeom>
            <a:solidFill>
              <a:srgbClr val="D8EEF9"/>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9"/>
            <p:cNvSpPr/>
            <p:nvPr/>
          </p:nvSpPr>
          <p:spPr>
            <a:xfrm>
              <a:off x="-79069950" y="2720900"/>
              <a:ext cx="97400" cy="124050"/>
            </a:xfrm>
            <a:custGeom>
              <a:avLst/>
              <a:gdLst/>
              <a:ahLst/>
              <a:cxnLst/>
              <a:rect l="l" t="t" r="r" b="b"/>
              <a:pathLst>
                <a:path w="3896" h="4962" extrusionOk="0">
                  <a:moveTo>
                    <a:pt x="191" y="1"/>
                  </a:moveTo>
                  <a:cubicBezTo>
                    <a:pt x="191" y="32"/>
                    <a:pt x="159" y="32"/>
                    <a:pt x="191" y="96"/>
                  </a:cubicBezTo>
                  <a:cubicBezTo>
                    <a:pt x="159" y="1616"/>
                    <a:pt x="96" y="3168"/>
                    <a:pt x="33" y="4656"/>
                  </a:cubicBezTo>
                  <a:cubicBezTo>
                    <a:pt x="1" y="4751"/>
                    <a:pt x="1" y="4814"/>
                    <a:pt x="1" y="4909"/>
                  </a:cubicBezTo>
                  <a:cubicBezTo>
                    <a:pt x="465" y="4946"/>
                    <a:pt x="950" y="4962"/>
                    <a:pt x="1451" y="4962"/>
                  </a:cubicBezTo>
                  <a:cubicBezTo>
                    <a:pt x="1805" y="4962"/>
                    <a:pt x="2167" y="4954"/>
                    <a:pt x="2534" y="4941"/>
                  </a:cubicBezTo>
                  <a:cubicBezTo>
                    <a:pt x="3263" y="3389"/>
                    <a:pt x="3738" y="1774"/>
                    <a:pt x="3896" y="32"/>
                  </a:cubicBezTo>
                  <a:cubicBezTo>
                    <a:pt x="2693" y="32"/>
                    <a:pt x="1426" y="1"/>
                    <a:pt x="191" y="1"/>
                  </a:cubicBezTo>
                  <a:close/>
                </a:path>
              </a:pathLst>
            </a:custGeom>
            <a:solidFill>
              <a:srgbClr val="D8EEF9"/>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9"/>
            <p:cNvSpPr/>
            <p:nvPr/>
          </p:nvSpPr>
          <p:spPr>
            <a:xfrm>
              <a:off x="-79065975" y="2590875"/>
              <a:ext cx="95800" cy="118175"/>
            </a:xfrm>
            <a:custGeom>
              <a:avLst/>
              <a:gdLst/>
              <a:ahLst/>
              <a:cxnLst/>
              <a:rect l="l" t="t" r="r" b="b"/>
              <a:pathLst>
                <a:path w="3832" h="4727" extrusionOk="0">
                  <a:moveTo>
                    <a:pt x="663" y="0"/>
                  </a:moveTo>
                  <a:cubicBezTo>
                    <a:pt x="496" y="0"/>
                    <a:pt x="328" y="3"/>
                    <a:pt x="159" y="8"/>
                  </a:cubicBezTo>
                  <a:cubicBezTo>
                    <a:pt x="95" y="1560"/>
                    <a:pt x="32" y="3080"/>
                    <a:pt x="0" y="4663"/>
                  </a:cubicBezTo>
                  <a:cubicBezTo>
                    <a:pt x="1267" y="4663"/>
                    <a:pt x="2470" y="4663"/>
                    <a:pt x="3737" y="4727"/>
                  </a:cubicBezTo>
                  <a:cubicBezTo>
                    <a:pt x="3832" y="3175"/>
                    <a:pt x="3642" y="1623"/>
                    <a:pt x="3167" y="198"/>
                  </a:cubicBezTo>
                  <a:cubicBezTo>
                    <a:pt x="2323" y="66"/>
                    <a:pt x="1500" y="0"/>
                    <a:pt x="663" y="0"/>
                  </a:cubicBezTo>
                  <a:close/>
                </a:path>
              </a:pathLst>
            </a:custGeom>
            <a:solidFill>
              <a:srgbClr val="D8EEF9"/>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9"/>
            <p:cNvSpPr/>
            <p:nvPr/>
          </p:nvSpPr>
          <p:spPr>
            <a:xfrm>
              <a:off x="-79060450" y="2480225"/>
              <a:ext cx="70500" cy="104525"/>
            </a:xfrm>
            <a:custGeom>
              <a:avLst/>
              <a:gdLst/>
              <a:ahLst/>
              <a:cxnLst/>
              <a:rect l="l" t="t" r="r" b="b"/>
              <a:pathLst>
                <a:path w="2820" h="4181" extrusionOk="0">
                  <a:moveTo>
                    <a:pt x="254" y="0"/>
                  </a:moveTo>
                  <a:cubicBezTo>
                    <a:pt x="191" y="0"/>
                    <a:pt x="159" y="32"/>
                    <a:pt x="128" y="64"/>
                  </a:cubicBezTo>
                  <a:lnTo>
                    <a:pt x="1" y="3991"/>
                  </a:lnTo>
                  <a:cubicBezTo>
                    <a:pt x="919" y="3991"/>
                    <a:pt x="1869" y="4022"/>
                    <a:pt x="2819" y="4181"/>
                  </a:cubicBezTo>
                  <a:cubicBezTo>
                    <a:pt x="2249" y="2660"/>
                    <a:pt x="1394" y="1235"/>
                    <a:pt x="254" y="0"/>
                  </a:cubicBezTo>
                  <a:close/>
                </a:path>
              </a:pathLst>
            </a:custGeom>
            <a:solidFill>
              <a:srgbClr val="D8EEF9"/>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9"/>
            <p:cNvSpPr/>
            <p:nvPr/>
          </p:nvSpPr>
          <p:spPr>
            <a:xfrm>
              <a:off x="-79084975" y="2959200"/>
              <a:ext cx="24550" cy="96625"/>
            </a:xfrm>
            <a:custGeom>
              <a:avLst/>
              <a:gdLst/>
              <a:ahLst/>
              <a:cxnLst/>
              <a:rect l="l" t="t" r="r" b="b"/>
              <a:pathLst>
                <a:path w="982" h="3865" extrusionOk="0">
                  <a:moveTo>
                    <a:pt x="602" y="1"/>
                  </a:moveTo>
                  <a:cubicBezTo>
                    <a:pt x="602" y="96"/>
                    <a:pt x="507" y="191"/>
                    <a:pt x="380" y="191"/>
                  </a:cubicBezTo>
                  <a:cubicBezTo>
                    <a:pt x="285" y="191"/>
                    <a:pt x="127" y="159"/>
                    <a:pt x="0" y="159"/>
                  </a:cubicBezTo>
                  <a:lnTo>
                    <a:pt x="0" y="159"/>
                  </a:lnTo>
                  <a:cubicBezTo>
                    <a:pt x="349" y="1331"/>
                    <a:pt x="222" y="2471"/>
                    <a:pt x="0" y="3675"/>
                  </a:cubicBezTo>
                  <a:cubicBezTo>
                    <a:pt x="0" y="3738"/>
                    <a:pt x="159" y="3865"/>
                    <a:pt x="127" y="3865"/>
                  </a:cubicBezTo>
                  <a:cubicBezTo>
                    <a:pt x="349" y="3865"/>
                    <a:pt x="602" y="3833"/>
                    <a:pt x="824" y="3801"/>
                  </a:cubicBezTo>
                  <a:cubicBezTo>
                    <a:pt x="792" y="3801"/>
                    <a:pt x="982" y="3643"/>
                    <a:pt x="982" y="3580"/>
                  </a:cubicBezTo>
                  <a:cubicBezTo>
                    <a:pt x="982" y="2408"/>
                    <a:pt x="824" y="1331"/>
                    <a:pt x="855" y="159"/>
                  </a:cubicBezTo>
                  <a:lnTo>
                    <a:pt x="760" y="159"/>
                  </a:lnTo>
                  <a:cubicBezTo>
                    <a:pt x="665" y="159"/>
                    <a:pt x="634" y="128"/>
                    <a:pt x="602" y="1"/>
                  </a:cubicBezTo>
                  <a:close/>
                </a:path>
              </a:pathLst>
            </a:custGeom>
            <a:solidFill>
              <a:srgbClr val="F49432"/>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9"/>
            <p:cNvSpPr/>
            <p:nvPr/>
          </p:nvSpPr>
          <p:spPr>
            <a:xfrm>
              <a:off x="-79077850" y="2395725"/>
              <a:ext cx="25350" cy="66300"/>
            </a:xfrm>
            <a:custGeom>
              <a:avLst/>
              <a:gdLst/>
              <a:ahLst/>
              <a:cxnLst/>
              <a:rect l="l" t="t" r="r" b="b"/>
              <a:pathLst>
                <a:path w="1014" h="2652" extrusionOk="0">
                  <a:moveTo>
                    <a:pt x="543" y="1"/>
                  </a:moveTo>
                  <a:cubicBezTo>
                    <a:pt x="458" y="1"/>
                    <a:pt x="385" y="82"/>
                    <a:pt x="317" y="245"/>
                  </a:cubicBezTo>
                  <a:cubicBezTo>
                    <a:pt x="32" y="688"/>
                    <a:pt x="95" y="1227"/>
                    <a:pt x="64" y="1702"/>
                  </a:cubicBezTo>
                  <a:cubicBezTo>
                    <a:pt x="64" y="2019"/>
                    <a:pt x="32" y="2335"/>
                    <a:pt x="0" y="2652"/>
                  </a:cubicBezTo>
                  <a:lnTo>
                    <a:pt x="982" y="2652"/>
                  </a:lnTo>
                  <a:lnTo>
                    <a:pt x="982" y="1322"/>
                  </a:lnTo>
                  <a:cubicBezTo>
                    <a:pt x="982" y="1100"/>
                    <a:pt x="1014" y="847"/>
                    <a:pt x="982" y="657"/>
                  </a:cubicBezTo>
                  <a:lnTo>
                    <a:pt x="950" y="435"/>
                  </a:lnTo>
                  <a:cubicBezTo>
                    <a:pt x="787" y="146"/>
                    <a:pt x="656" y="1"/>
                    <a:pt x="543" y="1"/>
                  </a:cubicBezTo>
                  <a:close/>
                </a:path>
              </a:pathLst>
            </a:custGeom>
            <a:solidFill>
              <a:srgbClr val="F49432"/>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9"/>
            <p:cNvSpPr/>
            <p:nvPr/>
          </p:nvSpPr>
          <p:spPr>
            <a:xfrm>
              <a:off x="-79167325" y="3053425"/>
              <a:ext cx="190025" cy="23775"/>
            </a:xfrm>
            <a:custGeom>
              <a:avLst/>
              <a:gdLst/>
              <a:ahLst/>
              <a:cxnLst/>
              <a:rect l="l" t="t" r="r" b="b"/>
              <a:pathLst>
                <a:path w="7601" h="951" extrusionOk="0">
                  <a:moveTo>
                    <a:pt x="32" y="1"/>
                  </a:moveTo>
                  <a:lnTo>
                    <a:pt x="32" y="32"/>
                  </a:lnTo>
                  <a:cubicBezTo>
                    <a:pt x="32" y="317"/>
                    <a:pt x="1" y="634"/>
                    <a:pt x="32" y="951"/>
                  </a:cubicBezTo>
                  <a:cubicBezTo>
                    <a:pt x="2534" y="792"/>
                    <a:pt x="5036" y="792"/>
                    <a:pt x="7538" y="729"/>
                  </a:cubicBezTo>
                  <a:lnTo>
                    <a:pt x="7570" y="729"/>
                  </a:lnTo>
                  <a:cubicBezTo>
                    <a:pt x="7601" y="507"/>
                    <a:pt x="7601" y="254"/>
                    <a:pt x="7570" y="32"/>
                  </a:cubicBezTo>
                  <a:cubicBezTo>
                    <a:pt x="7570" y="23"/>
                    <a:pt x="7567" y="19"/>
                    <a:pt x="7564" y="19"/>
                  </a:cubicBezTo>
                  <a:lnTo>
                    <a:pt x="7564" y="19"/>
                  </a:lnTo>
                  <a:cubicBezTo>
                    <a:pt x="7556" y="19"/>
                    <a:pt x="7547" y="41"/>
                    <a:pt x="7570" y="64"/>
                  </a:cubicBezTo>
                  <a:cubicBezTo>
                    <a:pt x="7106" y="109"/>
                    <a:pt x="6615" y="139"/>
                    <a:pt x="6119" y="139"/>
                  </a:cubicBezTo>
                  <a:cubicBezTo>
                    <a:pt x="5563" y="139"/>
                    <a:pt x="5001" y="101"/>
                    <a:pt x="4466" y="1"/>
                  </a:cubicBezTo>
                  <a:lnTo>
                    <a:pt x="4466" y="32"/>
                  </a:lnTo>
                  <a:lnTo>
                    <a:pt x="4466" y="96"/>
                  </a:lnTo>
                  <a:cubicBezTo>
                    <a:pt x="4529" y="191"/>
                    <a:pt x="4466" y="254"/>
                    <a:pt x="4403" y="317"/>
                  </a:cubicBezTo>
                  <a:cubicBezTo>
                    <a:pt x="4206" y="406"/>
                    <a:pt x="3980" y="445"/>
                    <a:pt x="3757" y="445"/>
                  </a:cubicBezTo>
                  <a:cubicBezTo>
                    <a:pt x="3585" y="445"/>
                    <a:pt x="3415" y="422"/>
                    <a:pt x="3263" y="381"/>
                  </a:cubicBezTo>
                  <a:cubicBezTo>
                    <a:pt x="3136" y="381"/>
                    <a:pt x="3136" y="191"/>
                    <a:pt x="3263" y="191"/>
                  </a:cubicBezTo>
                  <a:cubicBezTo>
                    <a:pt x="3199" y="159"/>
                    <a:pt x="3168" y="96"/>
                    <a:pt x="3168" y="64"/>
                  </a:cubicBezTo>
                  <a:cubicBezTo>
                    <a:pt x="2154" y="64"/>
                    <a:pt x="1141" y="64"/>
                    <a:pt x="127" y="32"/>
                  </a:cubicBezTo>
                  <a:cubicBezTo>
                    <a:pt x="96" y="32"/>
                    <a:pt x="32" y="32"/>
                    <a:pt x="32" y="1"/>
                  </a:cubicBezTo>
                  <a:close/>
                </a:path>
              </a:pathLst>
            </a:custGeom>
            <a:solidFill>
              <a:srgbClr val="F49432"/>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p:nvPr/>
          </p:nvSpPr>
          <p:spPr>
            <a:xfrm>
              <a:off x="-79386625" y="2383575"/>
              <a:ext cx="599350" cy="699375"/>
            </a:xfrm>
            <a:custGeom>
              <a:avLst/>
              <a:gdLst/>
              <a:ahLst/>
              <a:cxnLst/>
              <a:rect l="l" t="t" r="r" b="b"/>
              <a:pathLst>
                <a:path w="23974" h="27975" extrusionOk="0">
                  <a:moveTo>
                    <a:pt x="12912" y="534"/>
                  </a:moveTo>
                  <a:cubicBezTo>
                    <a:pt x="13028" y="534"/>
                    <a:pt x="13170" y="676"/>
                    <a:pt x="13333" y="984"/>
                  </a:cubicBezTo>
                  <a:lnTo>
                    <a:pt x="13333" y="1143"/>
                  </a:lnTo>
                  <a:cubicBezTo>
                    <a:pt x="13365" y="1333"/>
                    <a:pt x="13333" y="1586"/>
                    <a:pt x="13333" y="1808"/>
                  </a:cubicBezTo>
                  <a:cubicBezTo>
                    <a:pt x="13333" y="2283"/>
                    <a:pt x="13333" y="2726"/>
                    <a:pt x="13365" y="3201"/>
                  </a:cubicBezTo>
                  <a:cubicBezTo>
                    <a:pt x="13190" y="3170"/>
                    <a:pt x="13024" y="3154"/>
                    <a:pt x="12862" y="3154"/>
                  </a:cubicBezTo>
                  <a:cubicBezTo>
                    <a:pt x="12700" y="3154"/>
                    <a:pt x="12541" y="3170"/>
                    <a:pt x="12383" y="3201"/>
                  </a:cubicBezTo>
                  <a:cubicBezTo>
                    <a:pt x="12415" y="2853"/>
                    <a:pt x="12415" y="2568"/>
                    <a:pt x="12446" y="2219"/>
                  </a:cubicBezTo>
                  <a:cubicBezTo>
                    <a:pt x="12510" y="1713"/>
                    <a:pt x="12415" y="1174"/>
                    <a:pt x="12700" y="763"/>
                  </a:cubicBezTo>
                  <a:cubicBezTo>
                    <a:pt x="12754" y="614"/>
                    <a:pt x="12825" y="534"/>
                    <a:pt x="12912" y="534"/>
                  </a:cubicBezTo>
                  <a:close/>
                  <a:moveTo>
                    <a:pt x="13238" y="3835"/>
                  </a:moveTo>
                  <a:cubicBezTo>
                    <a:pt x="14410" y="5038"/>
                    <a:pt x="15265" y="6463"/>
                    <a:pt x="15835" y="8015"/>
                  </a:cubicBezTo>
                  <a:cubicBezTo>
                    <a:pt x="14916" y="7888"/>
                    <a:pt x="13935" y="7825"/>
                    <a:pt x="13016" y="7825"/>
                  </a:cubicBezTo>
                  <a:lnTo>
                    <a:pt x="13143" y="3898"/>
                  </a:lnTo>
                  <a:cubicBezTo>
                    <a:pt x="13175" y="3898"/>
                    <a:pt x="13206" y="3866"/>
                    <a:pt x="13238" y="3835"/>
                  </a:cubicBezTo>
                  <a:close/>
                  <a:moveTo>
                    <a:pt x="12763" y="4246"/>
                  </a:moveTo>
                  <a:lnTo>
                    <a:pt x="12763" y="4246"/>
                  </a:lnTo>
                  <a:cubicBezTo>
                    <a:pt x="12731" y="5450"/>
                    <a:pt x="12700" y="6685"/>
                    <a:pt x="12668" y="7857"/>
                  </a:cubicBezTo>
                  <a:cubicBezTo>
                    <a:pt x="11591" y="7857"/>
                    <a:pt x="10451" y="8015"/>
                    <a:pt x="9343" y="8332"/>
                  </a:cubicBezTo>
                  <a:cubicBezTo>
                    <a:pt x="10166" y="6748"/>
                    <a:pt x="11338" y="5355"/>
                    <a:pt x="12763" y="4246"/>
                  </a:cubicBezTo>
                  <a:close/>
                  <a:moveTo>
                    <a:pt x="13840" y="3835"/>
                  </a:moveTo>
                  <a:lnTo>
                    <a:pt x="13840" y="3835"/>
                  </a:lnTo>
                  <a:cubicBezTo>
                    <a:pt x="16057" y="4943"/>
                    <a:pt x="17893" y="6716"/>
                    <a:pt x="18938" y="8902"/>
                  </a:cubicBezTo>
                  <a:cubicBezTo>
                    <a:pt x="18115" y="8522"/>
                    <a:pt x="17197" y="8300"/>
                    <a:pt x="16310" y="8110"/>
                  </a:cubicBezTo>
                  <a:cubicBezTo>
                    <a:pt x="15771" y="6558"/>
                    <a:pt x="14980" y="5070"/>
                    <a:pt x="13840" y="3835"/>
                  </a:cubicBezTo>
                  <a:close/>
                  <a:moveTo>
                    <a:pt x="12415" y="3993"/>
                  </a:moveTo>
                  <a:lnTo>
                    <a:pt x="12415" y="3993"/>
                  </a:lnTo>
                  <a:cubicBezTo>
                    <a:pt x="10831" y="5165"/>
                    <a:pt x="9564" y="6716"/>
                    <a:pt x="8741" y="8458"/>
                  </a:cubicBezTo>
                  <a:cubicBezTo>
                    <a:pt x="7981" y="8680"/>
                    <a:pt x="7284" y="8965"/>
                    <a:pt x="6556" y="9377"/>
                  </a:cubicBezTo>
                  <a:cubicBezTo>
                    <a:pt x="6809" y="8680"/>
                    <a:pt x="7158" y="8015"/>
                    <a:pt x="7538" y="7413"/>
                  </a:cubicBezTo>
                  <a:cubicBezTo>
                    <a:pt x="8773" y="5671"/>
                    <a:pt x="10514" y="4721"/>
                    <a:pt x="12415" y="3993"/>
                  </a:cubicBezTo>
                  <a:close/>
                  <a:moveTo>
                    <a:pt x="14315" y="3708"/>
                  </a:moveTo>
                  <a:lnTo>
                    <a:pt x="14315" y="3708"/>
                  </a:lnTo>
                  <a:cubicBezTo>
                    <a:pt x="15708" y="3898"/>
                    <a:pt x="17102" y="4373"/>
                    <a:pt x="18305" y="5133"/>
                  </a:cubicBezTo>
                  <a:cubicBezTo>
                    <a:pt x="20744" y="6621"/>
                    <a:pt x="22264" y="9377"/>
                    <a:pt x="22580" y="12164"/>
                  </a:cubicBezTo>
                  <a:cubicBezTo>
                    <a:pt x="21884" y="10833"/>
                    <a:pt x="20807" y="9883"/>
                    <a:pt x="19540" y="9218"/>
                  </a:cubicBezTo>
                  <a:cubicBezTo>
                    <a:pt x="18527" y="6843"/>
                    <a:pt x="16658" y="4816"/>
                    <a:pt x="14315" y="3708"/>
                  </a:cubicBezTo>
                  <a:close/>
                  <a:moveTo>
                    <a:pt x="11971" y="3676"/>
                  </a:moveTo>
                  <a:lnTo>
                    <a:pt x="11971" y="3676"/>
                  </a:lnTo>
                  <a:cubicBezTo>
                    <a:pt x="10229" y="4405"/>
                    <a:pt x="8614" y="5291"/>
                    <a:pt x="7443" y="6875"/>
                  </a:cubicBezTo>
                  <a:cubicBezTo>
                    <a:pt x="6809" y="7698"/>
                    <a:pt x="6334" y="8648"/>
                    <a:pt x="6017" y="9630"/>
                  </a:cubicBezTo>
                  <a:cubicBezTo>
                    <a:pt x="4972" y="10327"/>
                    <a:pt x="4117" y="11150"/>
                    <a:pt x="3547" y="12259"/>
                  </a:cubicBezTo>
                  <a:cubicBezTo>
                    <a:pt x="3832" y="9630"/>
                    <a:pt x="5131" y="7160"/>
                    <a:pt x="7221" y="5513"/>
                  </a:cubicBezTo>
                  <a:cubicBezTo>
                    <a:pt x="8614" y="4468"/>
                    <a:pt x="10293" y="3866"/>
                    <a:pt x="11971" y="3676"/>
                  </a:cubicBezTo>
                  <a:close/>
                  <a:moveTo>
                    <a:pt x="8488" y="8933"/>
                  </a:moveTo>
                  <a:lnTo>
                    <a:pt x="8488" y="8933"/>
                  </a:lnTo>
                  <a:cubicBezTo>
                    <a:pt x="7981" y="10168"/>
                    <a:pt x="7664" y="11467"/>
                    <a:pt x="7538" y="12797"/>
                  </a:cubicBezTo>
                  <a:cubicBezTo>
                    <a:pt x="7538" y="12860"/>
                    <a:pt x="7538" y="12892"/>
                    <a:pt x="7506" y="12892"/>
                  </a:cubicBezTo>
                  <a:lnTo>
                    <a:pt x="5891" y="12892"/>
                  </a:lnTo>
                  <a:cubicBezTo>
                    <a:pt x="5891" y="11847"/>
                    <a:pt x="6049" y="10865"/>
                    <a:pt x="6334" y="9915"/>
                  </a:cubicBezTo>
                  <a:cubicBezTo>
                    <a:pt x="6999" y="9535"/>
                    <a:pt x="7759" y="9155"/>
                    <a:pt x="8488" y="8933"/>
                  </a:cubicBezTo>
                  <a:close/>
                  <a:moveTo>
                    <a:pt x="5796" y="10327"/>
                  </a:moveTo>
                  <a:lnTo>
                    <a:pt x="5796" y="10327"/>
                  </a:lnTo>
                  <a:cubicBezTo>
                    <a:pt x="5606" y="11182"/>
                    <a:pt x="5479" y="12069"/>
                    <a:pt x="5479" y="12924"/>
                  </a:cubicBezTo>
                  <a:lnTo>
                    <a:pt x="3484" y="12924"/>
                  </a:lnTo>
                  <a:cubicBezTo>
                    <a:pt x="4054" y="11847"/>
                    <a:pt x="4909" y="10992"/>
                    <a:pt x="5796" y="10327"/>
                  </a:cubicBezTo>
                  <a:close/>
                  <a:moveTo>
                    <a:pt x="12605" y="8300"/>
                  </a:moveTo>
                  <a:cubicBezTo>
                    <a:pt x="12573" y="9852"/>
                    <a:pt x="12510" y="11435"/>
                    <a:pt x="12446" y="12955"/>
                  </a:cubicBezTo>
                  <a:cubicBezTo>
                    <a:pt x="10989" y="12924"/>
                    <a:pt x="9501" y="12924"/>
                    <a:pt x="7981" y="12924"/>
                  </a:cubicBezTo>
                  <a:lnTo>
                    <a:pt x="7981" y="12860"/>
                  </a:lnTo>
                  <a:cubicBezTo>
                    <a:pt x="8108" y="11435"/>
                    <a:pt x="8456" y="10073"/>
                    <a:pt x="9058" y="8807"/>
                  </a:cubicBezTo>
                  <a:cubicBezTo>
                    <a:pt x="10198" y="8490"/>
                    <a:pt x="11433" y="8332"/>
                    <a:pt x="12605" y="8300"/>
                  </a:cubicBezTo>
                  <a:close/>
                  <a:moveTo>
                    <a:pt x="13048" y="8268"/>
                  </a:moveTo>
                  <a:cubicBezTo>
                    <a:pt x="13998" y="8268"/>
                    <a:pt x="15043" y="8332"/>
                    <a:pt x="16025" y="8490"/>
                  </a:cubicBezTo>
                  <a:cubicBezTo>
                    <a:pt x="16500" y="9915"/>
                    <a:pt x="16690" y="11467"/>
                    <a:pt x="16627" y="13019"/>
                  </a:cubicBezTo>
                  <a:cubicBezTo>
                    <a:pt x="15360" y="12955"/>
                    <a:pt x="14125" y="12955"/>
                    <a:pt x="12890" y="12924"/>
                  </a:cubicBezTo>
                  <a:cubicBezTo>
                    <a:pt x="12921" y="11372"/>
                    <a:pt x="13016" y="9788"/>
                    <a:pt x="13048" y="8268"/>
                  </a:cubicBezTo>
                  <a:close/>
                  <a:moveTo>
                    <a:pt x="16405" y="8585"/>
                  </a:moveTo>
                  <a:lnTo>
                    <a:pt x="16405" y="8585"/>
                  </a:lnTo>
                  <a:cubicBezTo>
                    <a:pt x="17418" y="8775"/>
                    <a:pt x="18305" y="9092"/>
                    <a:pt x="19192" y="9535"/>
                  </a:cubicBezTo>
                  <a:cubicBezTo>
                    <a:pt x="19667" y="10643"/>
                    <a:pt x="19888" y="11815"/>
                    <a:pt x="19952" y="13050"/>
                  </a:cubicBezTo>
                  <a:cubicBezTo>
                    <a:pt x="18938" y="13050"/>
                    <a:pt x="17957" y="13019"/>
                    <a:pt x="16975" y="13019"/>
                  </a:cubicBezTo>
                  <a:cubicBezTo>
                    <a:pt x="17038" y="11498"/>
                    <a:pt x="16848" y="10010"/>
                    <a:pt x="16405" y="8585"/>
                  </a:cubicBezTo>
                  <a:close/>
                  <a:moveTo>
                    <a:pt x="19825" y="9883"/>
                  </a:moveTo>
                  <a:cubicBezTo>
                    <a:pt x="20934" y="10580"/>
                    <a:pt x="21852" y="11530"/>
                    <a:pt x="22422" y="12860"/>
                  </a:cubicBezTo>
                  <a:cubicBezTo>
                    <a:pt x="22468" y="12907"/>
                    <a:pt x="22532" y="12936"/>
                    <a:pt x="22600" y="12936"/>
                  </a:cubicBezTo>
                  <a:cubicBezTo>
                    <a:pt x="22624" y="12936"/>
                    <a:pt x="22650" y="12932"/>
                    <a:pt x="22675" y="12924"/>
                  </a:cubicBezTo>
                  <a:lnTo>
                    <a:pt x="22675" y="13114"/>
                  </a:lnTo>
                  <a:cubicBezTo>
                    <a:pt x="21915" y="13082"/>
                    <a:pt x="21155" y="13082"/>
                    <a:pt x="20427" y="13082"/>
                  </a:cubicBezTo>
                  <a:cubicBezTo>
                    <a:pt x="20427" y="11974"/>
                    <a:pt x="20173" y="10897"/>
                    <a:pt x="19825" y="9883"/>
                  </a:cubicBezTo>
                  <a:close/>
                  <a:moveTo>
                    <a:pt x="3484" y="13240"/>
                  </a:moveTo>
                  <a:cubicBezTo>
                    <a:pt x="4149" y="13272"/>
                    <a:pt x="4814" y="13272"/>
                    <a:pt x="5479" y="13335"/>
                  </a:cubicBezTo>
                  <a:lnTo>
                    <a:pt x="5479" y="13430"/>
                  </a:lnTo>
                  <a:cubicBezTo>
                    <a:pt x="5542" y="14349"/>
                    <a:pt x="5701" y="15299"/>
                    <a:pt x="5922" y="16280"/>
                  </a:cubicBezTo>
                  <a:cubicBezTo>
                    <a:pt x="4814" y="15615"/>
                    <a:pt x="3706" y="14665"/>
                    <a:pt x="3484" y="13652"/>
                  </a:cubicBezTo>
                  <a:lnTo>
                    <a:pt x="3484" y="13240"/>
                  </a:lnTo>
                  <a:close/>
                  <a:moveTo>
                    <a:pt x="22675" y="13557"/>
                  </a:moveTo>
                  <a:lnTo>
                    <a:pt x="22675" y="13810"/>
                  </a:lnTo>
                  <a:cubicBezTo>
                    <a:pt x="22643" y="13794"/>
                    <a:pt x="22614" y="13786"/>
                    <a:pt x="22589" y="13786"/>
                  </a:cubicBezTo>
                  <a:cubicBezTo>
                    <a:pt x="22518" y="13786"/>
                    <a:pt x="22477" y="13851"/>
                    <a:pt x="22454" y="13969"/>
                  </a:cubicBezTo>
                  <a:cubicBezTo>
                    <a:pt x="21852" y="15489"/>
                    <a:pt x="20807" y="16566"/>
                    <a:pt x="19540" y="17294"/>
                  </a:cubicBezTo>
                  <a:cubicBezTo>
                    <a:pt x="20078" y="16090"/>
                    <a:pt x="20364" y="14824"/>
                    <a:pt x="20427" y="13557"/>
                  </a:cubicBezTo>
                  <a:close/>
                  <a:moveTo>
                    <a:pt x="5922" y="13335"/>
                  </a:moveTo>
                  <a:cubicBezTo>
                    <a:pt x="6429" y="13335"/>
                    <a:pt x="6999" y="13367"/>
                    <a:pt x="7506" y="13367"/>
                  </a:cubicBezTo>
                  <a:cubicBezTo>
                    <a:pt x="7474" y="14634"/>
                    <a:pt x="7633" y="16027"/>
                    <a:pt x="7981" y="17326"/>
                  </a:cubicBezTo>
                  <a:cubicBezTo>
                    <a:pt x="7854" y="17294"/>
                    <a:pt x="7696" y="17231"/>
                    <a:pt x="7601" y="17167"/>
                  </a:cubicBezTo>
                  <a:cubicBezTo>
                    <a:pt x="7284" y="17041"/>
                    <a:pt x="6872" y="16851"/>
                    <a:pt x="6429" y="16566"/>
                  </a:cubicBezTo>
                  <a:cubicBezTo>
                    <a:pt x="6112" y="15489"/>
                    <a:pt x="5954" y="14349"/>
                    <a:pt x="5922" y="13335"/>
                  </a:cubicBezTo>
                  <a:close/>
                  <a:moveTo>
                    <a:pt x="7981" y="13399"/>
                  </a:moveTo>
                  <a:lnTo>
                    <a:pt x="7981" y="13399"/>
                  </a:lnTo>
                  <a:cubicBezTo>
                    <a:pt x="9501" y="13430"/>
                    <a:pt x="10989" y="13494"/>
                    <a:pt x="12510" y="13494"/>
                  </a:cubicBezTo>
                  <a:cubicBezTo>
                    <a:pt x="12446" y="13684"/>
                    <a:pt x="12446" y="13874"/>
                    <a:pt x="12446" y="14064"/>
                  </a:cubicBezTo>
                  <a:cubicBezTo>
                    <a:pt x="12383" y="15489"/>
                    <a:pt x="12383" y="16914"/>
                    <a:pt x="12288" y="18339"/>
                  </a:cubicBezTo>
                  <a:cubicBezTo>
                    <a:pt x="11053" y="18244"/>
                    <a:pt x="9786" y="17991"/>
                    <a:pt x="8551" y="17547"/>
                  </a:cubicBezTo>
                  <a:cubicBezTo>
                    <a:pt x="8139" y="16217"/>
                    <a:pt x="7949" y="14792"/>
                    <a:pt x="7981" y="13399"/>
                  </a:cubicBezTo>
                  <a:close/>
                  <a:moveTo>
                    <a:pt x="19983" y="13525"/>
                  </a:moveTo>
                  <a:cubicBezTo>
                    <a:pt x="19952" y="14982"/>
                    <a:pt x="19540" y="16344"/>
                    <a:pt x="18875" y="17611"/>
                  </a:cubicBezTo>
                  <a:cubicBezTo>
                    <a:pt x="17925" y="18022"/>
                    <a:pt x="16848" y="18276"/>
                    <a:pt x="15740" y="18402"/>
                  </a:cubicBezTo>
                  <a:cubicBezTo>
                    <a:pt x="16405" y="16851"/>
                    <a:pt x="16848" y="15172"/>
                    <a:pt x="16975" y="13525"/>
                  </a:cubicBezTo>
                  <a:close/>
                  <a:moveTo>
                    <a:pt x="12858" y="13494"/>
                  </a:moveTo>
                  <a:cubicBezTo>
                    <a:pt x="14093" y="13525"/>
                    <a:pt x="15360" y="13525"/>
                    <a:pt x="16563" y="13525"/>
                  </a:cubicBezTo>
                  <a:cubicBezTo>
                    <a:pt x="16405" y="15267"/>
                    <a:pt x="15930" y="16882"/>
                    <a:pt x="15201" y="18402"/>
                  </a:cubicBezTo>
                  <a:cubicBezTo>
                    <a:pt x="14888" y="18414"/>
                    <a:pt x="14575" y="18421"/>
                    <a:pt x="14264" y="18421"/>
                  </a:cubicBezTo>
                  <a:cubicBezTo>
                    <a:pt x="13725" y="18421"/>
                    <a:pt x="13190" y="18399"/>
                    <a:pt x="12668" y="18339"/>
                  </a:cubicBezTo>
                  <a:cubicBezTo>
                    <a:pt x="12700" y="18276"/>
                    <a:pt x="12700" y="18181"/>
                    <a:pt x="12700" y="18117"/>
                  </a:cubicBezTo>
                  <a:cubicBezTo>
                    <a:pt x="12763" y="16597"/>
                    <a:pt x="12826" y="15077"/>
                    <a:pt x="12858" y="13557"/>
                  </a:cubicBezTo>
                  <a:lnTo>
                    <a:pt x="12858" y="13494"/>
                  </a:lnTo>
                  <a:close/>
                  <a:moveTo>
                    <a:pt x="6651" y="17167"/>
                  </a:moveTo>
                  <a:lnTo>
                    <a:pt x="6651" y="17167"/>
                  </a:lnTo>
                  <a:cubicBezTo>
                    <a:pt x="7158" y="17452"/>
                    <a:pt x="7664" y="17674"/>
                    <a:pt x="8171" y="17864"/>
                  </a:cubicBezTo>
                  <a:cubicBezTo>
                    <a:pt x="8741" y="19574"/>
                    <a:pt x="9659" y="21157"/>
                    <a:pt x="10989" y="22234"/>
                  </a:cubicBezTo>
                  <a:cubicBezTo>
                    <a:pt x="8804" y="21474"/>
                    <a:pt x="7379" y="19416"/>
                    <a:pt x="6651" y="17167"/>
                  </a:cubicBezTo>
                  <a:close/>
                  <a:moveTo>
                    <a:pt x="18527" y="18244"/>
                  </a:moveTo>
                  <a:cubicBezTo>
                    <a:pt x="17292" y="20176"/>
                    <a:pt x="15360" y="21664"/>
                    <a:pt x="13080" y="22456"/>
                  </a:cubicBezTo>
                  <a:cubicBezTo>
                    <a:pt x="14093" y="21348"/>
                    <a:pt x="14916" y="20144"/>
                    <a:pt x="15550" y="18877"/>
                  </a:cubicBezTo>
                  <a:cubicBezTo>
                    <a:pt x="16563" y="18782"/>
                    <a:pt x="17577" y="18592"/>
                    <a:pt x="18527" y="18244"/>
                  </a:cubicBezTo>
                  <a:close/>
                  <a:moveTo>
                    <a:pt x="3547" y="14602"/>
                  </a:moveTo>
                  <a:cubicBezTo>
                    <a:pt x="4149" y="15552"/>
                    <a:pt x="5384" y="16407"/>
                    <a:pt x="6081" y="16851"/>
                  </a:cubicBezTo>
                  <a:cubicBezTo>
                    <a:pt x="6967" y="19606"/>
                    <a:pt x="8709" y="22234"/>
                    <a:pt x="11591" y="22614"/>
                  </a:cubicBezTo>
                  <a:lnTo>
                    <a:pt x="11623" y="22678"/>
                  </a:lnTo>
                  <a:cubicBezTo>
                    <a:pt x="8108" y="22076"/>
                    <a:pt x="4941" y="19447"/>
                    <a:pt x="3864" y="15932"/>
                  </a:cubicBezTo>
                  <a:cubicBezTo>
                    <a:pt x="3706" y="15489"/>
                    <a:pt x="3642" y="15077"/>
                    <a:pt x="3547" y="14602"/>
                  </a:cubicBezTo>
                  <a:close/>
                  <a:moveTo>
                    <a:pt x="12573" y="18814"/>
                  </a:moveTo>
                  <a:cubicBezTo>
                    <a:pt x="13075" y="18874"/>
                    <a:pt x="13577" y="18896"/>
                    <a:pt x="14079" y="18896"/>
                  </a:cubicBezTo>
                  <a:cubicBezTo>
                    <a:pt x="14369" y="18896"/>
                    <a:pt x="14658" y="18889"/>
                    <a:pt x="14948" y="18877"/>
                  </a:cubicBezTo>
                  <a:lnTo>
                    <a:pt x="14948" y="18877"/>
                  </a:lnTo>
                  <a:cubicBezTo>
                    <a:pt x="14283" y="20207"/>
                    <a:pt x="13460" y="21443"/>
                    <a:pt x="12478" y="22614"/>
                  </a:cubicBezTo>
                  <a:cubicBezTo>
                    <a:pt x="12415" y="22614"/>
                    <a:pt x="12415" y="22678"/>
                    <a:pt x="12415" y="22678"/>
                  </a:cubicBezTo>
                  <a:cubicBezTo>
                    <a:pt x="12256" y="21411"/>
                    <a:pt x="12446" y="20144"/>
                    <a:pt x="12573" y="18814"/>
                  </a:cubicBezTo>
                  <a:close/>
                  <a:moveTo>
                    <a:pt x="8709" y="18086"/>
                  </a:moveTo>
                  <a:lnTo>
                    <a:pt x="8709" y="18086"/>
                  </a:lnTo>
                  <a:cubicBezTo>
                    <a:pt x="9691" y="18402"/>
                    <a:pt x="10768" y="18624"/>
                    <a:pt x="11813" y="18751"/>
                  </a:cubicBezTo>
                  <a:cubicBezTo>
                    <a:pt x="11971" y="18751"/>
                    <a:pt x="12098" y="18751"/>
                    <a:pt x="12256" y="18782"/>
                  </a:cubicBezTo>
                  <a:cubicBezTo>
                    <a:pt x="12193" y="20081"/>
                    <a:pt x="11908" y="21411"/>
                    <a:pt x="12193" y="22741"/>
                  </a:cubicBezTo>
                  <a:lnTo>
                    <a:pt x="12098" y="22678"/>
                  </a:lnTo>
                  <a:cubicBezTo>
                    <a:pt x="12098" y="22583"/>
                    <a:pt x="12098" y="22519"/>
                    <a:pt x="12035" y="22519"/>
                  </a:cubicBezTo>
                  <a:cubicBezTo>
                    <a:pt x="11971" y="22519"/>
                    <a:pt x="11908" y="22456"/>
                    <a:pt x="11876" y="22456"/>
                  </a:cubicBezTo>
                  <a:cubicBezTo>
                    <a:pt x="10356" y="21348"/>
                    <a:pt x="9343" y="19827"/>
                    <a:pt x="8709" y="18086"/>
                  </a:cubicBezTo>
                  <a:close/>
                  <a:moveTo>
                    <a:pt x="22580" y="14665"/>
                  </a:moveTo>
                  <a:lnTo>
                    <a:pt x="22580" y="14665"/>
                  </a:lnTo>
                  <a:cubicBezTo>
                    <a:pt x="22549" y="14950"/>
                    <a:pt x="22517" y="15172"/>
                    <a:pt x="22422" y="15457"/>
                  </a:cubicBezTo>
                  <a:cubicBezTo>
                    <a:pt x="21409" y="19764"/>
                    <a:pt x="17577" y="22393"/>
                    <a:pt x="13333" y="22868"/>
                  </a:cubicBezTo>
                  <a:cubicBezTo>
                    <a:pt x="15866" y="22139"/>
                    <a:pt x="17957" y="20239"/>
                    <a:pt x="19192" y="17959"/>
                  </a:cubicBezTo>
                  <a:cubicBezTo>
                    <a:pt x="20649" y="17294"/>
                    <a:pt x="21884" y="16249"/>
                    <a:pt x="22580" y="14665"/>
                  </a:cubicBezTo>
                  <a:close/>
                  <a:moveTo>
                    <a:pt x="11971" y="2410"/>
                  </a:moveTo>
                  <a:cubicBezTo>
                    <a:pt x="11971" y="2663"/>
                    <a:pt x="12035" y="2948"/>
                    <a:pt x="12035" y="3233"/>
                  </a:cubicBezTo>
                  <a:cubicBezTo>
                    <a:pt x="10704" y="3360"/>
                    <a:pt x="9406" y="3708"/>
                    <a:pt x="8234" y="4405"/>
                  </a:cubicBezTo>
                  <a:cubicBezTo>
                    <a:pt x="5131" y="6083"/>
                    <a:pt x="3167" y="9535"/>
                    <a:pt x="3041" y="13019"/>
                  </a:cubicBezTo>
                  <a:cubicBezTo>
                    <a:pt x="2882" y="13019"/>
                    <a:pt x="2882" y="13240"/>
                    <a:pt x="3041" y="13272"/>
                  </a:cubicBezTo>
                  <a:cubicBezTo>
                    <a:pt x="3041" y="13747"/>
                    <a:pt x="3041" y="14222"/>
                    <a:pt x="3104" y="14697"/>
                  </a:cubicBezTo>
                  <a:cubicBezTo>
                    <a:pt x="3706" y="19131"/>
                    <a:pt x="7538" y="22614"/>
                    <a:pt x="11908" y="23216"/>
                  </a:cubicBezTo>
                  <a:cubicBezTo>
                    <a:pt x="11908" y="23374"/>
                    <a:pt x="11940" y="23533"/>
                    <a:pt x="11940" y="23691"/>
                  </a:cubicBezTo>
                  <a:cubicBezTo>
                    <a:pt x="6112" y="23374"/>
                    <a:pt x="1299" y="18877"/>
                    <a:pt x="1362" y="12892"/>
                  </a:cubicBezTo>
                  <a:cubicBezTo>
                    <a:pt x="1425" y="7065"/>
                    <a:pt x="6239" y="2473"/>
                    <a:pt x="11971" y="2410"/>
                  </a:cubicBezTo>
                  <a:close/>
                  <a:moveTo>
                    <a:pt x="12035" y="1491"/>
                  </a:moveTo>
                  <a:cubicBezTo>
                    <a:pt x="12035" y="1649"/>
                    <a:pt x="11971" y="1871"/>
                    <a:pt x="11971" y="2029"/>
                  </a:cubicBezTo>
                  <a:cubicBezTo>
                    <a:pt x="6017" y="2124"/>
                    <a:pt x="1109" y="6875"/>
                    <a:pt x="1014" y="12955"/>
                  </a:cubicBezTo>
                  <a:cubicBezTo>
                    <a:pt x="982" y="18972"/>
                    <a:pt x="6017" y="23881"/>
                    <a:pt x="11940" y="24039"/>
                  </a:cubicBezTo>
                  <a:cubicBezTo>
                    <a:pt x="11971" y="24324"/>
                    <a:pt x="11971" y="24578"/>
                    <a:pt x="11971" y="24799"/>
                  </a:cubicBezTo>
                  <a:cubicBezTo>
                    <a:pt x="5574" y="24578"/>
                    <a:pt x="254" y="19669"/>
                    <a:pt x="317" y="13050"/>
                  </a:cubicBezTo>
                  <a:cubicBezTo>
                    <a:pt x="349" y="6685"/>
                    <a:pt x="5732" y="1618"/>
                    <a:pt x="12035" y="1491"/>
                  </a:cubicBezTo>
                  <a:close/>
                  <a:moveTo>
                    <a:pt x="12668" y="23058"/>
                  </a:moveTo>
                  <a:cubicBezTo>
                    <a:pt x="12700" y="23089"/>
                    <a:pt x="12731" y="23184"/>
                    <a:pt x="12826" y="23184"/>
                  </a:cubicBezTo>
                  <a:lnTo>
                    <a:pt x="12921" y="23184"/>
                  </a:lnTo>
                  <a:cubicBezTo>
                    <a:pt x="12890" y="24419"/>
                    <a:pt x="13016" y="25433"/>
                    <a:pt x="13048" y="26668"/>
                  </a:cubicBezTo>
                  <a:lnTo>
                    <a:pt x="12890" y="26858"/>
                  </a:lnTo>
                  <a:cubicBezTo>
                    <a:pt x="12668" y="26953"/>
                    <a:pt x="12415" y="26953"/>
                    <a:pt x="12193" y="26953"/>
                  </a:cubicBezTo>
                  <a:cubicBezTo>
                    <a:pt x="12225" y="26890"/>
                    <a:pt x="12066" y="26795"/>
                    <a:pt x="12066" y="26731"/>
                  </a:cubicBezTo>
                  <a:cubicBezTo>
                    <a:pt x="12288" y="25559"/>
                    <a:pt x="12415" y="24419"/>
                    <a:pt x="12066" y="23216"/>
                  </a:cubicBezTo>
                  <a:lnTo>
                    <a:pt x="12066" y="23216"/>
                  </a:lnTo>
                  <a:cubicBezTo>
                    <a:pt x="12193" y="23216"/>
                    <a:pt x="12351" y="23248"/>
                    <a:pt x="12446" y="23248"/>
                  </a:cubicBezTo>
                  <a:cubicBezTo>
                    <a:pt x="12573" y="23248"/>
                    <a:pt x="12668" y="23184"/>
                    <a:pt x="12668" y="23058"/>
                  </a:cubicBezTo>
                  <a:close/>
                  <a:moveTo>
                    <a:pt x="13175" y="26700"/>
                  </a:moveTo>
                  <a:cubicBezTo>
                    <a:pt x="13730" y="26807"/>
                    <a:pt x="14326" y="26844"/>
                    <a:pt x="14917" y="26844"/>
                  </a:cubicBezTo>
                  <a:cubicBezTo>
                    <a:pt x="15370" y="26844"/>
                    <a:pt x="15820" y="26822"/>
                    <a:pt x="16247" y="26795"/>
                  </a:cubicBezTo>
                  <a:lnTo>
                    <a:pt x="16342" y="26795"/>
                  </a:lnTo>
                  <a:lnTo>
                    <a:pt x="16342" y="26826"/>
                  </a:lnTo>
                  <a:cubicBezTo>
                    <a:pt x="16373" y="27048"/>
                    <a:pt x="16373" y="27301"/>
                    <a:pt x="16342" y="27523"/>
                  </a:cubicBezTo>
                  <a:cubicBezTo>
                    <a:pt x="16310" y="27523"/>
                    <a:pt x="16310" y="27491"/>
                    <a:pt x="16215" y="27460"/>
                  </a:cubicBezTo>
                  <a:cubicBezTo>
                    <a:pt x="13745" y="27491"/>
                    <a:pt x="11243" y="27491"/>
                    <a:pt x="8741" y="27650"/>
                  </a:cubicBezTo>
                  <a:cubicBezTo>
                    <a:pt x="8709" y="27365"/>
                    <a:pt x="8709" y="27048"/>
                    <a:pt x="8741" y="26731"/>
                  </a:cubicBezTo>
                  <a:lnTo>
                    <a:pt x="8741" y="26700"/>
                  </a:lnTo>
                  <a:cubicBezTo>
                    <a:pt x="8741" y="26731"/>
                    <a:pt x="8773" y="26731"/>
                    <a:pt x="8836" y="26731"/>
                  </a:cubicBezTo>
                  <a:cubicBezTo>
                    <a:pt x="9849" y="26763"/>
                    <a:pt x="10831" y="26763"/>
                    <a:pt x="11876" y="26763"/>
                  </a:cubicBezTo>
                  <a:cubicBezTo>
                    <a:pt x="11908" y="26858"/>
                    <a:pt x="11908" y="26858"/>
                    <a:pt x="11940" y="26890"/>
                  </a:cubicBezTo>
                  <a:cubicBezTo>
                    <a:pt x="11876" y="26890"/>
                    <a:pt x="11845" y="27048"/>
                    <a:pt x="11940" y="27080"/>
                  </a:cubicBezTo>
                  <a:cubicBezTo>
                    <a:pt x="12130" y="27109"/>
                    <a:pt x="12314" y="27131"/>
                    <a:pt x="12491" y="27131"/>
                  </a:cubicBezTo>
                  <a:cubicBezTo>
                    <a:pt x="12697" y="27131"/>
                    <a:pt x="12893" y="27101"/>
                    <a:pt x="13080" y="27016"/>
                  </a:cubicBezTo>
                  <a:cubicBezTo>
                    <a:pt x="13206" y="26985"/>
                    <a:pt x="13206" y="26890"/>
                    <a:pt x="13175" y="26826"/>
                  </a:cubicBezTo>
                  <a:lnTo>
                    <a:pt x="13175" y="26731"/>
                  </a:lnTo>
                  <a:lnTo>
                    <a:pt x="13175" y="26700"/>
                  </a:lnTo>
                  <a:close/>
                  <a:moveTo>
                    <a:pt x="13036" y="1"/>
                  </a:moveTo>
                  <a:cubicBezTo>
                    <a:pt x="13019" y="1"/>
                    <a:pt x="13002" y="1"/>
                    <a:pt x="12985" y="3"/>
                  </a:cubicBezTo>
                  <a:cubicBezTo>
                    <a:pt x="12510" y="3"/>
                    <a:pt x="12193" y="478"/>
                    <a:pt x="12098" y="921"/>
                  </a:cubicBezTo>
                  <a:lnTo>
                    <a:pt x="12098" y="953"/>
                  </a:lnTo>
                  <a:cubicBezTo>
                    <a:pt x="5542" y="1048"/>
                    <a:pt x="64" y="6305"/>
                    <a:pt x="32" y="12955"/>
                  </a:cubicBezTo>
                  <a:cubicBezTo>
                    <a:pt x="1" y="19281"/>
                    <a:pt x="5191" y="25029"/>
                    <a:pt x="11621" y="25029"/>
                  </a:cubicBezTo>
                  <a:cubicBezTo>
                    <a:pt x="11758" y="25029"/>
                    <a:pt x="11896" y="25026"/>
                    <a:pt x="12035" y="25021"/>
                  </a:cubicBezTo>
                  <a:lnTo>
                    <a:pt x="12035" y="25021"/>
                  </a:lnTo>
                  <a:cubicBezTo>
                    <a:pt x="12035" y="25496"/>
                    <a:pt x="11971" y="26003"/>
                    <a:pt x="11940" y="26446"/>
                  </a:cubicBezTo>
                  <a:cubicBezTo>
                    <a:pt x="10926" y="26446"/>
                    <a:pt x="9913" y="26446"/>
                    <a:pt x="8899" y="26510"/>
                  </a:cubicBezTo>
                  <a:cubicBezTo>
                    <a:pt x="8804" y="26510"/>
                    <a:pt x="8773" y="26573"/>
                    <a:pt x="8804" y="26668"/>
                  </a:cubicBezTo>
                  <a:cubicBezTo>
                    <a:pt x="8788" y="26636"/>
                    <a:pt x="8765" y="26620"/>
                    <a:pt x="8741" y="26620"/>
                  </a:cubicBezTo>
                  <a:cubicBezTo>
                    <a:pt x="8717" y="26620"/>
                    <a:pt x="8693" y="26636"/>
                    <a:pt x="8678" y="26668"/>
                  </a:cubicBezTo>
                  <a:cubicBezTo>
                    <a:pt x="8583" y="26858"/>
                    <a:pt x="8551" y="27016"/>
                    <a:pt x="8519" y="27206"/>
                  </a:cubicBezTo>
                  <a:cubicBezTo>
                    <a:pt x="8519" y="27396"/>
                    <a:pt x="8519" y="27650"/>
                    <a:pt x="8551" y="27840"/>
                  </a:cubicBezTo>
                  <a:cubicBezTo>
                    <a:pt x="8551" y="27937"/>
                    <a:pt x="8622" y="27974"/>
                    <a:pt x="8699" y="27974"/>
                  </a:cubicBezTo>
                  <a:cubicBezTo>
                    <a:pt x="8748" y="27974"/>
                    <a:pt x="8799" y="27959"/>
                    <a:pt x="8836" y="27935"/>
                  </a:cubicBezTo>
                  <a:cubicBezTo>
                    <a:pt x="9181" y="27939"/>
                    <a:pt x="9526" y="27941"/>
                    <a:pt x="9872" y="27941"/>
                  </a:cubicBezTo>
                  <a:cubicBezTo>
                    <a:pt x="12005" y="27941"/>
                    <a:pt x="14157" y="27867"/>
                    <a:pt x="16310" y="27840"/>
                  </a:cubicBezTo>
                  <a:cubicBezTo>
                    <a:pt x="16342" y="27840"/>
                    <a:pt x="16373" y="27840"/>
                    <a:pt x="16437" y="27808"/>
                  </a:cubicBezTo>
                  <a:cubicBezTo>
                    <a:pt x="16446" y="27817"/>
                    <a:pt x="16455" y="27821"/>
                    <a:pt x="16464" y="27821"/>
                  </a:cubicBezTo>
                  <a:cubicBezTo>
                    <a:pt x="16487" y="27821"/>
                    <a:pt x="16509" y="27799"/>
                    <a:pt x="16532" y="27776"/>
                  </a:cubicBezTo>
                  <a:cubicBezTo>
                    <a:pt x="16690" y="27428"/>
                    <a:pt x="16753" y="27048"/>
                    <a:pt x="16690" y="26700"/>
                  </a:cubicBezTo>
                  <a:cubicBezTo>
                    <a:pt x="16690" y="26625"/>
                    <a:pt x="16636" y="26595"/>
                    <a:pt x="16578" y="26595"/>
                  </a:cubicBezTo>
                  <a:cubicBezTo>
                    <a:pt x="16537" y="26595"/>
                    <a:pt x="16494" y="26610"/>
                    <a:pt x="16468" y="26636"/>
                  </a:cubicBezTo>
                  <a:cubicBezTo>
                    <a:pt x="16468" y="26541"/>
                    <a:pt x="16437" y="26478"/>
                    <a:pt x="16310" y="26478"/>
                  </a:cubicBezTo>
                  <a:cubicBezTo>
                    <a:pt x="15613" y="26478"/>
                    <a:pt x="14916" y="26436"/>
                    <a:pt x="14229" y="26436"/>
                  </a:cubicBezTo>
                  <a:cubicBezTo>
                    <a:pt x="13885" y="26436"/>
                    <a:pt x="13544" y="26446"/>
                    <a:pt x="13206" y="26478"/>
                  </a:cubicBezTo>
                  <a:cubicBezTo>
                    <a:pt x="13301" y="25401"/>
                    <a:pt x="13238" y="24229"/>
                    <a:pt x="13175" y="23184"/>
                  </a:cubicBezTo>
                  <a:lnTo>
                    <a:pt x="13175" y="23184"/>
                  </a:lnTo>
                  <a:cubicBezTo>
                    <a:pt x="13241" y="23186"/>
                    <a:pt x="13307" y="23187"/>
                    <a:pt x="13374" y="23187"/>
                  </a:cubicBezTo>
                  <a:cubicBezTo>
                    <a:pt x="17261" y="23187"/>
                    <a:pt x="20990" y="20464"/>
                    <a:pt x="22422" y="16914"/>
                  </a:cubicBezTo>
                  <a:cubicBezTo>
                    <a:pt x="23974" y="13145"/>
                    <a:pt x="22865" y="8522"/>
                    <a:pt x="19888" y="5766"/>
                  </a:cubicBezTo>
                  <a:cubicBezTo>
                    <a:pt x="18242" y="4215"/>
                    <a:pt x="16025" y="3360"/>
                    <a:pt x="13713" y="3106"/>
                  </a:cubicBezTo>
                  <a:cubicBezTo>
                    <a:pt x="13713" y="2346"/>
                    <a:pt x="13840" y="1491"/>
                    <a:pt x="13713" y="731"/>
                  </a:cubicBezTo>
                  <a:cubicBezTo>
                    <a:pt x="13683" y="337"/>
                    <a:pt x="13420" y="1"/>
                    <a:pt x="13036" y="1"/>
                  </a:cubicBezTo>
                  <a:close/>
                </a:path>
              </a:pathLst>
            </a:custGeom>
            <a:solidFill>
              <a:srgbClr val="565555"/>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9"/>
            <p:cNvSpPr/>
            <p:nvPr/>
          </p:nvSpPr>
          <p:spPr>
            <a:xfrm>
              <a:off x="-78938300" y="2849900"/>
              <a:ext cx="59050" cy="49275"/>
            </a:xfrm>
            <a:custGeom>
              <a:avLst/>
              <a:gdLst/>
              <a:ahLst/>
              <a:cxnLst/>
              <a:rect l="l" t="t" r="r" b="b"/>
              <a:pathLst>
                <a:path w="2362" h="1971" extrusionOk="0">
                  <a:moveTo>
                    <a:pt x="2175" y="0"/>
                  </a:moveTo>
                  <a:cubicBezTo>
                    <a:pt x="2133" y="0"/>
                    <a:pt x="2088" y="20"/>
                    <a:pt x="2050" y="66"/>
                  </a:cubicBezTo>
                  <a:cubicBezTo>
                    <a:pt x="1480" y="794"/>
                    <a:pt x="847" y="1364"/>
                    <a:pt x="87" y="1808"/>
                  </a:cubicBezTo>
                  <a:cubicBezTo>
                    <a:pt x="1" y="1837"/>
                    <a:pt x="71" y="1970"/>
                    <a:pt x="133" y="1970"/>
                  </a:cubicBezTo>
                  <a:cubicBezTo>
                    <a:pt x="139" y="1970"/>
                    <a:pt x="145" y="1969"/>
                    <a:pt x="150" y="1966"/>
                  </a:cubicBezTo>
                  <a:cubicBezTo>
                    <a:pt x="1037" y="1586"/>
                    <a:pt x="1765" y="1016"/>
                    <a:pt x="2272" y="224"/>
                  </a:cubicBezTo>
                  <a:cubicBezTo>
                    <a:pt x="2362" y="112"/>
                    <a:pt x="2277" y="0"/>
                    <a:pt x="2175" y="0"/>
                  </a:cubicBezTo>
                  <a:close/>
                </a:path>
              </a:pathLst>
            </a:custGeom>
            <a:solidFill>
              <a:srgbClr val="565555"/>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9"/>
            <p:cNvSpPr/>
            <p:nvPr/>
          </p:nvSpPr>
          <p:spPr>
            <a:xfrm>
              <a:off x="-79162575" y="2624750"/>
              <a:ext cx="29300" cy="57975"/>
            </a:xfrm>
            <a:custGeom>
              <a:avLst/>
              <a:gdLst/>
              <a:ahLst/>
              <a:cxnLst/>
              <a:rect l="l" t="t" r="r" b="b"/>
              <a:pathLst>
                <a:path w="1172" h="2319" extrusionOk="0">
                  <a:moveTo>
                    <a:pt x="950" y="0"/>
                  </a:moveTo>
                  <a:cubicBezTo>
                    <a:pt x="914" y="0"/>
                    <a:pt x="880" y="14"/>
                    <a:pt x="856" y="46"/>
                  </a:cubicBezTo>
                  <a:cubicBezTo>
                    <a:pt x="317" y="616"/>
                    <a:pt x="64" y="1471"/>
                    <a:pt x="1" y="2200"/>
                  </a:cubicBezTo>
                  <a:cubicBezTo>
                    <a:pt x="1" y="2277"/>
                    <a:pt x="82" y="2318"/>
                    <a:pt x="153" y="2318"/>
                  </a:cubicBezTo>
                  <a:cubicBezTo>
                    <a:pt x="199" y="2318"/>
                    <a:pt x="242" y="2301"/>
                    <a:pt x="254" y="2263"/>
                  </a:cubicBezTo>
                  <a:cubicBezTo>
                    <a:pt x="412" y="1471"/>
                    <a:pt x="697" y="901"/>
                    <a:pt x="1077" y="236"/>
                  </a:cubicBezTo>
                  <a:cubicBezTo>
                    <a:pt x="1172" y="118"/>
                    <a:pt x="1055" y="0"/>
                    <a:pt x="950" y="0"/>
                  </a:cubicBezTo>
                  <a:close/>
                </a:path>
              </a:pathLst>
            </a:custGeom>
            <a:solidFill>
              <a:srgbClr val="565555"/>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40"/>
          <p:cNvSpPr txBox="1">
            <a:spLocks noGrp="1"/>
          </p:cNvSpPr>
          <p:nvPr>
            <p:ph type="title"/>
          </p:nvPr>
        </p:nvSpPr>
        <p:spPr>
          <a:xfrm>
            <a:off x="614300" y="555275"/>
            <a:ext cx="7915500" cy="4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Success</a:t>
            </a:r>
            <a:endParaRPr/>
          </a:p>
        </p:txBody>
      </p:sp>
      <p:sp>
        <p:nvSpPr>
          <p:cNvPr id="1052" name="Google Shape;1052;p40"/>
          <p:cNvSpPr txBox="1">
            <a:spLocks noGrp="1"/>
          </p:cNvSpPr>
          <p:nvPr>
            <p:ph type="title" idx="2"/>
          </p:nvPr>
        </p:nvSpPr>
        <p:spPr>
          <a:xfrm>
            <a:off x="6322584" y="2128584"/>
            <a:ext cx="1731600" cy="5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900K</a:t>
            </a:r>
            <a:endParaRPr/>
          </a:p>
        </p:txBody>
      </p:sp>
      <p:sp>
        <p:nvSpPr>
          <p:cNvPr id="1053" name="Google Shape;1053;p40"/>
          <p:cNvSpPr txBox="1">
            <a:spLocks noGrp="1"/>
          </p:cNvSpPr>
          <p:nvPr>
            <p:ph type="subTitle" idx="1"/>
          </p:nvPr>
        </p:nvSpPr>
        <p:spPr>
          <a:xfrm>
            <a:off x="6363225" y="2845350"/>
            <a:ext cx="1650300" cy="102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of hydrogen and helium</a:t>
            </a:r>
            <a:endParaRPr/>
          </a:p>
          <a:p>
            <a:pPr marL="0" lvl="0" indent="0" algn="ctr" rtl="0">
              <a:spcBef>
                <a:spcPts val="0"/>
              </a:spcBef>
              <a:spcAft>
                <a:spcPts val="0"/>
              </a:spcAft>
              <a:buClr>
                <a:schemeClr val="dk1"/>
              </a:buClr>
              <a:buSzPts val="1100"/>
              <a:buFont typeface="Arial"/>
              <a:buNone/>
            </a:pPr>
            <a:endParaRPr/>
          </a:p>
        </p:txBody>
      </p:sp>
      <p:sp>
        <p:nvSpPr>
          <p:cNvPr id="1054" name="Google Shape;1054;p40"/>
          <p:cNvSpPr txBox="1">
            <a:spLocks noGrp="1"/>
          </p:cNvSpPr>
          <p:nvPr>
            <p:ph type="title" idx="3"/>
          </p:nvPr>
        </p:nvSpPr>
        <p:spPr>
          <a:xfrm>
            <a:off x="1047225" y="2128575"/>
            <a:ext cx="1816500" cy="5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800K</a:t>
            </a:r>
            <a:endParaRPr/>
          </a:p>
        </p:txBody>
      </p:sp>
      <p:sp>
        <p:nvSpPr>
          <p:cNvPr id="1055" name="Google Shape;1055;p40"/>
          <p:cNvSpPr txBox="1">
            <a:spLocks noGrp="1"/>
          </p:cNvSpPr>
          <p:nvPr>
            <p:ph type="subTitle" idx="4"/>
          </p:nvPr>
        </p:nvSpPr>
        <p:spPr>
          <a:xfrm>
            <a:off x="1129900" y="2845350"/>
            <a:ext cx="1650300" cy="102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planet</a:t>
            </a:r>
            <a:endParaRPr/>
          </a:p>
        </p:txBody>
      </p:sp>
      <p:grpSp>
        <p:nvGrpSpPr>
          <p:cNvPr id="1056" name="Google Shape;1056;p40"/>
          <p:cNvGrpSpPr/>
          <p:nvPr/>
        </p:nvGrpSpPr>
        <p:grpSpPr>
          <a:xfrm>
            <a:off x="3083325" y="2571744"/>
            <a:ext cx="1294751" cy="1020382"/>
            <a:chOff x="2995350" y="2343319"/>
            <a:chExt cx="1294751" cy="1020382"/>
          </a:xfrm>
        </p:grpSpPr>
        <p:sp>
          <p:nvSpPr>
            <p:cNvPr id="1057" name="Google Shape;1057;p40"/>
            <p:cNvSpPr/>
            <p:nvPr/>
          </p:nvSpPr>
          <p:spPr>
            <a:xfrm>
              <a:off x="3023747" y="2374277"/>
              <a:ext cx="581969" cy="968294"/>
            </a:xfrm>
            <a:custGeom>
              <a:avLst/>
              <a:gdLst/>
              <a:ahLst/>
              <a:cxnLst/>
              <a:rect l="l" t="t" r="r" b="b"/>
              <a:pathLst>
                <a:path w="18178" h="30245" extrusionOk="0">
                  <a:moveTo>
                    <a:pt x="8540" y="2011"/>
                  </a:moveTo>
                  <a:cubicBezTo>
                    <a:pt x="8669" y="2011"/>
                    <a:pt x="8800" y="2016"/>
                    <a:pt x="8931" y="2027"/>
                  </a:cubicBezTo>
                  <a:cubicBezTo>
                    <a:pt x="9184" y="2027"/>
                    <a:pt x="9279" y="2407"/>
                    <a:pt x="8994" y="2502"/>
                  </a:cubicBezTo>
                  <a:cubicBezTo>
                    <a:pt x="6112" y="2819"/>
                    <a:pt x="3452" y="5226"/>
                    <a:pt x="3325" y="8424"/>
                  </a:cubicBezTo>
                  <a:cubicBezTo>
                    <a:pt x="3308" y="8772"/>
                    <a:pt x="3071" y="8967"/>
                    <a:pt x="2871" y="8967"/>
                  </a:cubicBezTo>
                  <a:cubicBezTo>
                    <a:pt x="2707" y="8967"/>
                    <a:pt x="2568" y="8836"/>
                    <a:pt x="2597" y="8551"/>
                  </a:cubicBezTo>
                  <a:cubicBezTo>
                    <a:pt x="2688" y="5442"/>
                    <a:pt x="5243" y="2011"/>
                    <a:pt x="8540" y="2011"/>
                  </a:cubicBezTo>
                  <a:close/>
                  <a:moveTo>
                    <a:pt x="18178" y="0"/>
                  </a:moveTo>
                  <a:cubicBezTo>
                    <a:pt x="16721" y="0"/>
                    <a:pt x="15296" y="0"/>
                    <a:pt x="13840" y="32"/>
                  </a:cubicBezTo>
                  <a:cubicBezTo>
                    <a:pt x="10071" y="159"/>
                    <a:pt x="5764" y="507"/>
                    <a:pt x="3167" y="3642"/>
                  </a:cubicBezTo>
                  <a:cubicBezTo>
                    <a:pt x="634" y="6682"/>
                    <a:pt x="0" y="11274"/>
                    <a:pt x="95" y="15075"/>
                  </a:cubicBezTo>
                  <a:cubicBezTo>
                    <a:pt x="222" y="18843"/>
                    <a:pt x="1204" y="23974"/>
                    <a:pt x="3895" y="26919"/>
                  </a:cubicBezTo>
                  <a:cubicBezTo>
                    <a:pt x="6904" y="30244"/>
                    <a:pt x="11464" y="29832"/>
                    <a:pt x="15518" y="29896"/>
                  </a:cubicBezTo>
                  <a:lnTo>
                    <a:pt x="17101" y="29896"/>
                  </a:lnTo>
                  <a:cubicBezTo>
                    <a:pt x="17101" y="26855"/>
                    <a:pt x="17101" y="23404"/>
                    <a:pt x="17355" y="20363"/>
                  </a:cubicBezTo>
                  <a:cubicBezTo>
                    <a:pt x="14473" y="19952"/>
                    <a:pt x="12573" y="18590"/>
                    <a:pt x="12351" y="15360"/>
                  </a:cubicBezTo>
                  <a:cubicBezTo>
                    <a:pt x="12136" y="11640"/>
                    <a:pt x="13920" y="10098"/>
                    <a:pt x="17386" y="10098"/>
                  </a:cubicBezTo>
                  <a:cubicBezTo>
                    <a:pt x="17490" y="10098"/>
                    <a:pt x="17596" y="10100"/>
                    <a:pt x="17703" y="10103"/>
                  </a:cubicBezTo>
                  <a:lnTo>
                    <a:pt x="17861" y="10103"/>
                  </a:lnTo>
                  <a:cubicBezTo>
                    <a:pt x="17798" y="6936"/>
                    <a:pt x="17418" y="3135"/>
                    <a:pt x="18178" y="32"/>
                  </a:cubicBezTo>
                  <a:lnTo>
                    <a:pt x="18178" y="0"/>
                  </a:ln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0"/>
            <p:cNvSpPr/>
            <p:nvPr/>
          </p:nvSpPr>
          <p:spPr>
            <a:xfrm>
              <a:off x="3603652" y="2998811"/>
              <a:ext cx="657044" cy="338655"/>
            </a:xfrm>
            <a:custGeom>
              <a:avLst/>
              <a:gdLst/>
              <a:ahLst/>
              <a:cxnLst/>
              <a:rect l="l" t="t" r="r" b="b"/>
              <a:pathLst>
                <a:path w="20523" h="10578" extrusionOk="0">
                  <a:moveTo>
                    <a:pt x="16539" y="7403"/>
                  </a:moveTo>
                  <a:cubicBezTo>
                    <a:pt x="17061" y="7403"/>
                    <a:pt x="17578" y="7417"/>
                    <a:pt x="18084" y="7442"/>
                  </a:cubicBezTo>
                  <a:cubicBezTo>
                    <a:pt x="18527" y="7474"/>
                    <a:pt x="18527" y="8076"/>
                    <a:pt x="18084" y="8139"/>
                  </a:cubicBezTo>
                  <a:cubicBezTo>
                    <a:pt x="16215" y="8329"/>
                    <a:pt x="14315" y="8519"/>
                    <a:pt x="12447" y="8646"/>
                  </a:cubicBezTo>
                  <a:cubicBezTo>
                    <a:pt x="12437" y="8646"/>
                    <a:pt x="12428" y="8647"/>
                    <a:pt x="12419" y="8647"/>
                  </a:cubicBezTo>
                  <a:cubicBezTo>
                    <a:pt x="11938" y="8647"/>
                    <a:pt x="11886" y="7852"/>
                    <a:pt x="12352" y="7759"/>
                  </a:cubicBezTo>
                  <a:cubicBezTo>
                    <a:pt x="13691" y="7505"/>
                    <a:pt x="15132" y="7403"/>
                    <a:pt x="16539" y="7403"/>
                  </a:cubicBezTo>
                  <a:close/>
                  <a:moveTo>
                    <a:pt x="20522" y="0"/>
                  </a:moveTo>
                  <a:cubicBezTo>
                    <a:pt x="20459" y="64"/>
                    <a:pt x="20427" y="95"/>
                    <a:pt x="20332" y="95"/>
                  </a:cubicBezTo>
                  <a:cubicBezTo>
                    <a:pt x="15388" y="590"/>
                    <a:pt x="10252" y="1084"/>
                    <a:pt x="5196" y="1084"/>
                  </a:cubicBezTo>
                  <a:cubicBezTo>
                    <a:pt x="3451" y="1084"/>
                    <a:pt x="1716" y="1025"/>
                    <a:pt x="1" y="887"/>
                  </a:cubicBezTo>
                  <a:lnTo>
                    <a:pt x="1" y="887"/>
                  </a:lnTo>
                  <a:cubicBezTo>
                    <a:pt x="191" y="3896"/>
                    <a:pt x="96" y="7537"/>
                    <a:pt x="64" y="10578"/>
                  </a:cubicBezTo>
                  <a:cubicBezTo>
                    <a:pt x="6746" y="10578"/>
                    <a:pt x="13524" y="9976"/>
                    <a:pt x="20206" y="9501"/>
                  </a:cubicBezTo>
                  <a:cubicBezTo>
                    <a:pt x="20269" y="6461"/>
                    <a:pt x="20174" y="3040"/>
                    <a:pt x="20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0"/>
            <p:cNvSpPr/>
            <p:nvPr/>
          </p:nvSpPr>
          <p:spPr>
            <a:xfrm>
              <a:off x="3616841" y="2369187"/>
              <a:ext cx="625605" cy="354886"/>
            </a:xfrm>
            <a:custGeom>
              <a:avLst/>
              <a:gdLst/>
              <a:ahLst/>
              <a:cxnLst/>
              <a:rect l="l" t="t" r="r" b="b"/>
              <a:pathLst>
                <a:path w="19541" h="11085" extrusionOk="0">
                  <a:moveTo>
                    <a:pt x="19540" y="1"/>
                  </a:moveTo>
                  <a:cubicBezTo>
                    <a:pt x="19477" y="33"/>
                    <a:pt x="19414" y="96"/>
                    <a:pt x="19287" y="96"/>
                  </a:cubicBezTo>
                  <a:cubicBezTo>
                    <a:pt x="16788" y="170"/>
                    <a:pt x="14279" y="191"/>
                    <a:pt x="11766" y="191"/>
                  </a:cubicBezTo>
                  <a:cubicBezTo>
                    <a:pt x="8468" y="191"/>
                    <a:pt x="5163" y="155"/>
                    <a:pt x="1863" y="155"/>
                  </a:cubicBezTo>
                  <a:cubicBezTo>
                    <a:pt x="1242" y="155"/>
                    <a:pt x="621" y="156"/>
                    <a:pt x="1" y="159"/>
                  </a:cubicBezTo>
                  <a:lnTo>
                    <a:pt x="1" y="191"/>
                  </a:lnTo>
                  <a:cubicBezTo>
                    <a:pt x="1" y="3263"/>
                    <a:pt x="412" y="7126"/>
                    <a:pt x="317" y="10293"/>
                  </a:cubicBezTo>
                  <a:cubicBezTo>
                    <a:pt x="3231" y="10420"/>
                    <a:pt x="6144" y="10800"/>
                    <a:pt x="9090" y="10927"/>
                  </a:cubicBezTo>
                  <a:cubicBezTo>
                    <a:pt x="10156" y="10966"/>
                    <a:pt x="11226" y="10975"/>
                    <a:pt x="12297" y="10975"/>
                  </a:cubicBezTo>
                  <a:cubicBezTo>
                    <a:pt x="13143" y="10975"/>
                    <a:pt x="13989" y="10969"/>
                    <a:pt x="14837" y="10969"/>
                  </a:cubicBezTo>
                  <a:cubicBezTo>
                    <a:pt x="16360" y="10969"/>
                    <a:pt x="17887" y="10987"/>
                    <a:pt x="19414" y="11085"/>
                  </a:cubicBezTo>
                  <a:cubicBezTo>
                    <a:pt x="19414" y="11022"/>
                    <a:pt x="19382" y="10958"/>
                    <a:pt x="19382" y="10895"/>
                  </a:cubicBezTo>
                  <a:cubicBezTo>
                    <a:pt x="19160" y="7380"/>
                    <a:pt x="19065" y="3516"/>
                    <a:pt x="195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0"/>
            <p:cNvSpPr/>
            <p:nvPr/>
          </p:nvSpPr>
          <p:spPr>
            <a:xfrm>
              <a:off x="2995350" y="2343319"/>
              <a:ext cx="1294751" cy="1020382"/>
            </a:xfrm>
            <a:custGeom>
              <a:avLst/>
              <a:gdLst/>
              <a:ahLst/>
              <a:cxnLst/>
              <a:rect l="l" t="t" r="r" b="b"/>
              <a:pathLst>
                <a:path w="40442" h="31872" extrusionOk="0">
                  <a:moveTo>
                    <a:pt x="38953" y="809"/>
                  </a:moveTo>
                  <a:lnTo>
                    <a:pt x="38953" y="809"/>
                  </a:lnTo>
                  <a:cubicBezTo>
                    <a:pt x="38478" y="4324"/>
                    <a:pt x="38573" y="8188"/>
                    <a:pt x="38795" y="11703"/>
                  </a:cubicBezTo>
                  <a:cubicBezTo>
                    <a:pt x="38795" y="11766"/>
                    <a:pt x="38795" y="11830"/>
                    <a:pt x="38827" y="11893"/>
                  </a:cubicBezTo>
                  <a:cubicBezTo>
                    <a:pt x="37300" y="11795"/>
                    <a:pt x="35773" y="11777"/>
                    <a:pt x="34250" y="11777"/>
                  </a:cubicBezTo>
                  <a:cubicBezTo>
                    <a:pt x="33402" y="11777"/>
                    <a:pt x="32556" y="11783"/>
                    <a:pt x="31710" y="11783"/>
                  </a:cubicBezTo>
                  <a:cubicBezTo>
                    <a:pt x="30639" y="11783"/>
                    <a:pt x="29569" y="11774"/>
                    <a:pt x="28503" y="11735"/>
                  </a:cubicBezTo>
                  <a:cubicBezTo>
                    <a:pt x="25557" y="11640"/>
                    <a:pt x="22675" y="11260"/>
                    <a:pt x="19730" y="11101"/>
                  </a:cubicBezTo>
                  <a:cubicBezTo>
                    <a:pt x="19825" y="7903"/>
                    <a:pt x="19414" y="4166"/>
                    <a:pt x="19414" y="999"/>
                  </a:cubicBezTo>
                  <a:lnTo>
                    <a:pt x="19414" y="967"/>
                  </a:lnTo>
                  <a:cubicBezTo>
                    <a:pt x="20034" y="964"/>
                    <a:pt x="20655" y="963"/>
                    <a:pt x="21276" y="963"/>
                  </a:cubicBezTo>
                  <a:cubicBezTo>
                    <a:pt x="24576" y="963"/>
                    <a:pt x="27881" y="999"/>
                    <a:pt x="31179" y="999"/>
                  </a:cubicBezTo>
                  <a:cubicBezTo>
                    <a:pt x="33692" y="999"/>
                    <a:pt x="36201" y="978"/>
                    <a:pt x="38700" y="904"/>
                  </a:cubicBezTo>
                  <a:cubicBezTo>
                    <a:pt x="38795" y="904"/>
                    <a:pt x="38858" y="841"/>
                    <a:pt x="38953" y="809"/>
                  </a:cubicBezTo>
                  <a:close/>
                  <a:moveTo>
                    <a:pt x="39460" y="20475"/>
                  </a:moveTo>
                  <a:lnTo>
                    <a:pt x="39460" y="20475"/>
                  </a:lnTo>
                  <a:cubicBezTo>
                    <a:pt x="39112" y="23515"/>
                    <a:pt x="39175" y="26936"/>
                    <a:pt x="39143" y="29976"/>
                  </a:cubicBezTo>
                  <a:cubicBezTo>
                    <a:pt x="31923" y="30831"/>
                    <a:pt x="25716" y="30831"/>
                    <a:pt x="19033" y="30831"/>
                  </a:cubicBezTo>
                  <a:cubicBezTo>
                    <a:pt x="19065" y="27822"/>
                    <a:pt x="19192" y="24371"/>
                    <a:pt x="18938" y="21362"/>
                  </a:cubicBezTo>
                  <a:lnTo>
                    <a:pt x="18938" y="21362"/>
                  </a:lnTo>
                  <a:cubicBezTo>
                    <a:pt x="20661" y="21500"/>
                    <a:pt x="22403" y="21559"/>
                    <a:pt x="24152" y="21559"/>
                  </a:cubicBezTo>
                  <a:cubicBezTo>
                    <a:pt x="29219" y="21559"/>
                    <a:pt x="34350" y="21065"/>
                    <a:pt x="39270" y="20570"/>
                  </a:cubicBezTo>
                  <a:cubicBezTo>
                    <a:pt x="39333" y="20539"/>
                    <a:pt x="39397" y="20539"/>
                    <a:pt x="39460" y="20475"/>
                  </a:cubicBezTo>
                  <a:close/>
                  <a:moveTo>
                    <a:pt x="19097" y="967"/>
                  </a:moveTo>
                  <a:lnTo>
                    <a:pt x="19097" y="999"/>
                  </a:lnTo>
                  <a:cubicBezTo>
                    <a:pt x="18305" y="4102"/>
                    <a:pt x="18717" y="7903"/>
                    <a:pt x="18780" y="11070"/>
                  </a:cubicBezTo>
                  <a:lnTo>
                    <a:pt x="18622" y="11070"/>
                  </a:lnTo>
                  <a:cubicBezTo>
                    <a:pt x="18484" y="11065"/>
                    <a:pt x="18349" y="11062"/>
                    <a:pt x="18216" y="11062"/>
                  </a:cubicBezTo>
                  <a:cubicBezTo>
                    <a:pt x="14809" y="11062"/>
                    <a:pt x="13058" y="12638"/>
                    <a:pt x="13301" y="16327"/>
                  </a:cubicBezTo>
                  <a:cubicBezTo>
                    <a:pt x="13491" y="19557"/>
                    <a:pt x="15392" y="20919"/>
                    <a:pt x="18273" y="21330"/>
                  </a:cubicBezTo>
                  <a:cubicBezTo>
                    <a:pt x="18052" y="24371"/>
                    <a:pt x="17988" y="27822"/>
                    <a:pt x="18052" y="30863"/>
                  </a:cubicBezTo>
                  <a:lnTo>
                    <a:pt x="16183" y="30863"/>
                  </a:lnTo>
                  <a:cubicBezTo>
                    <a:pt x="12098" y="30799"/>
                    <a:pt x="7759" y="31179"/>
                    <a:pt x="4751" y="27886"/>
                  </a:cubicBezTo>
                  <a:cubicBezTo>
                    <a:pt x="2091" y="24972"/>
                    <a:pt x="1045" y="19810"/>
                    <a:pt x="1014" y="16042"/>
                  </a:cubicBezTo>
                  <a:cubicBezTo>
                    <a:pt x="887" y="12210"/>
                    <a:pt x="1584" y="7649"/>
                    <a:pt x="4117" y="4609"/>
                  </a:cubicBezTo>
                  <a:cubicBezTo>
                    <a:pt x="6683" y="1474"/>
                    <a:pt x="10958" y="1094"/>
                    <a:pt x="14758" y="999"/>
                  </a:cubicBezTo>
                  <a:cubicBezTo>
                    <a:pt x="16215" y="999"/>
                    <a:pt x="17640" y="967"/>
                    <a:pt x="19097" y="967"/>
                  </a:cubicBezTo>
                  <a:close/>
                  <a:moveTo>
                    <a:pt x="35290" y="1"/>
                  </a:moveTo>
                  <a:cubicBezTo>
                    <a:pt x="31170" y="1"/>
                    <a:pt x="27075" y="176"/>
                    <a:pt x="22960" y="176"/>
                  </a:cubicBezTo>
                  <a:cubicBezTo>
                    <a:pt x="20970" y="176"/>
                    <a:pt x="18900" y="104"/>
                    <a:pt x="16827" y="104"/>
                  </a:cubicBezTo>
                  <a:cubicBezTo>
                    <a:pt x="14546" y="104"/>
                    <a:pt x="12261" y="191"/>
                    <a:pt x="10071" y="556"/>
                  </a:cubicBezTo>
                  <a:cubicBezTo>
                    <a:pt x="1964" y="2012"/>
                    <a:pt x="0" y="8726"/>
                    <a:pt x="159" y="16137"/>
                  </a:cubicBezTo>
                  <a:cubicBezTo>
                    <a:pt x="317" y="23325"/>
                    <a:pt x="2629" y="30768"/>
                    <a:pt x="10673" y="31496"/>
                  </a:cubicBezTo>
                  <a:cubicBezTo>
                    <a:pt x="13721" y="31765"/>
                    <a:pt x="16864" y="31872"/>
                    <a:pt x="20041" y="31872"/>
                  </a:cubicBezTo>
                  <a:cubicBezTo>
                    <a:pt x="26603" y="31872"/>
                    <a:pt x="33313" y="31416"/>
                    <a:pt x="39650" y="30989"/>
                  </a:cubicBezTo>
                  <a:cubicBezTo>
                    <a:pt x="40062" y="30926"/>
                    <a:pt x="40252" y="30578"/>
                    <a:pt x="40252" y="30261"/>
                  </a:cubicBezTo>
                  <a:cubicBezTo>
                    <a:pt x="40315" y="30166"/>
                    <a:pt x="40157" y="28678"/>
                    <a:pt x="40157" y="28519"/>
                  </a:cubicBezTo>
                  <a:cubicBezTo>
                    <a:pt x="40283" y="25067"/>
                    <a:pt x="40283" y="22692"/>
                    <a:pt x="40442" y="19525"/>
                  </a:cubicBezTo>
                  <a:cubicBezTo>
                    <a:pt x="40423" y="19299"/>
                    <a:pt x="40190" y="19128"/>
                    <a:pt x="39985" y="19128"/>
                  </a:cubicBezTo>
                  <a:cubicBezTo>
                    <a:pt x="39846" y="19128"/>
                    <a:pt x="39720" y="19207"/>
                    <a:pt x="39682" y="19399"/>
                  </a:cubicBezTo>
                  <a:cubicBezTo>
                    <a:pt x="39676" y="19396"/>
                    <a:pt x="39667" y="19394"/>
                    <a:pt x="39655" y="19394"/>
                  </a:cubicBezTo>
                  <a:cubicBezTo>
                    <a:pt x="39535" y="19394"/>
                    <a:pt x="39129" y="19525"/>
                    <a:pt x="38985" y="19525"/>
                  </a:cubicBezTo>
                  <a:cubicBezTo>
                    <a:pt x="34678" y="19969"/>
                    <a:pt x="31131" y="20412"/>
                    <a:pt x="26792" y="20475"/>
                  </a:cubicBezTo>
                  <a:cubicBezTo>
                    <a:pt x="25431" y="20495"/>
                    <a:pt x="23862" y="20539"/>
                    <a:pt x="22351" y="20539"/>
                  </a:cubicBezTo>
                  <a:cubicBezTo>
                    <a:pt x="21436" y="20539"/>
                    <a:pt x="20542" y="20523"/>
                    <a:pt x="19730" y="20475"/>
                  </a:cubicBezTo>
                  <a:cubicBezTo>
                    <a:pt x="18717" y="20444"/>
                    <a:pt x="17640" y="20190"/>
                    <a:pt x="16722" y="19684"/>
                  </a:cubicBezTo>
                  <a:cubicBezTo>
                    <a:pt x="15613" y="19050"/>
                    <a:pt x="13935" y="17752"/>
                    <a:pt x="14125" y="15440"/>
                  </a:cubicBezTo>
                  <a:cubicBezTo>
                    <a:pt x="14381" y="12445"/>
                    <a:pt x="16747" y="11809"/>
                    <a:pt x="19134" y="11809"/>
                  </a:cubicBezTo>
                  <a:cubicBezTo>
                    <a:pt x="19700" y="11809"/>
                    <a:pt x="20267" y="11844"/>
                    <a:pt x="20807" y="11893"/>
                  </a:cubicBezTo>
                  <a:cubicBezTo>
                    <a:pt x="22739" y="12083"/>
                    <a:pt x="24544" y="12400"/>
                    <a:pt x="26476" y="12495"/>
                  </a:cubicBezTo>
                  <a:cubicBezTo>
                    <a:pt x="29197" y="12620"/>
                    <a:pt x="32000" y="12884"/>
                    <a:pt x="34768" y="12884"/>
                  </a:cubicBezTo>
                  <a:cubicBezTo>
                    <a:pt x="36189" y="12884"/>
                    <a:pt x="37600" y="12815"/>
                    <a:pt x="38985" y="12621"/>
                  </a:cubicBezTo>
                  <a:cubicBezTo>
                    <a:pt x="39175" y="12558"/>
                    <a:pt x="39270" y="12368"/>
                    <a:pt x="39207" y="12210"/>
                  </a:cubicBezTo>
                  <a:lnTo>
                    <a:pt x="39207" y="12210"/>
                  </a:lnTo>
                  <a:cubicBezTo>
                    <a:pt x="39230" y="12212"/>
                    <a:pt x="39254" y="12214"/>
                    <a:pt x="39279" y="12214"/>
                  </a:cubicBezTo>
                  <a:cubicBezTo>
                    <a:pt x="39547" y="12214"/>
                    <a:pt x="39845" y="12052"/>
                    <a:pt x="39903" y="11703"/>
                  </a:cubicBezTo>
                  <a:cubicBezTo>
                    <a:pt x="39523" y="7301"/>
                    <a:pt x="39523" y="4166"/>
                    <a:pt x="39682" y="619"/>
                  </a:cubicBezTo>
                  <a:cubicBezTo>
                    <a:pt x="39660" y="426"/>
                    <a:pt x="39494" y="349"/>
                    <a:pt x="39329" y="349"/>
                  </a:cubicBezTo>
                  <a:cubicBezTo>
                    <a:pt x="39251" y="349"/>
                    <a:pt x="39173" y="367"/>
                    <a:pt x="39112" y="397"/>
                  </a:cubicBezTo>
                  <a:cubicBezTo>
                    <a:pt x="39112" y="207"/>
                    <a:pt x="38985" y="49"/>
                    <a:pt x="38732" y="49"/>
                  </a:cubicBezTo>
                  <a:cubicBezTo>
                    <a:pt x="37582" y="14"/>
                    <a:pt x="36435" y="1"/>
                    <a:pt x="35290" y="1"/>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0"/>
            <p:cNvSpPr/>
            <p:nvPr/>
          </p:nvSpPr>
          <p:spPr>
            <a:xfrm>
              <a:off x="3984172" y="3234916"/>
              <a:ext cx="212612" cy="40723"/>
            </a:xfrm>
            <a:custGeom>
              <a:avLst/>
              <a:gdLst/>
              <a:ahLst/>
              <a:cxnLst/>
              <a:rect l="l" t="t" r="r" b="b"/>
              <a:pathLst>
                <a:path w="6641" h="1272" extrusionOk="0">
                  <a:moveTo>
                    <a:pt x="4559" y="0"/>
                  </a:moveTo>
                  <a:cubicBezTo>
                    <a:pt x="3182" y="0"/>
                    <a:pt x="1776" y="136"/>
                    <a:pt x="466" y="384"/>
                  </a:cubicBezTo>
                  <a:cubicBezTo>
                    <a:pt x="0" y="508"/>
                    <a:pt x="52" y="1272"/>
                    <a:pt x="532" y="1272"/>
                  </a:cubicBezTo>
                  <a:cubicBezTo>
                    <a:pt x="541" y="1272"/>
                    <a:pt x="551" y="1272"/>
                    <a:pt x="561" y="1271"/>
                  </a:cubicBezTo>
                  <a:cubicBezTo>
                    <a:pt x="2461" y="1176"/>
                    <a:pt x="4361" y="986"/>
                    <a:pt x="6198" y="764"/>
                  </a:cubicBezTo>
                  <a:cubicBezTo>
                    <a:pt x="6641" y="701"/>
                    <a:pt x="6641" y="131"/>
                    <a:pt x="6198" y="67"/>
                  </a:cubicBezTo>
                  <a:cubicBezTo>
                    <a:pt x="5662" y="22"/>
                    <a:pt x="5113" y="0"/>
                    <a:pt x="4559" y="0"/>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0"/>
            <p:cNvSpPr/>
            <p:nvPr/>
          </p:nvSpPr>
          <p:spPr>
            <a:xfrm>
              <a:off x="3106855" y="2438658"/>
              <a:ext cx="212964" cy="222728"/>
            </a:xfrm>
            <a:custGeom>
              <a:avLst/>
              <a:gdLst/>
              <a:ahLst/>
              <a:cxnLst/>
              <a:rect l="l" t="t" r="r" b="b"/>
              <a:pathLst>
                <a:path w="6652" h="6957" extrusionOk="0">
                  <a:moveTo>
                    <a:pt x="5944" y="0"/>
                  </a:moveTo>
                  <a:cubicBezTo>
                    <a:pt x="2647" y="0"/>
                    <a:pt x="92" y="3431"/>
                    <a:pt x="1" y="6540"/>
                  </a:cubicBezTo>
                  <a:cubicBezTo>
                    <a:pt x="1" y="6825"/>
                    <a:pt x="142" y="6956"/>
                    <a:pt x="301" y="6956"/>
                  </a:cubicBezTo>
                  <a:cubicBezTo>
                    <a:pt x="494" y="6956"/>
                    <a:pt x="712" y="6761"/>
                    <a:pt x="729" y="6413"/>
                  </a:cubicBezTo>
                  <a:cubicBezTo>
                    <a:pt x="856" y="3183"/>
                    <a:pt x="3801" y="808"/>
                    <a:pt x="6398" y="491"/>
                  </a:cubicBezTo>
                  <a:cubicBezTo>
                    <a:pt x="6651" y="396"/>
                    <a:pt x="6588" y="48"/>
                    <a:pt x="6335" y="16"/>
                  </a:cubicBezTo>
                  <a:cubicBezTo>
                    <a:pt x="6204" y="5"/>
                    <a:pt x="6073" y="0"/>
                    <a:pt x="5944" y="0"/>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40"/>
          <p:cNvGrpSpPr/>
          <p:nvPr/>
        </p:nvGrpSpPr>
        <p:grpSpPr>
          <a:xfrm>
            <a:off x="4764892" y="2572993"/>
            <a:ext cx="1295775" cy="1019806"/>
            <a:chOff x="4766567" y="2344568"/>
            <a:chExt cx="1295775" cy="1019806"/>
          </a:xfrm>
        </p:grpSpPr>
        <p:sp>
          <p:nvSpPr>
            <p:cNvPr id="1064" name="Google Shape;1064;p40"/>
            <p:cNvSpPr/>
            <p:nvPr/>
          </p:nvSpPr>
          <p:spPr>
            <a:xfrm>
              <a:off x="5450902" y="2378311"/>
              <a:ext cx="582001" cy="957152"/>
            </a:xfrm>
            <a:custGeom>
              <a:avLst/>
              <a:gdLst/>
              <a:ahLst/>
              <a:cxnLst/>
              <a:rect l="l" t="t" r="r" b="b"/>
              <a:pathLst>
                <a:path w="18179" h="29897" extrusionOk="0">
                  <a:moveTo>
                    <a:pt x="15263" y="20916"/>
                  </a:moveTo>
                  <a:cubicBezTo>
                    <a:pt x="15433" y="20916"/>
                    <a:pt x="15580" y="21053"/>
                    <a:pt x="15550" y="21346"/>
                  </a:cubicBezTo>
                  <a:cubicBezTo>
                    <a:pt x="15458" y="24449"/>
                    <a:pt x="12922" y="27879"/>
                    <a:pt x="9532" y="27879"/>
                  </a:cubicBezTo>
                  <a:cubicBezTo>
                    <a:pt x="9428" y="27879"/>
                    <a:pt x="9323" y="27876"/>
                    <a:pt x="9217" y="27870"/>
                  </a:cubicBezTo>
                  <a:cubicBezTo>
                    <a:pt x="8963" y="27870"/>
                    <a:pt x="8868" y="27458"/>
                    <a:pt x="9153" y="27395"/>
                  </a:cubicBezTo>
                  <a:cubicBezTo>
                    <a:pt x="12035" y="27078"/>
                    <a:pt x="14695" y="24671"/>
                    <a:pt x="14822" y="21441"/>
                  </a:cubicBezTo>
                  <a:cubicBezTo>
                    <a:pt x="14839" y="21100"/>
                    <a:pt x="15066" y="20916"/>
                    <a:pt x="15263" y="20916"/>
                  </a:cubicBezTo>
                  <a:close/>
                  <a:moveTo>
                    <a:pt x="1078" y="1"/>
                  </a:moveTo>
                  <a:cubicBezTo>
                    <a:pt x="1078" y="3041"/>
                    <a:pt x="1078" y="6493"/>
                    <a:pt x="824" y="9533"/>
                  </a:cubicBezTo>
                  <a:cubicBezTo>
                    <a:pt x="3738" y="9945"/>
                    <a:pt x="5638" y="11275"/>
                    <a:pt x="5828" y="14537"/>
                  </a:cubicBezTo>
                  <a:cubicBezTo>
                    <a:pt x="6045" y="18291"/>
                    <a:pt x="4226" y="19796"/>
                    <a:pt x="697" y="19796"/>
                  </a:cubicBezTo>
                  <a:cubicBezTo>
                    <a:pt x="624" y="19796"/>
                    <a:pt x="550" y="19795"/>
                    <a:pt x="476" y="19794"/>
                  </a:cubicBezTo>
                  <a:lnTo>
                    <a:pt x="318" y="19794"/>
                  </a:lnTo>
                  <a:cubicBezTo>
                    <a:pt x="413" y="22961"/>
                    <a:pt x="761" y="26761"/>
                    <a:pt x="1" y="29833"/>
                  </a:cubicBezTo>
                  <a:lnTo>
                    <a:pt x="1" y="29896"/>
                  </a:lnTo>
                  <a:cubicBezTo>
                    <a:pt x="1458" y="29896"/>
                    <a:pt x="2883" y="29896"/>
                    <a:pt x="4371" y="29833"/>
                  </a:cubicBezTo>
                  <a:cubicBezTo>
                    <a:pt x="8108" y="29738"/>
                    <a:pt x="12447" y="29358"/>
                    <a:pt x="15012" y="26254"/>
                  </a:cubicBezTo>
                  <a:cubicBezTo>
                    <a:pt x="17546" y="23183"/>
                    <a:pt x="18179" y="18591"/>
                    <a:pt x="18084" y="14790"/>
                  </a:cubicBezTo>
                  <a:cubicBezTo>
                    <a:pt x="17989" y="11053"/>
                    <a:pt x="16975" y="5891"/>
                    <a:pt x="14284" y="2978"/>
                  </a:cubicBezTo>
                  <a:cubicBezTo>
                    <a:pt x="11720" y="145"/>
                    <a:pt x="8054" y="1"/>
                    <a:pt x="4498" y="1"/>
                  </a:cubicBezTo>
                  <a:cubicBezTo>
                    <a:pt x="4097" y="1"/>
                    <a:pt x="3698" y="3"/>
                    <a:pt x="3301" y="3"/>
                  </a:cubicBezTo>
                  <a:cubicBezTo>
                    <a:pt x="3087" y="3"/>
                    <a:pt x="2873" y="3"/>
                    <a:pt x="2661" y="1"/>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0"/>
            <p:cNvSpPr/>
            <p:nvPr/>
          </p:nvSpPr>
          <p:spPr>
            <a:xfrm>
              <a:off x="4795956" y="2370211"/>
              <a:ext cx="658036" cy="338655"/>
            </a:xfrm>
            <a:custGeom>
              <a:avLst/>
              <a:gdLst/>
              <a:ahLst/>
              <a:cxnLst/>
              <a:rect l="l" t="t" r="r" b="b"/>
              <a:pathLst>
                <a:path w="20554" h="10578" extrusionOk="0">
                  <a:moveTo>
                    <a:pt x="8097" y="1961"/>
                  </a:moveTo>
                  <a:cubicBezTo>
                    <a:pt x="8555" y="1961"/>
                    <a:pt x="8598" y="2758"/>
                    <a:pt x="8140" y="2819"/>
                  </a:cubicBezTo>
                  <a:cubicBezTo>
                    <a:pt x="6840" y="3070"/>
                    <a:pt x="5409" y="3189"/>
                    <a:pt x="4013" y="3189"/>
                  </a:cubicBezTo>
                  <a:cubicBezTo>
                    <a:pt x="3469" y="3189"/>
                    <a:pt x="2931" y="3171"/>
                    <a:pt x="2407" y="3136"/>
                  </a:cubicBezTo>
                  <a:cubicBezTo>
                    <a:pt x="1964" y="3104"/>
                    <a:pt x="1964" y="2502"/>
                    <a:pt x="2407" y="2471"/>
                  </a:cubicBezTo>
                  <a:cubicBezTo>
                    <a:pt x="4276" y="2281"/>
                    <a:pt x="6176" y="2059"/>
                    <a:pt x="8045" y="1964"/>
                  </a:cubicBezTo>
                  <a:cubicBezTo>
                    <a:pt x="8063" y="1962"/>
                    <a:pt x="8080" y="1961"/>
                    <a:pt x="8097" y="1961"/>
                  </a:cubicBezTo>
                  <a:close/>
                  <a:moveTo>
                    <a:pt x="20459" y="1"/>
                  </a:moveTo>
                  <a:cubicBezTo>
                    <a:pt x="13777" y="1"/>
                    <a:pt x="7000" y="602"/>
                    <a:pt x="317" y="1077"/>
                  </a:cubicBezTo>
                  <a:cubicBezTo>
                    <a:pt x="286" y="4118"/>
                    <a:pt x="349" y="7538"/>
                    <a:pt x="1" y="10578"/>
                  </a:cubicBezTo>
                  <a:cubicBezTo>
                    <a:pt x="64" y="10546"/>
                    <a:pt x="127" y="10515"/>
                    <a:pt x="191" y="10515"/>
                  </a:cubicBezTo>
                  <a:cubicBezTo>
                    <a:pt x="5079" y="10003"/>
                    <a:pt x="10155" y="9508"/>
                    <a:pt x="15169" y="9508"/>
                  </a:cubicBezTo>
                  <a:cubicBezTo>
                    <a:pt x="16976" y="9508"/>
                    <a:pt x="18775" y="9572"/>
                    <a:pt x="20554" y="9723"/>
                  </a:cubicBezTo>
                  <a:cubicBezTo>
                    <a:pt x="20332" y="6714"/>
                    <a:pt x="20427" y="3072"/>
                    <a:pt x="20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0"/>
            <p:cNvSpPr/>
            <p:nvPr/>
          </p:nvSpPr>
          <p:spPr>
            <a:xfrm>
              <a:off x="4815228" y="2983604"/>
              <a:ext cx="624581" cy="354886"/>
            </a:xfrm>
            <a:custGeom>
              <a:avLst/>
              <a:gdLst/>
              <a:ahLst/>
              <a:cxnLst/>
              <a:rect l="l" t="t" r="r" b="b"/>
              <a:pathLst>
                <a:path w="19509" h="11085" extrusionOk="0">
                  <a:moveTo>
                    <a:pt x="95" y="0"/>
                  </a:moveTo>
                  <a:cubicBezTo>
                    <a:pt x="95" y="95"/>
                    <a:pt x="159" y="127"/>
                    <a:pt x="159" y="222"/>
                  </a:cubicBezTo>
                  <a:cubicBezTo>
                    <a:pt x="349" y="3769"/>
                    <a:pt x="475" y="7601"/>
                    <a:pt x="0" y="11084"/>
                  </a:cubicBezTo>
                  <a:cubicBezTo>
                    <a:pt x="32" y="11053"/>
                    <a:pt x="95" y="11021"/>
                    <a:pt x="222" y="11021"/>
                  </a:cubicBezTo>
                  <a:cubicBezTo>
                    <a:pt x="2863" y="10943"/>
                    <a:pt x="5504" y="10924"/>
                    <a:pt x="8145" y="10924"/>
                  </a:cubicBezTo>
                  <a:cubicBezTo>
                    <a:pt x="10720" y="10924"/>
                    <a:pt x="13296" y="10942"/>
                    <a:pt x="15871" y="10942"/>
                  </a:cubicBezTo>
                  <a:cubicBezTo>
                    <a:pt x="17084" y="10942"/>
                    <a:pt x="18296" y="10938"/>
                    <a:pt x="19509" y="10926"/>
                  </a:cubicBezTo>
                  <a:lnTo>
                    <a:pt x="19509" y="10894"/>
                  </a:lnTo>
                  <a:cubicBezTo>
                    <a:pt x="19509" y="7854"/>
                    <a:pt x="19097" y="3959"/>
                    <a:pt x="19192" y="792"/>
                  </a:cubicBezTo>
                  <a:cubicBezTo>
                    <a:pt x="16310" y="697"/>
                    <a:pt x="13365" y="285"/>
                    <a:pt x="10451" y="159"/>
                  </a:cubicBezTo>
                  <a:cubicBezTo>
                    <a:pt x="9620" y="136"/>
                    <a:pt x="8789" y="129"/>
                    <a:pt x="7959" y="129"/>
                  </a:cubicBezTo>
                  <a:cubicBezTo>
                    <a:pt x="6919" y="129"/>
                    <a:pt x="5879" y="139"/>
                    <a:pt x="4839" y="139"/>
                  </a:cubicBezTo>
                  <a:cubicBezTo>
                    <a:pt x="3258" y="139"/>
                    <a:pt x="1677" y="116"/>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0"/>
            <p:cNvSpPr/>
            <p:nvPr/>
          </p:nvSpPr>
          <p:spPr>
            <a:xfrm>
              <a:off x="4766567" y="2344568"/>
              <a:ext cx="1295775" cy="1019806"/>
            </a:xfrm>
            <a:custGeom>
              <a:avLst/>
              <a:gdLst/>
              <a:ahLst/>
              <a:cxnLst/>
              <a:rect l="l" t="t" r="r" b="b"/>
              <a:pathLst>
                <a:path w="40474" h="31854" extrusionOk="0">
                  <a:moveTo>
                    <a:pt x="21377" y="1055"/>
                  </a:moveTo>
                  <a:cubicBezTo>
                    <a:pt x="21345" y="4063"/>
                    <a:pt x="21219" y="7515"/>
                    <a:pt x="21472" y="10524"/>
                  </a:cubicBezTo>
                  <a:cubicBezTo>
                    <a:pt x="19693" y="10373"/>
                    <a:pt x="17896" y="10309"/>
                    <a:pt x="16092" y="10309"/>
                  </a:cubicBezTo>
                  <a:cubicBezTo>
                    <a:pt x="11088" y="10309"/>
                    <a:pt x="6029" y="10804"/>
                    <a:pt x="1140" y="11316"/>
                  </a:cubicBezTo>
                  <a:cubicBezTo>
                    <a:pt x="1077" y="11347"/>
                    <a:pt x="1045" y="11347"/>
                    <a:pt x="950" y="11379"/>
                  </a:cubicBezTo>
                  <a:cubicBezTo>
                    <a:pt x="1299" y="8339"/>
                    <a:pt x="1235" y="4919"/>
                    <a:pt x="1267" y="1878"/>
                  </a:cubicBezTo>
                  <a:cubicBezTo>
                    <a:pt x="8488" y="1055"/>
                    <a:pt x="14695" y="1055"/>
                    <a:pt x="21377" y="1055"/>
                  </a:cubicBezTo>
                  <a:close/>
                  <a:moveTo>
                    <a:pt x="24227" y="1023"/>
                  </a:moveTo>
                  <a:cubicBezTo>
                    <a:pt x="24479" y="1025"/>
                    <a:pt x="24731" y="1026"/>
                    <a:pt x="24984" y="1026"/>
                  </a:cubicBezTo>
                  <a:cubicBezTo>
                    <a:pt x="25261" y="1026"/>
                    <a:pt x="25538" y="1025"/>
                    <a:pt x="25816" y="1025"/>
                  </a:cubicBezTo>
                  <a:cubicBezTo>
                    <a:pt x="29409" y="1025"/>
                    <a:pt x="33039" y="1127"/>
                    <a:pt x="35660" y="3968"/>
                  </a:cubicBezTo>
                  <a:cubicBezTo>
                    <a:pt x="38351" y="6914"/>
                    <a:pt x="39365" y="12044"/>
                    <a:pt x="39397" y="15813"/>
                  </a:cubicBezTo>
                  <a:cubicBezTo>
                    <a:pt x="39523" y="19645"/>
                    <a:pt x="38827" y="24205"/>
                    <a:pt x="36325" y="27245"/>
                  </a:cubicBezTo>
                  <a:cubicBezTo>
                    <a:pt x="33728" y="30380"/>
                    <a:pt x="29452" y="30792"/>
                    <a:pt x="25652" y="30855"/>
                  </a:cubicBezTo>
                  <a:cubicBezTo>
                    <a:pt x="24195" y="30855"/>
                    <a:pt x="22770" y="30887"/>
                    <a:pt x="21314" y="30887"/>
                  </a:cubicBezTo>
                  <a:lnTo>
                    <a:pt x="21314" y="30855"/>
                  </a:lnTo>
                  <a:cubicBezTo>
                    <a:pt x="22105" y="27783"/>
                    <a:pt x="21694" y="23983"/>
                    <a:pt x="21630" y="20816"/>
                  </a:cubicBezTo>
                  <a:lnTo>
                    <a:pt x="21789" y="20816"/>
                  </a:lnTo>
                  <a:cubicBezTo>
                    <a:pt x="21894" y="20819"/>
                    <a:pt x="21998" y="20820"/>
                    <a:pt x="22100" y="20820"/>
                  </a:cubicBezTo>
                  <a:cubicBezTo>
                    <a:pt x="25569" y="20820"/>
                    <a:pt x="27356" y="19250"/>
                    <a:pt x="27141" y="15528"/>
                  </a:cubicBezTo>
                  <a:cubicBezTo>
                    <a:pt x="26919" y="12297"/>
                    <a:pt x="25019" y="10936"/>
                    <a:pt x="22137" y="10556"/>
                  </a:cubicBezTo>
                  <a:cubicBezTo>
                    <a:pt x="22390" y="7515"/>
                    <a:pt x="22422" y="4063"/>
                    <a:pt x="22390" y="1023"/>
                  </a:cubicBezTo>
                  <a:close/>
                  <a:moveTo>
                    <a:pt x="1615" y="20025"/>
                  </a:moveTo>
                  <a:lnTo>
                    <a:pt x="1615" y="20025"/>
                  </a:lnTo>
                  <a:cubicBezTo>
                    <a:pt x="3326" y="20120"/>
                    <a:pt x="5051" y="20127"/>
                    <a:pt x="6781" y="20127"/>
                  </a:cubicBezTo>
                  <a:cubicBezTo>
                    <a:pt x="7127" y="20127"/>
                    <a:pt x="7474" y="20127"/>
                    <a:pt x="7820" y="20127"/>
                  </a:cubicBezTo>
                  <a:cubicBezTo>
                    <a:pt x="9205" y="20127"/>
                    <a:pt x="10590" y="20132"/>
                    <a:pt x="11971" y="20183"/>
                  </a:cubicBezTo>
                  <a:cubicBezTo>
                    <a:pt x="14885" y="20246"/>
                    <a:pt x="17798" y="20658"/>
                    <a:pt x="20712" y="20816"/>
                  </a:cubicBezTo>
                  <a:cubicBezTo>
                    <a:pt x="20648" y="24015"/>
                    <a:pt x="21029" y="27720"/>
                    <a:pt x="21029" y="30887"/>
                  </a:cubicBezTo>
                  <a:lnTo>
                    <a:pt x="21029" y="30950"/>
                  </a:lnTo>
                  <a:cubicBezTo>
                    <a:pt x="20411" y="30953"/>
                    <a:pt x="19793" y="30955"/>
                    <a:pt x="19174" y="30955"/>
                  </a:cubicBezTo>
                  <a:cubicBezTo>
                    <a:pt x="15888" y="30955"/>
                    <a:pt x="12587" y="30918"/>
                    <a:pt x="9285" y="30918"/>
                  </a:cubicBezTo>
                  <a:cubicBezTo>
                    <a:pt x="6770" y="30918"/>
                    <a:pt x="4253" y="30939"/>
                    <a:pt x="1742" y="31014"/>
                  </a:cubicBezTo>
                  <a:cubicBezTo>
                    <a:pt x="1679" y="31014"/>
                    <a:pt x="1584" y="31045"/>
                    <a:pt x="1520" y="31109"/>
                  </a:cubicBezTo>
                  <a:cubicBezTo>
                    <a:pt x="1995" y="27562"/>
                    <a:pt x="1869" y="23730"/>
                    <a:pt x="1679" y="20215"/>
                  </a:cubicBezTo>
                  <a:cubicBezTo>
                    <a:pt x="1679" y="20120"/>
                    <a:pt x="1679" y="20088"/>
                    <a:pt x="1615" y="20025"/>
                  </a:cubicBezTo>
                  <a:close/>
                  <a:moveTo>
                    <a:pt x="20401" y="0"/>
                  </a:moveTo>
                  <a:cubicBezTo>
                    <a:pt x="13849" y="0"/>
                    <a:pt x="7148" y="470"/>
                    <a:pt x="792" y="897"/>
                  </a:cubicBezTo>
                  <a:cubicBezTo>
                    <a:pt x="349" y="928"/>
                    <a:pt x="190" y="1340"/>
                    <a:pt x="190" y="1593"/>
                  </a:cubicBezTo>
                  <a:cubicBezTo>
                    <a:pt x="127" y="1688"/>
                    <a:pt x="285" y="3177"/>
                    <a:pt x="285" y="3335"/>
                  </a:cubicBezTo>
                  <a:cubicBezTo>
                    <a:pt x="159" y="6787"/>
                    <a:pt x="159" y="9162"/>
                    <a:pt x="0" y="12329"/>
                  </a:cubicBezTo>
                  <a:cubicBezTo>
                    <a:pt x="19" y="12570"/>
                    <a:pt x="244" y="12735"/>
                    <a:pt x="446" y="12735"/>
                  </a:cubicBezTo>
                  <a:cubicBezTo>
                    <a:pt x="589" y="12735"/>
                    <a:pt x="721" y="12653"/>
                    <a:pt x="760" y="12456"/>
                  </a:cubicBezTo>
                  <a:cubicBezTo>
                    <a:pt x="766" y="12459"/>
                    <a:pt x="775" y="12460"/>
                    <a:pt x="787" y="12460"/>
                  </a:cubicBezTo>
                  <a:cubicBezTo>
                    <a:pt x="907" y="12460"/>
                    <a:pt x="1313" y="12329"/>
                    <a:pt x="1457" y="12329"/>
                  </a:cubicBezTo>
                  <a:cubicBezTo>
                    <a:pt x="5796" y="11886"/>
                    <a:pt x="9311" y="11474"/>
                    <a:pt x="13650" y="11379"/>
                  </a:cubicBezTo>
                  <a:cubicBezTo>
                    <a:pt x="15011" y="11359"/>
                    <a:pt x="16580" y="11315"/>
                    <a:pt x="18091" y="11315"/>
                  </a:cubicBezTo>
                  <a:cubicBezTo>
                    <a:pt x="19006" y="11315"/>
                    <a:pt x="19900" y="11331"/>
                    <a:pt x="20712" y="11379"/>
                  </a:cubicBezTo>
                  <a:cubicBezTo>
                    <a:pt x="21725" y="11411"/>
                    <a:pt x="22802" y="11664"/>
                    <a:pt x="23720" y="12171"/>
                  </a:cubicBezTo>
                  <a:cubicBezTo>
                    <a:pt x="24829" y="12804"/>
                    <a:pt x="26539" y="14102"/>
                    <a:pt x="26349" y="16414"/>
                  </a:cubicBezTo>
                  <a:cubicBezTo>
                    <a:pt x="26093" y="19409"/>
                    <a:pt x="23706" y="20046"/>
                    <a:pt x="21311" y="20046"/>
                  </a:cubicBezTo>
                  <a:cubicBezTo>
                    <a:pt x="20743" y="20046"/>
                    <a:pt x="20175" y="20010"/>
                    <a:pt x="19635" y="19961"/>
                  </a:cubicBezTo>
                  <a:cubicBezTo>
                    <a:pt x="17703" y="19771"/>
                    <a:pt x="15930" y="19455"/>
                    <a:pt x="13998" y="19391"/>
                  </a:cubicBezTo>
                  <a:cubicBezTo>
                    <a:pt x="11290" y="19246"/>
                    <a:pt x="8514" y="18980"/>
                    <a:pt x="5785" y="18980"/>
                  </a:cubicBezTo>
                  <a:cubicBezTo>
                    <a:pt x="4334" y="18980"/>
                    <a:pt x="2896" y="19056"/>
                    <a:pt x="1489" y="19265"/>
                  </a:cubicBezTo>
                  <a:cubicBezTo>
                    <a:pt x="1267" y="19296"/>
                    <a:pt x="1204" y="19486"/>
                    <a:pt x="1235" y="19645"/>
                  </a:cubicBezTo>
                  <a:cubicBezTo>
                    <a:pt x="1212" y="19642"/>
                    <a:pt x="1188" y="19641"/>
                    <a:pt x="1164" y="19641"/>
                  </a:cubicBezTo>
                  <a:cubicBezTo>
                    <a:pt x="895" y="19641"/>
                    <a:pt x="599" y="19805"/>
                    <a:pt x="570" y="20183"/>
                  </a:cubicBezTo>
                  <a:cubicBezTo>
                    <a:pt x="919" y="24553"/>
                    <a:pt x="919" y="27688"/>
                    <a:pt x="760" y="31267"/>
                  </a:cubicBezTo>
                  <a:cubicBezTo>
                    <a:pt x="781" y="31436"/>
                    <a:pt x="943" y="31520"/>
                    <a:pt x="1115" y="31520"/>
                  </a:cubicBezTo>
                  <a:cubicBezTo>
                    <a:pt x="1200" y="31520"/>
                    <a:pt x="1288" y="31499"/>
                    <a:pt x="1362" y="31457"/>
                  </a:cubicBezTo>
                  <a:cubicBezTo>
                    <a:pt x="1362" y="31647"/>
                    <a:pt x="1457" y="31805"/>
                    <a:pt x="1710" y="31805"/>
                  </a:cubicBezTo>
                  <a:cubicBezTo>
                    <a:pt x="2860" y="31840"/>
                    <a:pt x="4007" y="31853"/>
                    <a:pt x="5152" y="31853"/>
                  </a:cubicBezTo>
                  <a:cubicBezTo>
                    <a:pt x="9274" y="31853"/>
                    <a:pt x="13374" y="31679"/>
                    <a:pt x="17513" y="31679"/>
                  </a:cubicBezTo>
                  <a:cubicBezTo>
                    <a:pt x="19489" y="31679"/>
                    <a:pt x="21558" y="31751"/>
                    <a:pt x="23631" y="31751"/>
                  </a:cubicBezTo>
                  <a:cubicBezTo>
                    <a:pt x="25912" y="31751"/>
                    <a:pt x="28198" y="31664"/>
                    <a:pt x="30371" y="31299"/>
                  </a:cubicBezTo>
                  <a:cubicBezTo>
                    <a:pt x="38478" y="29874"/>
                    <a:pt x="40473" y="23128"/>
                    <a:pt x="40315" y="15749"/>
                  </a:cubicBezTo>
                  <a:cubicBezTo>
                    <a:pt x="40157" y="8529"/>
                    <a:pt x="37813" y="1087"/>
                    <a:pt x="29769" y="390"/>
                  </a:cubicBezTo>
                  <a:cubicBezTo>
                    <a:pt x="26719" y="111"/>
                    <a:pt x="23577" y="0"/>
                    <a:pt x="20401" y="0"/>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0"/>
            <p:cNvSpPr/>
            <p:nvPr/>
          </p:nvSpPr>
          <p:spPr>
            <a:xfrm>
              <a:off x="4858832" y="2432959"/>
              <a:ext cx="212355" cy="39827"/>
            </a:xfrm>
            <a:custGeom>
              <a:avLst/>
              <a:gdLst/>
              <a:ahLst/>
              <a:cxnLst/>
              <a:rect l="l" t="t" r="r" b="b"/>
              <a:pathLst>
                <a:path w="6633" h="1244" extrusionOk="0">
                  <a:moveTo>
                    <a:pt x="6137" y="0"/>
                  </a:moveTo>
                  <a:cubicBezTo>
                    <a:pt x="6119" y="0"/>
                    <a:pt x="6100" y="2"/>
                    <a:pt x="6081" y="4"/>
                  </a:cubicBezTo>
                  <a:cubicBezTo>
                    <a:pt x="4212" y="99"/>
                    <a:pt x="2312" y="321"/>
                    <a:pt x="443" y="511"/>
                  </a:cubicBezTo>
                  <a:cubicBezTo>
                    <a:pt x="0" y="542"/>
                    <a:pt x="0" y="1144"/>
                    <a:pt x="443" y="1176"/>
                  </a:cubicBezTo>
                  <a:cubicBezTo>
                    <a:pt x="980" y="1221"/>
                    <a:pt x="1529" y="1243"/>
                    <a:pt x="2083" y="1243"/>
                  </a:cubicBezTo>
                  <a:cubicBezTo>
                    <a:pt x="3459" y="1243"/>
                    <a:pt x="4866" y="1107"/>
                    <a:pt x="6176" y="859"/>
                  </a:cubicBezTo>
                  <a:cubicBezTo>
                    <a:pt x="6632" y="737"/>
                    <a:pt x="6591" y="0"/>
                    <a:pt x="6137" y="0"/>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0"/>
            <p:cNvSpPr/>
            <p:nvPr/>
          </p:nvSpPr>
          <p:spPr>
            <a:xfrm>
              <a:off x="5737845" y="3047889"/>
              <a:ext cx="212932" cy="223177"/>
            </a:xfrm>
            <a:custGeom>
              <a:avLst/>
              <a:gdLst/>
              <a:ahLst/>
              <a:cxnLst/>
              <a:rect l="l" t="t" r="r" b="b"/>
              <a:pathLst>
                <a:path w="6651" h="6971" extrusionOk="0">
                  <a:moveTo>
                    <a:pt x="6324" y="1"/>
                  </a:moveTo>
                  <a:cubicBezTo>
                    <a:pt x="6126" y="1"/>
                    <a:pt x="5908" y="185"/>
                    <a:pt x="5891" y="526"/>
                  </a:cubicBezTo>
                  <a:cubicBezTo>
                    <a:pt x="5764" y="3756"/>
                    <a:pt x="2850" y="6163"/>
                    <a:pt x="222" y="6480"/>
                  </a:cubicBezTo>
                  <a:cubicBezTo>
                    <a:pt x="0" y="6543"/>
                    <a:pt x="32" y="6923"/>
                    <a:pt x="317" y="6955"/>
                  </a:cubicBezTo>
                  <a:cubicBezTo>
                    <a:pt x="448" y="6965"/>
                    <a:pt x="578" y="6971"/>
                    <a:pt x="707" y="6971"/>
                  </a:cubicBezTo>
                  <a:cubicBezTo>
                    <a:pt x="4002" y="6971"/>
                    <a:pt x="6529" y="3539"/>
                    <a:pt x="6651" y="431"/>
                  </a:cubicBezTo>
                  <a:cubicBezTo>
                    <a:pt x="6651" y="138"/>
                    <a:pt x="6495" y="1"/>
                    <a:pt x="6324" y="1"/>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pic>
        <p:nvPicPr>
          <p:cNvPr id="1074" name="Google Shape;1074;p41" title="Chart">
            <a:hlinkClick r:id="rId3"/>
          </p:cNvPr>
          <p:cNvPicPr preferRelativeResize="0"/>
          <p:nvPr/>
        </p:nvPicPr>
        <p:blipFill>
          <a:blip r:embed="rId4">
            <a:alphaModFix/>
          </a:blip>
          <a:stretch>
            <a:fillRect/>
          </a:stretch>
        </p:blipFill>
        <p:spPr>
          <a:xfrm>
            <a:off x="4364429" y="1978439"/>
            <a:ext cx="4212500" cy="2607139"/>
          </a:xfrm>
          <a:prstGeom prst="rect">
            <a:avLst/>
          </a:prstGeom>
          <a:noFill/>
          <a:ln>
            <a:noFill/>
          </a:ln>
        </p:spPr>
      </p:pic>
      <p:sp>
        <p:nvSpPr>
          <p:cNvPr id="1075" name="Google Shape;1075;p41"/>
          <p:cNvSpPr txBox="1">
            <a:spLocks noGrp="1"/>
          </p:cNvSpPr>
          <p:nvPr>
            <p:ph type="title"/>
          </p:nvPr>
        </p:nvSpPr>
        <p:spPr>
          <a:xfrm>
            <a:off x="616250" y="554700"/>
            <a:ext cx="7906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Statistics</a:t>
            </a:r>
            <a:endParaRPr/>
          </a:p>
        </p:txBody>
      </p:sp>
      <p:sp>
        <p:nvSpPr>
          <p:cNvPr id="1076" name="Google Shape;1076;p41"/>
          <p:cNvSpPr txBox="1">
            <a:spLocks noGrp="1"/>
          </p:cNvSpPr>
          <p:nvPr>
            <p:ph type="body" idx="4294967295"/>
          </p:nvPr>
        </p:nvSpPr>
        <p:spPr>
          <a:xfrm>
            <a:off x="932975" y="4000825"/>
            <a:ext cx="3436200" cy="5091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t>To modify this graph, click on it, follow the link, change the data and paste it here</a:t>
            </a:r>
            <a:endParaRPr sz="1200"/>
          </a:p>
        </p:txBody>
      </p:sp>
      <p:sp>
        <p:nvSpPr>
          <p:cNvPr id="1077" name="Google Shape;1077;p41"/>
          <p:cNvSpPr txBox="1">
            <a:spLocks noGrp="1"/>
          </p:cNvSpPr>
          <p:nvPr>
            <p:ph type="title" idx="4294967295"/>
          </p:nvPr>
        </p:nvSpPr>
        <p:spPr>
          <a:xfrm>
            <a:off x="1275273" y="3092843"/>
            <a:ext cx="1288200" cy="4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500">
                <a:solidFill>
                  <a:schemeClr val="accent6"/>
                </a:solidFill>
              </a:rPr>
              <a:t>78%</a:t>
            </a:r>
            <a:endParaRPr sz="3500">
              <a:solidFill>
                <a:schemeClr val="accent6"/>
              </a:solidFill>
            </a:endParaRPr>
          </a:p>
        </p:txBody>
      </p:sp>
      <p:sp>
        <p:nvSpPr>
          <p:cNvPr id="1078" name="Google Shape;1078;p41"/>
          <p:cNvSpPr txBox="1">
            <a:spLocks noGrp="1"/>
          </p:cNvSpPr>
          <p:nvPr>
            <p:ph type="subTitle" idx="4294967295"/>
          </p:nvPr>
        </p:nvSpPr>
        <p:spPr>
          <a:xfrm>
            <a:off x="2437876" y="3140158"/>
            <a:ext cx="17085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Neptune stats</a:t>
            </a:r>
            <a:endParaRPr>
              <a:solidFill>
                <a:schemeClr val="dk1"/>
              </a:solidFill>
            </a:endParaRPr>
          </a:p>
        </p:txBody>
      </p:sp>
      <p:sp>
        <p:nvSpPr>
          <p:cNvPr id="1079" name="Google Shape;1079;p41"/>
          <p:cNvSpPr txBox="1">
            <a:spLocks noGrp="1"/>
          </p:cNvSpPr>
          <p:nvPr>
            <p:ph type="title" idx="4294967295"/>
          </p:nvPr>
        </p:nvSpPr>
        <p:spPr>
          <a:xfrm>
            <a:off x="1275273" y="2067753"/>
            <a:ext cx="1288200" cy="4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4"/>
                </a:solidFill>
              </a:rPr>
              <a:t>54%</a:t>
            </a:r>
            <a:endParaRPr sz="3500">
              <a:solidFill>
                <a:schemeClr val="accent4"/>
              </a:solidFill>
            </a:endParaRPr>
          </a:p>
        </p:txBody>
      </p:sp>
      <p:sp>
        <p:nvSpPr>
          <p:cNvPr id="1080" name="Google Shape;1080;p41"/>
          <p:cNvSpPr txBox="1">
            <a:spLocks noGrp="1"/>
          </p:cNvSpPr>
          <p:nvPr>
            <p:ph type="subTitle" idx="4294967295"/>
          </p:nvPr>
        </p:nvSpPr>
        <p:spPr>
          <a:xfrm>
            <a:off x="2437876" y="2115068"/>
            <a:ext cx="17085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Saturn stats</a:t>
            </a:r>
            <a:endParaRPr/>
          </a:p>
        </p:txBody>
      </p:sp>
      <p:cxnSp>
        <p:nvCxnSpPr>
          <p:cNvPr id="1081" name="Google Shape;1081;p41"/>
          <p:cNvCxnSpPr/>
          <p:nvPr/>
        </p:nvCxnSpPr>
        <p:spPr>
          <a:xfrm>
            <a:off x="1064675" y="2836083"/>
            <a:ext cx="3172800" cy="0"/>
          </a:xfrm>
          <a:prstGeom prst="straightConnector1">
            <a:avLst/>
          </a:prstGeom>
          <a:noFill/>
          <a:ln w="19050" cap="flat" cmpd="sng">
            <a:solidFill>
              <a:schemeClr val="dk1"/>
            </a:solidFill>
            <a:prstDash val="solid"/>
            <a:round/>
            <a:headEnd type="none" w="med" len="med"/>
            <a:tailEnd type="none" w="med" len="med"/>
          </a:ln>
        </p:spPr>
      </p:cxnSp>
      <p:cxnSp>
        <p:nvCxnSpPr>
          <p:cNvPr id="1082" name="Google Shape;1082;p41"/>
          <p:cNvCxnSpPr/>
          <p:nvPr/>
        </p:nvCxnSpPr>
        <p:spPr>
          <a:xfrm>
            <a:off x="1064675" y="3806442"/>
            <a:ext cx="3172800" cy="0"/>
          </a:xfrm>
          <a:prstGeom prst="straightConnector1">
            <a:avLst/>
          </a:prstGeom>
          <a:noFill/>
          <a:ln w="19050" cap="flat" cmpd="sng">
            <a:solidFill>
              <a:schemeClr val="dk1"/>
            </a:solidFill>
            <a:prstDash val="solid"/>
            <a:round/>
            <a:headEnd type="none" w="med" len="med"/>
            <a:tailEnd type="none" w="med" len="med"/>
          </a:ln>
        </p:spPr>
      </p:cxnSp>
      <p:grpSp>
        <p:nvGrpSpPr>
          <p:cNvPr id="1083" name="Google Shape;1083;p41"/>
          <p:cNvGrpSpPr/>
          <p:nvPr/>
        </p:nvGrpSpPr>
        <p:grpSpPr>
          <a:xfrm>
            <a:off x="1186395" y="2196108"/>
            <a:ext cx="211077" cy="1240442"/>
            <a:chOff x="-64747975" y="2554650"/>
            <a:chExt cx="164275" cy="965400"/>
          </a:xfrm>
        </p:grpSpPr>
        <p:sp>
          <p:nvSpPr>
            <p:cNvPr id="1084" name="Google Shape;1084;p41"/>
            <p:cNvSpPr/>
            <p:nvPr/>
          </p:nvSpPr>
          <p:spPr>
            <a:xfrm>
              <a:off x="-64747975" y="3388975"/>
              <a:ext cx="156350" cy="115875"/>
            </a:xfrm>
            <a:custGeom>
              <a:avLst/>
              <a:gdLst/>
              <a:ahLst/>
              <a:cxnLst/>
              <a:rect l="l" t="t" r="r" b="b"/>
              <a:pathLst>
                <a:path w="6254" h="4635" extrusionOk="0">
                  <a:moveTo>
                    <a:pt x="3803" y="0"/>
                  </a:moveTo>
                  <a:cubicBezTo>
                    <a:pt x="1687" y="0"/>
                    <a:pt x="1" y="2643"/>
                    <a:pt x="2169" y="4155"/>
                  </a:cubicBezTo>
                  <a:cubicBezTo>
                    <a:pt x="2631" y="4463"/>
                    <a:pt x="3180" y="4635"/>
                    <a:pt x="3711" y="4635"/>
                  </a:cubicBezTo>
                  <a:cubicBezTo>
                    <a:pt x="4382" y="4635"/>
                    <a:pt x="5024" y="4361"/>
                    <a:pt x="5431" y="3743"/>
                  </a:cubicBezTo>
                  <a:cubicBezTo>
                    <a:pt x="6254" y="2508"/>
                    <a:pt x="5779" y="1020"/>
                    <a:pt x="4766" y="101"/>
                  </a:cubicBezTo>
                  <a:lnTo>
                    <a:pt x="4766" y="70"/>
                  </a:lnTo>
                  <a:cubicBezTo>
                    <a:pt x="4699" y="92"/>
                    <a:pt x="4647" y="114"/>
                    <a:pt x="4589" y="114"/>
                  </a:cubicBezTo>
                  <a:cubicBezTo>
                    <a:pt x="4565" y="114"/>
                    <a:pt x="4540" y="110"/>
                    <a:pt x="4512" y="101"/>
                  </a:cubicBezTo>
                  <a:cubicBezTo>
                    <a:pt x="4274" y="32"/>
                    <a:pt x="4036" y="0"/>
                    <a:pt x="3803" y="0"/>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1"/>
            <p:cNvSpPr/>
            <p:nvPr/>
          </p:nvSpPr>
          <p:spPr>
            <a:xfrm>
              <a:off x="-64742850" y="3372125"/>
              <a:ext cx="159150" cy="147925"/>
            </a:xfrm>
            <a:custGeom>
              <a:avLst/>
              <a:gdLst/>
              <a:ahLst/>
              <a:cxnLst/>
              <a:rect l="l" t="t" r="r" b="b"/>
              <a:pathLst>
                <a:path w="6366" h="5917" extrusionOk="0">
                  <a:moveTo>
                    <a:pt x="3596" y="710"/>
                  </a:moveTo>
                  <a:cubicBezTo>
                    <a:pt x="3826" y="710"/>
                    <a:pt x="4064" y="740"/>
                    <a:pt x="4307" y="807"/>
                  </a:cubicBezTo>
                  <a:cubicBezTo>
                    <a:pt x="4337" y="826"/>
                    <a:pt x="4363" y="834"/>
                    <a:pt x="4387" y="834"/>
                  </a:cubicBezTo>
                  <a:cubicBezTo>
                    <a:pt x="4439" y="834"/>
                    <a:pt x="4476" y="797"/>
                    <a:pt x="4497" y="775"/>
                  </a:cubicBezTo>
                  <a:cubicBezTo>
                    <a:pt x="5416" y="1599"/>
                    <a:pt x="6017" y="3119"/>
                    <a:pt x="5194" y="4385"/>
                  </a:cubicBezTo>
                  <a:cubicBezTo>
                    <a:pt x="4909" y="4829"/>
                    <a:pt x="4466" y="5082"/>
                    <a:pt x="3959" y="5209"/>
                  </a:cubicBezTo>
                  <a:cubicBezTo>
                    <a:pt x="3816" y="5237"/>
                    <a:pt x="3669" y="5251"/>
                    <a:pt x="3520" y="5251"/>
                  </a:cubicBezTo>
                  <a:cubicBezTo>
                    <a:pt x="3006" y="5251"/>
                    <a:pt x="2469" y="5085"/>
                    <a:pt x="2027" y="4765"/>
                  </a:cubicBezTo>
                  <a:cubicBezTo>
                    <a:pt x="1077" y="4100"/>
                    <a:pt x="792" y="3150"/>
                    <a:pt x="1235" y="2200"/>
                  </a:cubicBezTo>
                  <a:cubicBezTo>
                    <a:pt x="1627" y="1390"/>
                    <a:pt x="2515" y="710"/>
                    <a:pt x="3596" y="710"/>
                  </a:cubicBezTo>
                  <a:close/>
                  <a:moveTo>
                    <a:pt x="3505" y="1"/>
                  </a:moveTo>
                  <a:cubicBezTo>
                    <a:pt x="2409" y="1"/>
                    <a:pt x="1360" y="678"/>
                    <a:pt x="792" y="1567"/>
                  </a:cubicBezTo>
                  <a:cubicBezTo>
                    <a:pt x="0" y="2834"/>
                    <a:pt x="349" y="4449"/>
                    <a:pt x="1679" y="5367"/>
                  </a:cubicBezTo>
                  <a:cubicBezTo>
                    <a:pt x="1869" y="5494"/>
                    <a:pt x="2059" y="5621"/>
                    <a:pt x="2312" y="5684"/>
                  </a:cubicBezTo>
                  <a:cubicBezTo>
                    <a:pt x="2690" y="5835"/>
                    <a:pt x="3094" y="5916"/>
                    <a:pt x="3494" y="5916"/>
                  </a:cubicBezTo>
                  <a:cubicBezTo>
                    <a:pt x="4269" y="5916"/>
                    <a:pt x="5031" y="5613"/>
                    <a:pt x="5574" y="4924"/>
                  </a:cubicBezTo>
                  <a:cubicBezTo>
                    <a:pt x="6176" y="4227"/>
                    <a:pt x="6366" y="3119"/>
                    <a:pt x="6144" y="2169"/>
                  </a:cubicBezTo>
                  <a:cubicBezTo>
                    <a:pt x="5922" y="1377"/>
                    <a:pt x="5447" y="775"/>
                    <a:pt x="4782" y="458"/>
                  </a:cubicBezTo>
                  <a:lnTo>
                    <a:pt x="4719" y="458"/>
                  </a:lnTo>
                  <a:cubicBezTo>
                    <a:pt x="4719" y="395"/>
                    <a:pt x="4624" y="300"/>
                    <a:pt x="4561" y="205"/>
                  </a:cubicBezTo>
                  <a:cubicBezTo>
                    <a:pt x="4497" y="173"/>
                    <a:pt x="4466" y="173"/>
                    <a:pt x="4434" y="173"/>
                  </a:cubicBezTo>
                  <a:cubicBezTo>
                    <a:pt x="4127" y="55"/>
                    <a:pt x="3814" y="1"/>
                    <a:pt x="3505"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a:off x="-64683475" y="3411675"/>
              <a:ext cx="54650" cy="22900"/>
            </a:xfrm>
            <a:custGeom>
              <a:avLst/>
              <a:gdLst/>
              <a:ahLst/>
              <a:cxnLst/>
              <a:rect l="l" t="t" r="r" b="b"/>
              <a:pathLst>
                <a:path w="2186" h="916" extrusionOk="0">
                  <a:moveTo>
                    <a:pt x="1133" y="0"/>
                  </a:moveTo>
                  <a:cubicBezTo>
                    <a:pt x="1061" y="0"/>
                    <a:pt x="990" y="6"/>
                    <a:pt x="919" y="17"/>
                  </a:cubicBezTo>
                  <a:cubicBezTo>
                    <a:pt x="507" y="112"/>
                    <a:pt x="191" y="333"/>
                    <a:pt x="32" y="650"/>
                  </a:cubicBezTo>
                  <a:cubicBezTo>
                    <a:pt x="1" y="777"/>
                    <a:pt x="32" y="872"/>
                    <a:pt x="127" y="903"/>
                  </a:cubicBezTo>
                  <a:lnTo>
                    <a:pt x="159" y="903"/>
                  </a:lnTo>
                  <a:cubicBezTo>
                    <a:pt x="175" y="911"/>
                    <a:pt x="193" y="915"/>
                    <a:pt x="211" y="915"/>
                  </a:cubicBezTo>
                  <a:cubicBezTo>
                    <a:pt x="266" y="915"/>
                    <a:pt x="325" y="880"/>
                    <a:pt x="349" y="808"/>
                  </a:cubicBezTo>
                  <a:cubicBezTo>
                    <a:pt x="507" y="587"/>
                    <a:pt x="792" y="428"/>
                    <a:pt x="1109" y="397"/>
                  </a:cubicBezTo>
                  <a:cubicBezTo>
                    <a:pt x="1168" y="383"/>
                    <a:pt x="1225" y="377"/>
                    <a:pt x="1279" y="377"/>
                  </a:cubicBezTo>
                  <a:cubicBezTo>
                    <a:pt x="1485" y="377"/>
                    <a:pt x="1655" y="468"/>
                    <a:pt x="1806" y="618"/>
                  </a:cubicBezTo>
                  <a:cubicBezTo>
                    <a:pt x="1869" y="666"/>
                    <a:pt x="1932" y="690"/>
                    <a:pt x="1988" y="690"/>
                  </a:cubicBezTo>
                  <a:cubicBezTo>
                    <a:pt x="2043" y="690"/>
                    <a:pt x="2091" y="666"/>
                    <a:pt x="2122" y="618"/>
                  </a:cubicBezTo>
                  <a:cubicBezTo>
                    <a:pt x="2122" y="618"/>
                    <a:pt x="2186" y="587"/>
                    <a:pt x="2186" y="555"/>
                  </a:cubicBezTo>
                  <a:cubicBezTo>
                    <a:pt x="2186" y="492"/>
                    <a:pt x="2186" y="428"/>
                    <a:pt x="2091" y="333"/>
                  </a:cubicBezTo>
                  <a:cubicBezTo>
                    <a:pt x="1828" y="123"/>
                    <a:pt x="1479" y="0"/>
                    <a:pt x="1133"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64747975" y="2570325"/>
              <a:ext cx="156350" cy="115900"/>
            </a:xfrm>
            <a:custGeom>
              <a:avLst/>
              <a:gdLst/>
              <a:ahLst/>
              <a:cxnLst/>
              <a:rect l="l" t="t" r="r" b="b"/>
              <a:pathLst>
                <a:path w="6254" h="4636" extrusionOk="0">
                  <a:moveTo>
                    <a:pt x="3803" y="0"/>
                  </a:moveTo>
                  <a:cubicBezTo>
                    <a:pt x="1687" y="0"/>
                    <a:pt x="1" y="2643"/>
                    <a:pt x="2169" y="4155"/>
                  </a:cubicBezTo>
                  <a:cubicBezTo>
                    <a:pt x="2631" y="4463"/>
                    <a:pt x="3180" y="4635"/>
                    <a:pt x="3711" y="4635"/>
                  </a:cubicBezTo>
                  <a:cubicBezTo>
                    <a:pt x="4382" y="4635"/>
                    <a:pt x="5024" y="4362"/>
                    <a:pt x="5431" y="3743"/>
                  </a:cubicBezTo>
                  <a:cubicBezTo>
                    <a:pt x="6254" y="2540"/>
                    <a:pt x="5779" y="1020"/>
                    <a:pt x="4766" y="102"/>
                  </a:cubicBezTo>
                  <a:lnTo>
                    <a:pt x="4766" y="70"/>
                  </a:lnTo>
                  <a:cubicBezTo>
                    <a:pt x="4700" y="92"/>
                    <a:pt x="4650" y="129"/>
                    <a:pt x="4594" y="129"/>
                  </a:cubicBezTo>
                  <a:cubicBezTo>
                    <a:pt x="4568" y="129"/>
                    <a:pt x="4542" y="121"/>
                    <a:pt x="4512" y="102"/>
                  </a:cubicBezTo>
                  <a:cubicBezTo>
                    <a:pt x="4274" y="32"/>
                    <a:pt x="4036" y="0"/>
                    <a:pt x="3803" y="0"/>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1"/>
            <p:cNvSpPr/>
            <p:nvPr/>
          </p:nvSpPr>
          <p:spPr>
            <a:xfrm>
              <a:off x="-64742850" y="2554650"/>
              <a:ext cx="159150" cy="147800"/>
            </a:xfrm>
            <a:custGeom>
              <a:avLst/>
              <a:gdLst/>
              <a:ahLst/>
              <a:cxnLst/>
              <a:rect l="l" t="t" r="r" b="b"/>
              <a:pathLst>
                <a:path w="6366" h="5912" extrusionOk="0">
                  <a:moveTo>
                    <a:pt x="3555" y="681"/>
                  </a:moveTo>
                  <a:cubicBezTo>
                    <a:pt x="3797" y="681"/>
                    <a:pt x="4049" y="715"/>
                    <a:pt x="4307" y="792"/>
                  </a:cubicBezTo>
                  <a:cubicBezTo>
                    <a:pt x="4333" y="800"/>
                    <a:pt x="4356" y="804"/>
                    <a:pt x="4377" y="804"/>
                  </a:cubicBezTo>
                  <a:cubicBezTo>
                    <a:pt x="4434" y="804"/>
                    <a:pt x="4474" y="775"/>
                    <a:pt x="4497" y="729"/>
                  </a:cubicBezTo>
                  <a:cubicBezTo>
                    <a:pt x="5416" y="1615"/>
                    <a:pt x="6017" y="3072"/>
                    <a:pt x="5194" y="4339"/>
                  </a:cubicBezTo>
                  <a:cubicBezTo>
                    <a:pt x="4909" y="4782"/>
                    <a:pt x="4466" y="5067"/>
                    <a:pt x="3959" y="5162"/>
                  </a:cubicBezTo>
                  <a:cubicBezTo>
                    <a:pt x="3815" y="5191"/>
                    <a:pt x="3665" y="5205"/>
                    <a:pt x="3514" y="5205"/>
                  </a:cubicBezTo>
                  <a:cubicBezTo>
                    <a:pt x="3002" y="5205"/>
                    <a:pt x="2467" y="5044"/>
                    <a:pt x="2027" y="4750"/>
                  </a:cubicBezTo>
                  <a:cubicBezTo>
                    <a:pt x="1077" y="4054"/>
                    <a:pt x="792" y="3104"/>
                    <a:pt x="1235" y="2154"/>
                  </a:cubicBezTo>
                  <a:cubicBezTo>
                    <a:pt x="1622" y="1354"/>
                    <a:pt x="2492" y="681"/>
                    <a:pt x="3555" y="681"/>
                  </a:cubicBezTo>
                  <a:close/>
                  <a:moveTo>
                    <a:pt x="3472" y="1"/>
                  </a:moveTo>
                  <a:cubicBezTo>
                    <a:pt x="2388" y="1"/>
                    <a:pt x="1354" y="679"/>
                    <a:pt x="792" y="1584"/>
                  </a:cubicBezTo>
                  <a:cubicBezTo>
                    <a:pt x="0" y="2850"/>
                    <a:pt x="349" y="4465"/>
                    <a:pt x="1679" y="5384"/>
                  </a:cubicBezTo>
                  <a:cubicBezTo>
                    <a:pt x="1869" y="5479"/>
                    <a:pt x="2059" y="5606"/>
                    <a:pt x="2312" y="5701"/>
                  </a:cubicBezTo>
                  <a:cubicBezTo>
                    <a:pt x="2682" y="5838"/>
                    <a:pt x="3076" y="5912"/>
                    <a:pt x="3468" y="5912"/>
                  </a:cubicBezTo>
                  <a:cubicBezTo>
                    <a:pt x="4251" y="5912"/>
                    <a:pt x="5025" y="5616"/>
                    <a:pt x="5574" y="4941"/>
                  </a:cubicBezTo>
                  <a:cubicBezTo>
                    <a:pt x="6176" y="4180"/>
                    <a:pt x="6366" y="3104"/>
                    <a:pt x="6144" y="2154"/>
                  </a:cubicBezTo>
                  <a:cubicBezTo>
                    <a:pt x="5922" y="1362"/>
                    <a:pt x="5447" y="792"/>
                    <a:pt x="4782" y="475"/>
                  </a:cubicBezTo>
                  <a:lnTo>
                    <a:pt x="4719" y="475"/>
                  </a:lnTo>
                  <a:cubicBezTo>
                    <a:pt x="4719" y="380"/>
                    <a:pt x="4624" y="317"/>
                    <a:pt x="4561" y="222"/>
                  </a:cubicBezTo>
                  <a:cubicBezTo>
                    <a:pt x="4497" y="190"/>
                    <a:pt x="4466" y="190"/>
                    <a:pt x="4434" y="190"/>
                  </a:cubicBezTo>
                  <a:cubicBezTo>
                    <a:pt x="4116" y="60"/>
                    <a:pt x="3792" y="1"/>
                    <a:pt x="3472"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1"/>
            <p:cNvSpPr/>
            <p:nvPr/>
          </p:nvSpPr>
          <p:spPr>
            <a:xfrm>
              <a:off x="-64683475" y="2593025"/>
              <a:ext cx="54650" cy="22900"/>
            </a:xfrm>
            <a:custGeom>
              <a:avLst/>
              <a:gdLst/>
              <a:ahLst/>
              <a:cxnLst/>
              <a:rect l="l" t="t" r="r" b="b"/>
              <a:pathLst>
                <a:path w="2186" h="916" extrusionOk="0">
                  <a:moveTo>
                    <a:pt x="1130" y="1"/>
                  </a:moveTo>
                  <a:cubicBezTo>
                    <a:pt x="1059" y="1"/>
                    <a:pt x="989" y="6"/>
                    <a:pt x="919" y="17"/>
                  </a:cubicBezTo>
                  <a:cubicBezTo>
                    <a:pt x="507" y="112"/>
                    <a:pt x="191" y="365"/>
                    <a:pt x="32" y="650"/>
                  </a:cubicBezTo>
                  <a:cubicBezTo>
                    <a:pt x="1" y="777"/>
                    <a:pt x="32" y="872"/>
                    <a:pt x="127" y="904"/>
                  </a:cubicBezTo>
                  <a:lnTo>
                    <a:pt x="159" y="904"/>
                  </a:lnTo>
                  <a:cubicBezTo>
                    <a:pt x="175" y="912"/>
                    <a:pt x="193" y="916"/>
                    <a:pt x="211" y="916"/>
                  </a:cubicBezTo>
                  <a:cubicBezTo>
                    <a:pt x="266" y="916"/>
                    <a:pt x="325" y="880"/>
                    <a:pt x="349" y="809"/>
                  </a:cubicBezTo>
                  <a:cubicBezTo>
                    <a:pt x="507" y="587"/>
                    <a:pt x="792" y="429"/>
                    <a:pt x="1109" y="397"/>
                  </a:cubicBezTo>
                  <a:cubicBezTo>
                    <a:pt x="1155" y="392"/>
                    <a:pt x="1200" y="389"/>
                    <a:pt x="1243" y="389"/>
                  </a:cubicBezTo>
                  <a:cubicBezTo>
                    <a:pt x="1465" y="389"/>
                    <a:pt x="1647" y="459"/>
                    <a:pt x="1806" y="619"/>
                  </a:cubicBezTo>
                  <a:cubicBezTo>
                    <a:pt x="1869" y="666"/>
                    <a:pt x="1932" y="690"/>
                    <a:pt x="1988" y="690"/>
                  </a:cubicBezTo>
                  <a:cubicBezTo>
                    <a:pt x="2043" y="690"/>
                    <a:pt x="2091" y="666"/>
                    <a:pt x="2122" y="619"/>
                  </a:cubicBezTo>
                  <a:cubicBezTo>
                    <a:pt x="2122" y="619"/>
                    <a:pt x="2186" y="587"/>
                    <a:pt x="2186" y="555"/>
                  </a:cubicBezTo>
                  <a:cubicBezTo>
                    <a:pt x="2186" y="524"/>
                    <a:pt x="2186" y="429"/>
                    <a:pt x="2091" y="365"/>
                  </a:cubicBezTo>
                  <a:cubicBezTo>
                    <a:pt x="1828" y="128"/>
                    <a:pt x="1477" y="1"/>
                    <a:pt x="1130"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32"/>
          <p:cNvSpPr txBox="1">
            <a:spLocks noGrp="1"/>
          </p:cNvSpPr>
          <p:nvPr>
            <p:ph type="subTitle" idx="1"/>
          </p:nvPr>
        </p:nvSpPr>
        <p:spPr>
          <a:xfrm>
            <a:off x="1356500" y="2766726"/>
            <a:ext cx="2739900" cy="11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h-TH" dirty="0">
                <a:latin typeface="Montserrat" panose="020B0604020202020204" charset="0"/>
              </a:rPr>
              <a:t>สร้าง </a:t>
            </a:r>
            <a:r>
              <a:rPr lang="en-US" dirty="0">
                <a:latin typeface="Montserrat" panose="020B0604020202020204" charset="0"/>
              </a:rPr>
              <a:t>Web board </a:t>
            </a:r>
            <a:r>
              <a:rPr lang="th-TH" dirty="0">
                <a:latin typeface="Montserrat" panose="020B0604020202020204" charset="0"/>
              </a:rPr>
              <a:t>โดย </a:t>
            </a:r>
            <a:r>
              <a:rPr lang="en-US" dirty="0">
                <a:latin typeface="Montserrat" panose="020B0604020202020204" charset="0"/>
              </a:rPr>
              <a:t>User </a:t>
            </a:r>
            <a:r>
              <a:rPr lang="th-TH" dirty="0">
                <a:latin typeface="Montserrat" panose="020B0604020202020204" charset="0"/>
              </a:rPr>
              <a:t>สามารถตั้งกระทู้เพื่อโต้ตอบหัวข้อข่าว </a:t>
            </a:r>
            <a:r>
              <a:rPr lang="en-US" sz="1600" dirty="0">
                <a:latin typeface="Montserrat" panose="020B0604020202020204" charset="0"/>
              </a:rPr>
              <a:t>technology</a:t>
            </a:r>
            <a:r>
              <a:rPr lang="th-TH" dirty="0">
                <a:latin typeface="Montserrat" panose="020B0604020202020204" charset="0"/>
              </a:rPr>
              <a:t> ที่ตนเองสนใจ</a:t>
            </a:r>
            <a:endParaRPr dirty="0">
              <a:latin typeface="Montserrat" panose="020B0604020202020204" charset="0"/>
            </a:endParaRPr>
          </a:p>
        </p:txBody>
      </p:sp>
      <p:sp>
        <p:nvSpPr>
          <p:cNvPr id="589" name="Google Shape;589;p32"/>
          <p:cNvSpPr txBox="1">
            <a:spLocks noGrp="1"/>
          </p:cNvSpPr>
          <p:nvPr>
            <p:ph type="title"/>
          </p:nvPr>
        </p:nvSpPr>
        <p:spPr>
          <a:xfrm>
            <a:off x="1246700" y="1629775"/>
            <a:ext cx="2849700" cy="74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Montserrat" panose="020B0604020202020204" charset="0"/>
              </a:rPr>
              <a:t>Overview</a:t>
            </a:r>
            <a:endParaRPr dirty="0">
              <a:latin typeface="Montserrat" panose="020B0604020202020204" charset="0"/>
            </a:endParaRPr>
          </a:p>
        </p:txBody>
      </p:sp>
      <p:sp>
        <p:nvSpPr>
          <p:cNvPr id="591" name="Google Shape;591;p32"/>
          <p:cNvSpPr/>
          <p:nvPr/>
        </p:nvSpPr>
        <p:spPr>
          <a:xfrm>
            <a:off x="5318851" y="-16075"/>
            <a:ext cx="71198" cy="5176268"/>
          </a:xfrm>
          <a:custGeom>
            <a:avLst/>
            <a:gdLst/>
            <a:ahLst/>
            <a:cxnLst/>
            <a:rect l="l" t="t" r="r" b="b"/>
            <a:pathLst>
              <a:path w="4054" h="202673" extrusionOk="0">
                <a:moveTo>
                  <a:pt x="1451" y="202673"/>
                </a:moveTo>
                <a:cubicBezTo>
                  <a:pt x="1451" y="183521"/>
                  <a:pt x="-151" y="163994"/>
                  <a:pt x="3861" y="145267"/>
                </a:cubicBezTo>
                <a:cubicBezTo>
                  <a:pt x="4637" y="141647"/>
                  <a:pt x="1422" y="138211"/>
                  <a:pt x="1013" y="134531"/>
                </a:cubicBezTo>
                <a:cubicBezTo>
                  <a:pt x="497" y="129889"/>
                  <a:pt x="3939" y="125369"/>
                  <a:pt x="3423" y="120727"/>
                </a:cubicBezTo>
                <a:cubicBezTo>
                  <a:pt x="2676" y="114001"/>
                  <a:pt x="340" y="107303"/>
                  <a:pt x="1013" y="100569"/>
                </a:cubicBezTo>
                <a:cubicBezTo>
                  <a:pt x="1563" y="95071"/>
                  <a:pt x="3814" y="89629"/>
                  <a:pt x="3204" y="84137"/>
                </a:cubicBezTo>
                <a:cubicBezTo>
                  <a:pt x="2588" y="78590"/>
                  <a:pt x="241" y="72934"/>
                  <a:pt x="1451" y="67485"/>
                </a:cubicBezTo>
                <a:cubicBezTo>
                  <a:pt x="4334" y="54507"/>
                  <a:pt x="4444" y="40391"/>
                  <a:pt x="794" y="27607"/>
                </a:cubicBezTo>
                <a:cubicBezTo>
                  <a:pt x="-1739" y="18736"/>
                  <a:pt x="2766" y="9226"/>
                  <a:pt x="2766" y="0"/>
                </a:cubicBezTo>
              </a:path>
            </a:pathLst>
          </a:custGeom>
          <a:noFill/>
          <a:ln w="76200" cap="flat" cmpd="sng">
            <a:solidFill>
              <a:schemeClr val="dk2"/>
            </a:solidFill>
            <a:prstDash val="solid"/>
            <a:round/>
            <a:headEnd type="none" w="med" len="med"/>
            <a:tailEnd type="none" w="med" len="med"/>
          </a:ln>
        </p:spPr>
      </p:sp>
      <p:grpSp>
        <p:nvGrpSpPr>
          <p:cNvPr id="7" name="Google Shape;1131;p44">
            <a:extLst>
              <a:ext uri="{FF2B5EF4-FFF2-40B4-BE49-F238E27FC236}">
                <a16:creationId xmlns:a16="http://schemas.microsoft.com/office/drawing/2014/main" id="{EA7E8232-7069-433C-8393-8D3C38F7B9A3}"/>
              </a:ext>
            </a:extLst>
          </p:cNvPr>
          <p:cNvGrpSpPr/>
          <p:nvPr/>
        </p:nvGrpSpPr>
        <p:grpSpPr>
          <a:xfrm>
            <a:off x="4536827" y="1602490"/>
            <a:ext cx="4607173" cy="3029555"/>
            <a:chOff x="235800" y="830650"/>
            <a:chExt cx="6978450" cy="4588844"/>
          </a:xfrm>
        </p:grpSpPr>
        <p:sp>
          <p:nvSpPr>
            <p:cNvPr id="8" name="Google Shape;1132;p44">
              <a:extLst>
                <a:ext uri="{FF2B5EF4-FFF2-40B4-BE49-F238E27FC236}">
                  <a16:creationId xmlns:a16="http://schemas.microsoft.com/office/drawing/2014/main" id="{58B8C70D-4648-4D31-9699-59BD314A2F94}"/>
                </a:ext>
              </a:extLst>
            </p:cNvPr>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 name="Google Shape;1133;p44">
              <a:extLst>
                <a:ext uri="{FF2B5EF4-FFF2-40B4-BE49-F238E27FC236}">
                  <a16:creationId xmlns:a16="http://schemas.microsoft.com/office/drawing/2014/main" id="{9C51D62C-C774-4C77-B2C2-929C32849453}"/>
                </a:ext>
              </a:extLst>
            </p:cNvPr>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0" name="Google Shape;1134;p44">
              <a:extLst>
                <a:ext uri="{FF2B5EF4-FFF2-40B4-BE49-F238E27FC236}">
                  <a16:creationId xmlns:a16="http://schemas.microsoft.com/office/drawing/2014/main" id="{0B7CD41D-B702-4478-92FD-A01858C64F42}"/>
                </a:ext>
              </a:extLst>
            </p:cNvPr>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1" name="Google Shape;1135;p44">
              <a:extLst>
                <a:ext uri="{FF2B5EF4-FFF2-40B4-BE49-F238E27FC236}">
                  <a16:creationId xmlns:a16="http://schemas.microsoft.com/office/drawing/2014/main" id="{222D1164-832F-494B-A41C-B96B4B51D5CA}"/>
                </a:ext>
              </a:extLst>
            </p:cNvPr>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2" name="Google Shape;1136;p44">
              <a:extLst>
                <a:ext uri="{FF2B5EF4-FFF2-40B4-BE49-F238E27FC236}">
                  <a16:creationId xmlns:a16="http://schemas.microsoft.com/office/drawing/2014/main" id="{751F071E-36A1-4718-83F7-91E4B5B71132}"/>
                </a:ext>
              </a:extLst>
            </p:cNvPr>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3" name="Google Shape;1137;p44">
              <a:extLst>
                <a:ext uri="{FF2B5EF4-FFF2-40B4-BE49-F238E27FC236}">
                  <a16:creationId xmlns:a16="http://schemas.microsoft.com/office/drawing/2014/main" id="{8BB6BDA3-EFBF-499B-B553-C5CB3E8ED12C}"/>
                </a:ext>
              </a:extLst>
            </p:cNvPr>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14" name="Google Shape;1138;p44">
            <a:extLst>
              <a:ext uri="{FF2B5EF4-FFF2-40B4-BE49-F238E27FC236}">
                <a16:creationId xmlns:a16="http://schemas.microsoft.com/office/drawing/2014/main" id="{8C7D1ED9-E156-4F2D-A510-47B2BA918582}"/>
              </a:ext>
            </a:extLst>
          </p:cNvPr>
          <p:cNvGrpSpPr/>
          <p:nvPr/>
        </p:nvGrpSpPr>
        <p:grpSpPr>
          <a:xfrm>
            <a:off x="5318851" y="2571750"/>
            <a:ext cx="3473438" cy="1490348"/>
            <a:chOff x="1713397" y="2592576"/>
            <a:chExt cx="3473438" cy="1490348"/>
          </a:xfrm>
        </p:grpSpPr>
        <p:sp>
          <p:nvSpPr>
            <p:cNvPr id="15" name="Google Shape;1139;p44">
              <a:extLst>
                <a:ext uri="{FF2B5EF4-FFF2-40B4-BE49-F238E27FC236}">
                  <a16:creationId xmlns:a16="http://schemas.microsoft.com/office/drawing/2014/main" id="{83C90622-5852-414A-AFF9-BB00B53E02DB}"/>
                </a:ext>
              </a:extLst>
            </p:cNvPr>
            <p:cNvSpPr/>
            <p:nvPr/>
          </p:nvSpPr>
          <p:spPr>
            <a:xfrm>
              <a:off x="2167310" y="3548381"/>
              <a:ext cx="200834" cy="149947"/>
            </a:xfrm>
            <a:custGeom>
              <a:avLst/>
              <a:gdLst/>
              <a:ahLst/>
              <a:cxnLst/>
              <a:rect l="l" t="t" r="r" b="b"/>
              <a:pathLst>
                <a:path w="6212" h="4638" extrusionOk="0">
                  <a:moveTo>
                    <a:pt x="3771" y="0"/>
                  </a:moveTo>
                  <a:cubicBezTo>
                    <a:pt x="1666" y="0"/>
                    <a:pt x="1" y="2653"/>
                    <a:pt x="2190" y="4131"/>
                  </a:cubicBezTo>
                  <a:cubicBezTo>
                    <a:pt x="2644" y="4457"/>
                    <a:pt x="3199" y="4638"/>
                    <a:pt x="3737" y="4638"/>
                  </a:cubicBezTo>
                  <a:cubicBezTo>
                    <a:pt x="4400" y="4638"/>
                    <a:pt x="5036" y="4363"/>
                    <a:pt x="5420" y="3751"/>
                  </a:cubicBezTo>
                  <a:cubicBezTo>
                    <a:pt x="6212" y="2516"/>
                    <a:pt x="5769" y="1059"/>
                    <a:pt x="4755" y="109"/>
                  </a:cubicBezTo>
                  <a:lnTo>
                    <a:pt x="4755" y="46"/>
                  </a:lnTo>
                  <a:cubicBezTo>
                    <a:pt x="4686" y="92"/>
                    <a:pt x="4633" y="122"/>
                    <a:pt x="4573" y="122"/>
                  </a:cubicBezTo>
                  <a:cubicBezTo>
                    <a:pt x="4551" y="122"/>
                    <a:pt x="4527" y="118"/>
                    <a:pt x="4502" y="109"/>
                  </a:cubicBezTo>
                  <a:cubicBezTo>
                    <a:pt x="4256" y="35"/>
                    <a:pt x="4010" y="0"/>
                    <a:pt x="3771" y="0"/>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 name="Google Shape;1140;p44">
              <a:extLst>
                <a:ext uri="{FF2B5EF4-FFF2-40B4-BE49-F238E27FC236}">
                  <a16:creationId xmlns:a16="http://schemas.microsoft.com/office/drawing/2014/main" id="{6BA9F23D-1D52-41C5-8FA1-C8AFAE58DB6C}"/>
                </a:ext>
              </a:extLst>
            </p:cNvPr>
            <p:cNvSpPr/>
            <p:nvPr/>
          </p:nvSpPr>
          <p:spPr>
            <a:xfrm>
              <a:off x="2173582" y="3527883"/>
              <a:ext cx="205845" cy="191297"/>
            </a:xfrm>
            <a:custGeom>
              <a:avLst/>
              <a:gdLst/>
              <a:ahLst/>
              <a:cxnLst/>
              <a:rect l="l" t="t" r="r" b="b"/>
              <a:pathLst>
                <a:path w="6367" h="5917" extrusionOk="0">
                  <a:moveTo>
                    <a:pt x="3608" y="710"/>
                  </a:moveTo>
                  <a:cubicBezTo>
                    <a:pt x="3835" y="710"/>
                    <a:pt x="4070" y="740"/>
                    <a:pt x="4308" y="807"/>
                  </a:cubicBezTo>
                  <a:cubicBezTo>
                    <a:pt x="4337" y="826"/>
                    <a:pt x="4364" y="834"/>
                    <a:pt x="4388" y="834"/>
                  </a:cubicBezTo>
                  <a:cubicBezTo>
                    <a:pt x="4442" y="834"/>
                    <a:pt x="4486" y="797"/>
                    <a:pt x="4530" y="775"/>
                  </a:cubicBezTo>
                  <a:cubicBezTo>
                    <a:pt x="5448" y="1598"/>
                    <a:pt x="6018" y="3055"/>
                    <a:pt x="5195" y="4385"/>
                  </a:cubicBezTo>
                  <a:cubicBezTo>
                    <a:pt x="4910" y="4829"/>
                    <a:pt x="4466" y="5082"/>
                    <a:pt x="3960" y="5209"/>
                  </a:cubicBezTo>
                  <a:cubicBezTo>
                    <a:pt x="3817" y="5237"/>
                    <a:pt x="3671" y="5251"/>
                    <a:pt x="3524" y="5251"/>
                  </a:cubicBezTo>
                  <a:cubicBezTo>
                    <a:pt x="3017" y="5251"/>
                    <a:pt x="2494" y="5084"/>
                    <a:pt x="2028" y="4765"/>
                  </a:cubicBezTo>
                  <a:cubicBezTo>
                    <a:pt x="1078" y="4100"/>
                    <a:pt x="793" y="3150"/>
                    <a:pt x="1236" y="2200"/>
                  </a:cubicBezTo>
                  <a:cubicBezTo>
                    <a:pt x="1628" y="1390"/>
                    <a:pt x="2537" y="710"/>
                    <a:pt x="3608" y="710"/>
                  </a:cubicBezTo>
                  <a:close/>
                  <a:moveTo>
                    <a:pt x="3518" y="1"/>
                  </a:moveTo>
                  <a:cubicBezTo>
                    <a:pt x="2429" y="1"/>
                    <a:pt x="1361" y="678"/>
                    <a:pt x="793" y="1567"/>
                  </a:cubicBezTo>
                  <a:cubicBezTo>
                    <a:pt x="1" y="2834"/>
                    <a:pt x="349" y="4449"/>
                    <a:pt x="1679" y="5367"/>
                  </a:cubicBezTo>
                  <a:cubicBezTo>
                    <a:pt x="1869" y="5494"/>
                    <a:pt x="2059" y="5620"/>
                    <a:pt x="2313" y="5684"/>
                  </a:cubicBezTo>
                  <a:cubicBezTo>
                    <a:pt x="2691" y="5835"/>
                    <a:pt x="3094" y="5916"/>
                    <a:pt x="3496" y="5916"/>
                  </a:cubicBezTo>
                  <a:cubicBezTo>
                    <a:pt x="4273" y="5916"/>
                    <a:pt x="5043" y="5612"/>
                    <a:pt x="5606" y="4924"/>
                  </a:cubicBezTo>
                  <a:cubicBezTo>
                    <a:pt x="6176" y="4195"/>
                    <a:pt x="6366" y="3119"/>
                    <a:pt x="6145" y="2168"/>
                  </a:cubicBezTo>
                  <a:cubicBezTo>
                    <a:pt x="5955" y="1377"/>
                    <a:pt x="5480" y="775"/>
                    <a:pt x="4783" y="458"/>
                  </a:cubicBezTo>
                  <a:lnTo>
                    <a:pt x="4720" y="458"/>
                  </a:lnTo>
                  <a:cubicBezTo>
                    <a:pt x="4720" y="395"/>
                    <a:pt x="4656" y="300"/>
                    <a:pt x="4561" y="237"/>
                  </a:cubicBezTo>
                  <a:cubicBezTo>
                    <a:pt x="4530" y="173"/>
                    <a:pt x="4498" y="173"/>
                    <a:pt x="4435" y="173"/>
                  </a:cubicBezTo>
                  <a:cubicBezTo>
                    <a:pt x="4135" y="55"/>
                    <a:pt x="3825" y="1"/>
                    <a:pt x="3518"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 name="Google Shape;1141;p44">
              <a:extLst>
                <a:ext uri="{FF2B5EF4-FFF2-40B4-BE49-F238E27FC236}">
                  <a16:creationId xmlns:a16="http://schemas.microsoft.com/office/drawing/2014/main" id="{40B103E6-97EF-4EC3-B0BC-191DC3907FD9}"/>
                </a:ext>
              </a:extLst>
            </p:cNvPr>
            <p:cNvSpPr/>
            <p:nvPr/>
          </p:nvSpPr>
          <p:spPr>
            <a:xfrm>
              <a:off x="2250398" y="3577510"/>
              <a:ext cx="70673" cy="30099"/>
            </a:xfrm>
            <a:custGeom>
              <a:avLst/>
              <a:gdLst/>
              <a:ahLst/>
              <a:cxnLst/>
              <a:rect l="l" t="t" r="r" b="b"/>
              <a:pathLst>
                <a:path w="2186" h="931" extrusionOk="0">
                  <a:moveTo>
                    <a:pt x="1207" y="1"/>
                  </a:moveTo>
                  <a:cubicBezTo>
                    <a:pt x="1113" y="1"/>
                    <a:pt x="1017" y="11"/>
                    <a:pt x="919" y="32"/>
                  </a:cubicBezTo>
                  <a:cubicBezTo>
                    <a:pt x="507" y="95"/>
                    <a:pt x="190" y="348"/>
                    <a:pt x="32" y="665"/>
                  </a:cubicBezTo>
                  <a:cubicBezTo>
                    <a:pt x="0" y="792"/>
                    <a:pt x="32" y="855"/>
                    <a:pt x="127" y="919"/>
                  </a:cubicBezTo>
                  <a:lnTo>
                    <a:pt x="158" y="919"/>
                  </a:lnTo>
                  <a:cubicBezTo>
                    <a:pt x="182" y="926"/>
                    <a:pt x="204" y="930"/>
                    <a:pt x="224" y="930"/>
                  </a:cubicBezTo>
                  <a:cubicBezTo>
                    <a:pt x="283" y="930"/>
                    <a:pt x="325" y="895"/>
                    <a:pt x="348" y="823"/>
                  </a:cubicBezTo>
                  <a:cubicBezTo>
                    <a:pt x="507" y="602"/>
                    <a:pt x="792" y="443"/>
                    <a:pt x="1109" y="380"/>
                  </a:cubicBezTo>
                  <a:cubicBezTo>
                    <a:pt x="1145" y="376"/>
                    <a:pt x="1180" y="374"/>
                    <a:pt x="1214" y="374"/>
                  </a:cubicBezTo>
                  <a:cubicBezTo>
                    <a:pt x="1450" y="374"/>
                    <a:pt x="1643" y="468"/>
                    <a:pt x="1837" y="633"/>
                  </a:cubicBezTo>
                  <a:cubicBezTo>
                    <a:pt x="1884" y="665"/>
                    <a:pt x="1940" y="681"/>
                    <a:pt x="1995" y="681"/>
                  </a:cubicBezTo>
                  <a:cubicBezTo>
                    <a:pt x="2051" y="681"/>
                    <a:pt x="2106" y="665"/>
                    <a:pt x="2154" y="633"/>
                  </a:cubicBezTo>
                  <a:cubicBezTo>
                    <a:pt x="2154" y="633"/>
                    <a:pt x="2185" y="602"/>
                    <a:pt x="2185" y="538"/>
                  </a:cubicBezTo>
                  <a:cubicBezTo>
                    <a:pt x="2185" y="507"/>
                    <a:pt x="2185" y="443"/>
                    <a:pt x="2090" y="348"/>
                  </a:cubicBezTo>
                  <a:cubicBezTo>
                    <a:pt x="1844" y="127"/>
                    <a:pt x="1539" y="1"/>
                    <a:pt x="1207"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 name="Google Shape;1142;p44">
              <a:extLst>
                <a:ext uri="{FF2B5EF4-FFF2-40B4-BE49-F238E27FC236}">
                  <a16:creationId xmlns:a16="http://schemas.microsoft.com/office/drawing/2014/main" id="{E13AFBCB-0550-4A80-85F9-C5061571AA44}"/>
                </a:ext>
              </a:extLst>
            </p:cNvPr>
            <p:cNvSpPr/>
            <p:nvPr/>
          </p:nvSpPr>
          <p:spPr>
            <a:xfrm>
              <a:off x="1713397" y="2880055"/>
              <a:ext cx="201190" cy="149882"/>
            </a:xfrm>
            <a:custGeom>
              <a:avLst/>
              <a:gdLst/>
              <a:ahLst/>
              <a:cxnLst/>
              <a:rect l="l" t="t" r="r" b="b"/>
              <a:pathLst>
                <a:path w="6223" h="4636" extrusionOk="0">
                  <a:moveTo>
                    <a:pt x="3803" y="0"/>
                  </a:moveTo>
                  <a:cubicBezTo>
                    <a:pt x="1688" y="0"/>
                    <a:pt x="1" y="2643"/>
                    <a:pt x="2169" y="4155"/>
                  </a:cubicBezTo>
                  <a:cubicBezTo>
                    <a:pt x="2617" y="4463"/>
                    <a:pt x="3164" y="4635"/>
                    <a:pt x="3698" y="4635"/>
                  </a:cubicBezTo>
                  <a:cubicBezTo>
                    <a:pt x="4372" y="4635"/>
                    <a:pt x="5025" y="4362"/>
                    <a:pt x="5431" y="3744"/>
                  </a:cubicBezTo>
                  <a:cubicBezTo>
                    <a:pt x="6223" y="2540"/>
                    <a:pt x="5716" y="1020"/>
                    <a:pt x="4734" y="102"/>
                  </a:cubicBezTo>
                  <a:lnTo>
                    <a:pt x="4734" y="70"/>
                  </a:lnTo>
                  <a:cubicBezTo>
                    <a:pt x="4691" y="92"/>
                    <a:pt x="4632" y="129"/>
                    <a:pt x="4579" y="129"/>
                  </a:cubicBezTo>
                  <a:cubicBezTo>
                    <a:pt x="4555" y="129"/>
                    <a:pt x="4532" y="121"/>
                    <a:pt x="4513" y="102"/>
                  </a:cubicBezTo>
                  <a:cubicBezTo>
                    <a:pt x="4274" y="32"/>
                    <a:pt x="4036" y="0"/>
                    <a:pt x="3803" y="0"/>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 name="Google Shape;1143;p44">
              <a:extLst>
                <a:ext uri="{FF2B5EF4-FFF2-40B4-BE49-F238E27FC236}">
                  <a16:creationId xmlns:a16="http://schemas.microsoft.com/office/drawing/2014/main" id="{B159C76F-1781-43E3-BF3E-9C5E05B90C24}"/>
                </a:ext>
              </a:extLst>
            </p:cNvPr>
            <p:cNvSpPr/>
            <p:nvPr/>
          </p:nvSpPr>
          <p:spPr>
            <a:xfrm>
              <a:off x="1720025" y="2858782"/>
              <a:ext cx="205813" cy="190812"/>
            </a:xfrm>
            <a:custGeom>
              <a:avLst/>
              <a:gdLst/>
              <a:ahLst/>
              <a:cxnLst/>
              <a:rect l="l" t="t" r="r" b="b"/>
              <a:pathLst>
                <a:path w="6366" h="5902" extrusionOk="0">
                  <a:moveTo>
                    <a:pt x="3503" y="712"/>
                  </a:moveTo>
                  <a:cubicBezTo>
                    <a:pt x="3743" y="712"/>
                    <a:pt x="3992" y="747"/>
                    <a:pt x="4244" y="823"/>
                  </a:cubicBezTo>
                  <a:cubicBezTo>
                    <a:pt x="4270" y="831"/>
                    <a:pt x="4293" y="835"/>
                    <a:pt x="4314" y="835"/>
                  </a:cubicBezTo>
                  <a:cubicBezTo>
                    <a:pt x="4373" y="835"/>
                    <a:pt x="4419" y="806"/>
                    <a:pt x="4466" y="760"/>
                  </a:cubicBezTo>
                  <a:cubicBezTo>
                    <a:pt x="5416" y="1615"/>
                    <a:pt x="6018" y="3103"/>
                    <a:pt x="5131" y="4370"/>
                  </a:cubicBezTo>
                  <a:cubicBezTo>
                    <a:pt x="4846" y="4813"/>
                    <a:pt x="4403" y="5098"/>
                    <a:pt x="3896" y="5193"/>
                  </a:cubicBezTo>
                  <a:cubicBezTo>
                    <a:pt x="3751" y="5222"/>
                    <a:pt x="3604" y="5236"/>
                    <a:pt x="3455" y="5236"/>
                  </a:cubicBezTo>
                  <a:cubicBezTo>
                    <a:pt x="2950" y="5236"/>
                    <a:pt x="2429" y="5075"/>
                    <a:pt x="1964" y="4782"/>
                  </a:cubicBezTo>
                  <a:cubicBezTo>
                    <a:pt x="1014" y="4085"/>
                    <a:pt x="729" y="3135"/>
                    <a:pt x="1172" y="2185"/>
                  </a:cubicBezTo>
                  <a:cubicBezTo>
                    <a:pt x="1559" y="1385"/>
                    <a:pt x="2450" y="712"/>
                    <a:pt x="3503" y="712"/>
                  </a:cubicBezTo>
                  <a:close/>
                  <a:moveTo>
                    <a:pt x="3465" y="0"/>
                  </a:moveTo>
                  <a:cubicBezTo>
                    <a:pt x="2375" y="0"/>
                    <a:pt x="1330" y="672"/>
                    <a:pt x="792" y="1551"/>
                  </a:cubicBezTo>
                  <a:cubicBezTo>
                    <a:pt x="1" y="2818"/>
                    <a:pt x="349" y="4465"/>
                    <a:pt x="1647" y="5352"/>
                  </a:cubicBezTo>
                  <a:cubicBezTo>
                    <a:pt x="1837" y="5478"/>
                    <a:pt x="2059" y="5605"/>
                    <a:pt x="2281" y="5668"/>
                  </a:cubicBezTo>
                  <a:cubicBezTo>
                    <a:pt x="2662" y="5821"/>
                    <a:pt x="3072" y="5902"/>
                    <a:pt x="3481" y="5902"/>
                  </a:cubicBezTo>
                  <a:cubicBezTo>
                    <a:pt x="4261" y="5902"/>
                    <a:pt x="5034" y="5605"/>
                    <a:pt x="5574" y="4940"/>
                  </a:cubicBezTo>
                  <a:cubicBezTo>
                    <a:pt x="6113" y="4212"/>
                    <a:pt x="6366" y="3103"/>
                    <a:pt x="6113" y="2153"/>
                  </a:cubicBezTo>
                  <a:cubicBezTo>
                    <a:pt x="5923" y="1361"/>
                    <a:pt x="5448" y="760"/>
                    <a:pt x="4783" y="443"/>
                  </a:cubicBezTo>
                  <a:lnTo>
                    <a:pt x="4688" y="443"/>
                  </a:lnTo>
                  <a:cubicBezTo>
                    <a:pt x="4688" y="380"/>
                    <a:pt x="4624" y="285"/>
                    <a:pt x="4529" y="221"/>
                  </a:cubicBezTo>
                  <a:cubicBezTo>
                    <a:pt x="4498" y="190"/>
                    <a:pt x="4466" y="190"/>
                    <a:pt x="4434" y="190"/>
                  </a:cubicBezTo>
                  <a:cubicBezTo>
                    <a:pt x="4115" y="59"/>
                    <a:pt x="3788" y="0"/>
                    <a:pt x="3465"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0" name="Google Shape;1144;p44">
              <a:extLst>
                <a:ext uri="{FF2B5EF4-FFF2-40B4-BE49-F238E27FC236}">
                  <a16:creationId xmlns:a16="http://schemas.microsoft.com/office/drawing/2014/main" id="{2465141C-B484-44AC-BCDC-45AF650C7C64}"/>
                </a:ext>
              </a:extLst>
            </p:cNvPr>
            <p:cNvSpPr/>
            <p:nvPr/>
          </p:nvSpPr>
          <p:spPr>
            <a:xfrm>
              <a:off x="1794772" y="2909443"/>
              <a:ext cx="70673" cy="29582"/>
            </a:xfrm>
            <a:custGeom>
              <a:avLst/>
              <a:gdLst/>
              <a:ahLst/>
              <a:cxnLst/>
              <a:rect l="l" t="t" r="r" b="b"/>
              <a:pathLst>
                <a:path w="2186" h="915" extrusionOk="0">
                  <a:moveTo>
                    <a:pt x="1141" y="0"/>
                  </a:moveTo>
                  <a:cubicBezTo>
                    <a:pt x="1068" y="0"/>
                    <a:pt x="994" y="5"/>
                    <a:pt x="919" y="16"/>
                  </a:cubicBezTo>
                  <a:cubicBezTo>
                    <a:pt x="539" y="111"/>
                    <a:pt x="190" y="364"/>
                    <a:pt x="64" y="649"/>
                  </a:cubicBezTo>
                  <a:cubicBezTo>
                    <a:pt x="0" y="776"/>
                    <a:pt x="64" y="871"/>
                    <a:pt x="127" y="903"/>
                  </a:cubicBezTo>
                  <a:lnTo>
                    <a:pt x="159" y="903"/>
                  </a:lnTo>
                  <a:cubicBezTo>
                    <a:pt x="182" y="911"/>
                    <a:pt x="204" y="915"/>
                    <a:pt x="225" y="915"/>
                  </a:cubicBezTo>
                  <a:cubicBezTo>
                    <a:pt x="285" y="915"/>
                    <a:pt x="333" y="879"/>
                    <a:pt x="380" y="808"/>
                  </a:cubicBezTo>
                  <a:cubicBezTo>
                    <a:pt x="539" y="586"/>
                    <a:pt x="792" y="428"/>
                    <a:pt x="1109" y="396"/>
                  </a:cubicBezTo>
                  <a:cubicBezTo>
                    <a:pt x="1155" y="391"/>
                    <a:pt x="1200" y="388"/>
                    <a:pt x="1245" y="388"/>
                  </a:cubicBezTo>
                  <a:cubicBezTo>
                    <a:pt x="1474" y="388"/>
                    <a:pt x="1678" y="459"/>
                    <a:pt x="1837" y="618"/>
                  </a:cubicBezTo>
                  <a:cubicBezTo>
                    <a:pt x="1901" y="665"/>
                    <a:pt x="1956" y="689"/>
                    <a:pt x="2007" y="689"/>
                  </a:cubicBezTo>
                  <a:cubicBezTo>
                    <a:pt x="2059" y="689"/>
                    <a:pt x="2106" y="665"/>
                    <a:pt x="2154" y="618"/>
                  </a:cubicBezTo>
                  <a:cubicBezTo>
                    <a:pt x="2154" y="618"/>
                    <a:pt x="2186" y="586"/>
                    <a:pt x="2186" y="554"/>
                  </a:cubicBezTo>
                  <a:cubicBezTo>
                    <a:pt x="2186" y="523"/>
                    <a:pt x="2186" y="396"/>
                    <a:pt x="2122" y="364"/>
                  </a:cubicBezTo>
                  <a:cubicBezTo>
                    <a:pt x="1833" y="128"/>
                    <a:pt x="1500" y="0"/>
                    <a:pt x="1141"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 name="Google Shape;1145;p44">
              <a:extLst>
                <a:ext uri="{FF2B5EF4-FFF2-40B4-BE49-F238E27FC236}">
                  <a16:creationId xmlns:a16="http://schemas.microsoft.com/office/drawing/2014/main" id="{4D414F55-B295-4885-8A6E-CAEB8C5DD176}"/>
                </a:ext>
              </a:extLst>
            </p:cNvPr>
            <p:cNvSpPr/>
            <p:nvPr/>
          </p:nvSpPr>
          <p:spPr>
            <a:xfrm>
              <a:off x="4973393" y="2612815"/>
              <a:ext cx="201157" cy="149882"/>
            </a:xfrm>
            <a:custGeom>
              <a:avLst/>
              <a:gdLst/>
              <a:ahLst/>
              <a:cxnLst/>
              <a:rect l="l" t="t" r="r" b="b"/>
              <a:pathLst>
                <a:path w="6222" h="4636" extrusionOk="0">
                  <a:moveTo>
                    <a:pt x="3795" y="1"/>
                  </a:moveTo>
                  <a:cubicBezTo>
                    <a:pt x="1661" y="1"/>
                    <a:pt x="0" y="2644"/>
                    <a:pt x="2168" y="4156"/>
                  </a:cubicBezTo>
                  <a:cubicBezTo>
                    <a:pt x="2616" y="4464"/>
                    <a:pt x="3164" y="4636"/>
                    <a:pt x="3695" y="4636"/>
                  </a:cubicBezTo>
                  <a:cubicBezTo>
                    <a:pt x="4365" y="4636"/>
                    <a:pt x="5010" y="4362"/>
                    <a:pt x="5399" y="3744"/>
                  </a:cubicBezTo>
                  <a:cubicBezTo>
                    <a:pt x="6222" y="2509"/>
                    <a:pt x="5747" y="1052"/>
                    <a:pt x="4734" y="102"/>
                  </a:cubicBezTo>
                  <a:lnTo>
                    <a:pt x="4734" y="70"/>
                  </a:lnTo>
                  <a:cubicBezTo>
                    <a:pt x="4689" y="93"/>
                    <a:pt x="4628" y="115"/>
                    <a:pt x="4574" y="115"/>
                  </a:cubicBezTo>
                  <a:cubicBezTo>
                    <a:pt x="4552" y="115"/>
                    <a:pt x="4530" y="111"/>
                    <a:pt x="4512" y="102"/>
                  </a:cubicBezTo>
                  <a:cubicBezTo>
                    <a:pt x="4270" y="33"/>
                    <a:pt x="4029" y="1"/>
                    <a:pt x="3795" y="1"/>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 name="Google Shape;1146;p44">
              <a:extLst>
                <a:ext uri="{FF2B5EF4-FFF2-40B4-BE49-F238E27FC236}">
                  <a16:creationId xmlns:a16="http://schemas.microsoft.com/office/drawing/2014/main" id="{7C57F8EC-DD33-472E-9EAC-A2735DDA98A6}"/>
                </a:ext>
              </a:extLst>
            </p:cNvPr>
            <p:cNvSpPr/>
            <p:nvPr/>
          </p:nvSpPr>
          <p:spPr>
            <a:xfrm>
              <a:off x="4979988" y="2592576"/>
              <a:ext cx="206847" cy="190812"/>
            </a:xfrm>
            <a:custGeom>
              <a:avLst/>
              <a:gdLst/>
              <a:ahLst/>
              <a:cxnLst/>
              <a:rect l="l" t="t" r="r" b="b"/>
              <a:pathLst>
                <a:path w="6398" h="5902" extrusionOk="0">
                  <a:moveTo>
                    <a:pt x="3535" y="712"/>
                  </a:moveTo>
                  <a:cubicBezTo>
                    <a:pt x="3775" y="712"/>
                    <a:pt x="4023" y="747"/>
                    <a:pt x="4276" y="823"/>
                  </a:cubicBezTo>
                  <a:cubicBezTo>
                    <a:pt x="4302" y="832"/>
                    <a:pt x="4325" y="835"/>
                    <a:pt x="4346" y="835"/>
                  </a:cubicBezTo>
                  <a:cubicBezTo>
                    <a:pt x="4405" y="835"/>
                    <a:pt x="4451" y="806"/>
                    <a:pt x="4498" y="760"/>
                  </a:cubicBezTo>
                  <a:cubicBezTo>
                    <a:pt x="5448" y="1615"/>
                    <a:pt x="6018" y="3072"/>
                    <a:pt x="5163" y="4370"/>
                  </a:cubicBezTo>
                  <a:cubicBezTo>
                    <a:pt x="4878" y="4813"/>
                    <a:pt x="4435" y="5098"/>
                    <a:pt x="3928" y="5193"/>
                  </a:cubicBezTo>
                  <a:cubicBezTo>
                    <a:pt x="3783" y="5222"/>
                    <a:pt x="3636" y="5236"/>
                    <a:pt x="3487" y="5236"/>
                  </a:cubicBezTo>
                  <a:cubicBezTo>
                    <a:pt x="2982" y="5236"/>
                    <a:pt x="2461" y="5075"/>
                    <a:pt x="1996" y="4782"/>
                  </a:cubicBezTo>
                  <a:cubicBezTo>
                    <a:pt x="1046" y="4085"/>
                    <a:pt x="761" y="3135"/>
                    <a:pt x="1204" y="2185"/>
                  </a:cubicBezTo>
                  <a:cubicBezTo>
                    <a:pt x="1591" y="1385"/>
                    <a:pt x="2482" y="712"/>
                    <a:pt x="3535" y="712"/>
                  </a:cubicBezTo>
                  <a:close/>
                  <a:moveTo>
                    <a:pt x="3482" y="0"/>
                  </a:moveTo>
                  <a:cubicBezTo>
                    <a:pt x="2406" y="0"/>
                    <a:pt x="1354" y="672"/>
                    <a:pt x="793" y="1551"/>
                  </a:cubicBezTo>
                  <a:cubicBezTo>
                    <a:pt x="1" y="2818"/>
                    <a:pt x="381" y="4465"/>
                    <a:pt x="1679" y="5352"/>
                  </a:cubicBezTo>
                  <a:cubicBezTo>
                    <a:pt x="1869" y="5478"/>
                    <a:pt x="2059" y="5605"/>
                    <a:pt x="2313" y="5668"/>
                  </a:cubicBezTo>
                  <a:cubicBezTo>
                    <a:pt x="2693" y="5821"/>
                    <a:pt x="3100" y="5902"/>
                    <a:pt x="3505" y="5902"/>
                  </a:cubicBezTo>
                  <a:cubicBezTo>
                    <a:pt x="4279" y="5902"/>
                    <a:pt x="5045" y="5605"/>
                    <a:pt x="5606" y="4940"/>
                  </a:cubicBezTo>
                  <a:cubicBezTo>
                    <a:pt x="6145" y="4180"/>
                    <a:pt x="6398" y="3103"/>
                    <a:pt x="6145" y="2153"/>
                  </a:cubicBezTo>
                  <a:cubicBezTo>
                    <a:pt x="5955" y="1361"/>
                    <a:pt x="5480" y="760"/>
                    <a:pt x="4815" y="443"/>
                  </a:cubicBezTo>
                  <a:lnTo>
                    <a:pt x="4720" y="443"/>
                  </a:lnTo>
                  <a:cubicBezTo>
                    <a:pt x="4720" y="380"/>
                    <a:pt x="4656" y="285"/>
                    <a:pt x="4561" y="221"/>
                  </a:cubicBezTo>
                  <a:cubicBezTo>
                    <a:pt x="4530" y="190"/>
                    <a:pt x="4498" y="190"/>
                    <a:pt x="4435" y="190"/>
                  </a:cubicBezTo>
                  <a:cubicBezTo>
                    <a:pt x="4123" y="59"/>
                    <a:pt x="3801" y="0"/>
                    <a:pt x="3482"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 name="Google Shape;1147;p44">
              <a:extLst>
                <a:ext uri="{FF2B5EF4-FFF2-40B4-BE49-F238E27FC236}">
                  <a16:creationId xmlns:a16="http://schemas.microsoft.com/office/drawing/2014/main" id="{E3EF3D0A-C594-4C5E-B716-B745DE8B5CAD}"/>
                </a:ext>
              </a:extLst>
            </p:cNvPr>
            <p:cNvSpPr/>
            <p:nvPr/>
          </p:nvSpPr>
          <p:spPr>
            <a:xfrm>
              <a:off x="5055770" y="2642203"/>
              <a:ext cx="70673" cy="29614"/>
            </a:xfrm>
            <a:custGeom>
              <a:avLst/>
              <a:gdLst/>
              <a:ahLst/>
              <a:cxnLst/>
              <a:rect l="l" t="t" r="r" b="b"/>
              <a:pathLst>
                <a:path w="2186" h="916" extrusionOk="0">
                  <a:moveTo>
                    <a:pt x="1144" y="0"/>
                  </a:moveTo>
                  <a:cubicBezTo>
                    <a:pt x="1070" y="0"/>
                    <a:pt x="995" y="6"/>
                    <a:pt x="919" y="16"/>
                  </a:cubicBezTo>
                  <a:cubicBezTo>
                    <a:pt x="507" y="111"/>
                    <a:pt x="190" y="333"/>
                    <a:pt x="32" y="650"/>
                  </a:cubicBezTo>
                  <a:cubicBezTo>
                    <a:pt x="0" y="776"/>
                    <a:pt x="32" y="871"/>
                    <a:pt x="127" y="903"/>
                  </a:cubicBezTo>
                  <a:lnTo>
                    <a:pt x="159" y="903"/>
                  </a:lnTo>
                  <a:cubicBezTo>
                    <a:pt x="182" y="911"/>
                    <a:pt x="204" y="915"/>
                    <a:pt x="224" y="915"/>
                  </a:cubicBezTo>
                  <a:cubicBezTo>
                    <a:pt x="283" y="915"/>
                    <a:pt x="325" y="879"/>
                    <a:pt x="349" y="808"/>
                  </a:cubicBezTo>
                  <a:cubicBezTo>
                    <a:pt x="507" y="586"/>
                    <a:pt x="792" y="428"/>
                    <a:pt x="1109" y="396"/>
                  </a:cubicBezTo>
                  <a:cubicBezTo>
                    <a:pt x="1168" y="383"/>
                    <a:pt x="1225" y="377"/>
                    <a:pt x="1280" y="377"/>
                  </a:cubicBezTo>
                  <a:cubicBezTo>
                    <a:pt x="1486" y="377"/>
                    <a:pt x="1662" y="468"/>
                    <a:pt x="1837" y="618"/>
                  </a:cubicBezTo>
                  <a:cubicBezTo>
                    <a:pt x="1900" y="666"/>
                    <a:pt x="1956" y="689"/>
                    <a:pt x="2007" y="689"/>
                  </a:cubicBezTo>
                  <a:cubicBezTo>
                    <a:pt x="2059" y="689"/>
                    <a:pt x="2106" y="666"/>
                    <a:pt x="2154" y="618"/>
                  </a:cubicBezTo>
                  <a:cubicBezTo>
                    <a:pt x="2154" y="618"/>
                    <a:pt x="2186" y="586"/>
                    <a:pt x="2186" y="555"/>
                  </a:cubicBezTo>
                  <a:cubicBezTo>
                    <a:pt x="2186" y="491"/>
                    <a:pt x="2186" y="428"/>
                    <a:pt x="2091" y="333"/>
                  </a:cubicBezTo>
                  <a:cubicBezTo>
                    <a:pt x="1828" y="123"/>
                    <a:pt x="1501" y="0"/>
                    <a:pt x="1144"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4" name="Google Shape;1148;p44">
              <a:extLst>
                <a:ext uri="{FF2B5EF4-FFF2-40B4-BE49-F238E27FC236}">
                  <a16:creationId xmlns:a16="http://schemas.microsoft.com/office/drawing/2014/main" id="{4F4D577D-4CEA-4277-A907-2192B0C50131}"/>
                </a:ext>
              </a:extLst>
            </p:cNvPr>
            <p:cNvSpPr/>
            <p:nvPr/>
          </p:nvSpPr>
          <p:spPr>
            <a:xfrm>
              <a:off x="3136014" y="2861433"/>
              <a:ext cx="160777" cy="149074"/>
            </a:xfrm>
            <a:custGeom>
              <a:avLst/>
              <a:gdLst/>
              <a:ahLst/>
              <a:cxnLst/>
              <a:rect l="l" t="t" r="r" b="b"/>
              <a:pathLst>
                <a:path w="4973" h="4611" extrusionOk="0">
                  <a:moveTo>
                    <a:pt x="2215" y="0"/>
                  </a:moveTo>
                  <a:cubicBezTo>
                    <a:pt x="1205" y="0"/>
                    <a:pt x="263" y="619"/>
                    <a:pt x="128" y="2008"/>
                  </a:cubicBezTo>
                  <a:cubicBezTo>
                    <a:pt x="1" y="3179"/>
                    <a:pt x="761" y="4541"/>
                    <a:pt x="2059" y="4605"/>
                  </a:cubicBezTo>
                  <a:cubicBezTo>
                    <a:pt x="2120" y="4608"/>
                    <a:pt x="2181" y="4610"/>
                    <a:pt x="2240" y="4610"/>
                  </a:cubicBezTo>
                  <a:cubicBezTo>
                    <a:pt x="3662" y="4610"/>
                    <a:pt x="4636" y="3537"/>
                    <a:pt x="4910" y="2229"/>
                  </a:cubicBezTo>
                  <a:cubicBezTo>
                    <a:pt x="4910" y="2198"/>
                    <a:pt x="4973" y="2198"/>
                    <a:pt x="4973" y="2198"/>
                  </a:cubicBezTo>
                  <a:cubicBezTo>
                    <a:pt x="4878" y="2166"/>
                    <a:pt x="4846" y="2103"/>
                    <a:pt x="4815" y="2039"/>
                  </a:cubicBezTo>
                  <a:cubicBezTo>
                    <a:pt x="4516" y="746"/>
                    <a:pt x="3324" y="0"/>
                    <a:pt x="2215" y="0"/>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5" name="Google Shape;1149;p44">
              <a:extLst>
                <a:ext uri="{FF2B5EF4-FFF2-40B4-BE49-F238E27FC236}">
                  <a16:creationId xmlns:a16="http://schemas.microsoft.com/office/drawing/2014/main" id="{440BF9D3-6B43-4855-A67F-68F5CCEBC97E}"/>
                </a:ext>
              </a:extLst>
            </p:cNvPr>
            <p:cNvSpPr/>
            <p:nvPr/>
          </p:nvSpPr>
          <p:spPr>
            <a:xfrm>
              <a:off x="3121692" y="2839125"/>
              <a:ext cx="189454" cy="189615"/>
            </a:xfrm>
            <a:custGeom>
              <a:avLst/>
              <a:gdLst/>
              <a:ahLst/>
              <a:cxnLst/>
              <a:rect l="l" t="t" r="r" b="b"/>
              <a:pathLst>
                <a:path w="5860" h="5865" extrusionOk="0">
                  <a:moveTo>
                    <a:pt x="2644" y="698"/>
                  </a:moveTo>
                  <a:cubicBezTo>
                    <a:pt x="3695" y="698"/>
                    <a:pt x="4953" y="1366"/>
                    <a:pt x="5226" y="2729"/>
                  </a:cubicBezTo>
                  <a:cubicBezTo>
                    <a:pt x="5226" y="2793"/>
                    <a:pt x="5321" y="2856"/>
                    <a:pt x="5353" y="2888"/>
                  </a:cubicBezTo>
                  <a:cubicBezTo>
                    <a:pt x="5048" y="4077"/>
                    <a:pt x="4126" y="5236"/>
                    <a:pt x="2673" y="5236"/>
                  </a:cubicBezTo>
                  <a:cubicBezTo>
                    <a:pt x="2617" y="5236"/>
                    <a:pt x="2560" y="5235"/>
                    <a:pt x="2502" y="5231"/>
                  </a:cubicBezTo>
                  <a:cubicBezTo>
                    <a:pt x="1996" y="5168"/>
                    <a:pt x="1521" y="4946"/>
                    <a:pt x="1204" y="4534"/>
                  </a:cubicBezTo>
                  <a:cubicBezTo>
                    <a:pt x="761" y="4028"/>
                    <a:pt x="571" y="3363"/>
                    <a:pt x="666" y="2634"/>
                  </a:cubicBezTo>
                  <a:cubicBezTo>
                    <a:pt x="761" y="1494"/>
                    <a:pt x="1457" y="798"/>
                    <a:pt x="2502" y="703"/>
                  </a:cubicBezTo>
                  <a:cubicBezTo>
                    <a:pt x="2549" y="700"/>
                    <a:pt x="2596" y="698"/>
                    <a:pt x="2644" y="698"/>
                  </a:cubicBezTo>
                  <a:close/>
                  <a:moveTo>
                    <a:pt x="2738" y="0"/>
                  </a:moveTo>
                  <a:cubicBezTo>
                    <a:pt x="1302" y="0"/>
                    <a:pt x="186" y="1111"/>
                    <a:pt x="64" y="2603"/>
                  </a:cubicBezTo>
                  <a:cubicBezTo>
                    <a:pt x="0" y="2856"/>
                    <a:pt x="64" y="3078"/>
                    <a:pt x="95" y="3331"/>
                  </a:cubicBezTo>
                  <a:cubicBezTo>
                    <a:pt x="254" y="4503"/>
                    <a:pt x="1046" y="5611"/>
                    <a:pt x="2344" y="5801"/>
                  </a:cubicBezTo>
                  <a:cubicBezTo>
                    <a:pt x="2498" y="5844"/>
                    <a:pt x="2662" y="5865"/>
                    <a:pt x="2832" y="5865"/>
                  </a:cubicBezTo>
                  <a:cubicBezTo>
                    <a:pt x="3539" y="5865"/>
                    <a:pt x="4348" y="5514"/>
                    <a:pt x="4909" y="4978"/>
                  </a:cubicBezTo>
                  <a:cubicBezTo>
                    <a:pt x="5511" y="4439"/>
                    <a:pt x="5796" y="3711"/>
                    <a:pt x="5764" y="2951"/>
                  </a:cubicBezTo>
                  <a:lnTo>
                    <a:pt x="5764" y="2888"/>
                  </a:lnTo>
                  <a:cubicBezTo>
                    <a:pt x="5828" y="2856"/>
                    <a:pt x="5859" y="2729"/>
                    <a:pt x="5859" y="2634"/>
                  </a:cubicBezTo>
                  <a:lnTo>
                    <a:pt x="5859" y="2476"/>
                  </a:lnTo>
                  <a:cubicBezTo>
                    <a:pt x="5669" y="988"/>
                    <a:pt x="4212" y="38"/>
                    <a:pt x="2914" y="6"/>
                  </a:cubicBezTo>
                  <a:cubicBezTo>
                    <a:pt x="2855" y="2"/>
                    <a:pt x="2796" y="0"/>
                    <a:pt x="2738"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6" name="Google Shape;1150;p44">
              <a:extLst>
                <a:ext uri="{FF2B5EF4-FFF2-40B4-BE49-F238E27FC236}">
                  <a16:creationId xmlns:a16="http://schemas.microsoft.com/office/drawing/2014/main" id="{FBCC477A-D031-4D07-800A-7E878AE996F3}"/>
                </a:ext>
              </a:extLst>
            </p:cNvPr>
            <p:cNvSpPr/>
            <p:nvPr/>
          </p:nvSpPr>
          <p:spPr>
            <a:xfrm>
              <a:off x="3213832" y="2896511"/>
              <a:ext cx="51243" cy="57483"/>
            </a:xfrm>
            <a:custGeom>
              <a:avLst/>
              <a:gdLst/>
              <a:ahLst/>
              <a:cxnLst/>
              <a:rect l="l" t="t" r="r" b="b"/>
              <a:pathLst>
                <a:path w="1585" h="1778" extrusionOk="0">
                  <a:moveTo>
                    <a:pt x="261" y="0"/>
                  </a:moveTo>
                  <a:cubicBezTo>
                    <a:pt x="228" y="0"/>
                    <a:pt x="194" y="2"/>
                    <a:pt x="159" y="4"/>
                  </a:cubicBezTo>
                  <a:cubicBezTo>
                    <a:pt x="64" y="4"/>
                    <a:pt x="1" y="68"/>
                    <a:pt x="1" y="163"/>
                  </a:cubicBezTo>
                  <a:lnTo>
                    <a:pt x="1" y="194"/>
                  </a:lnTo>
                  <a:cubicBezTo>
                    <a:pt x="1" y="289"/>
                    <a:pt x="96" y="321"/>
                    <a:pt x="159" y="353"/>
                  </a:cubicBezTo>
                  <a:cubicBezTo>
                    <a:pt x="444" y="384"/>
                    <a:pt x="729" y="543"/>
                    <a:pt x="887" y="796"/>
                  </a:cubicBezTo>
                  <a:cubicBezTo>
                    <a:pt x="1046" y="1018"/>
                    <a:pt x="1077" y="1271"/>
                    <a:pt x="1046" y="1493"/>
                  </a:cubicBezTo>
                  <a:cubicBezTo>
                    <a:pt x="1014" y="1651"/>
                    <a:pt x="1109" y="1746"/>
                    <a:pt x="1204" y="1778"/>
                  </a:cubicBezTo>
                  <a:lnTo>
                    <a:pt x="1267" y="1778"/>
                  </a:lnTo>
                  <a:cubicBezTo>
                    <a:pt x="1394" y="1778"/>
                    <a:pt x="1426" y="1746"/>
                    <a:pt x="1489" y="1619"/>
                  </a:cubicBezTo>
                  <a:cubicBezTo>
                    <a:pt x="1584" y="1239"/>
                    <a:pt x="1489" y="764"/>
                    <a:pt x="1172" y="448"/>
                  </a:cubicBezTo>
                  <a:cubicBezTo>
                    <a:pt x="940" y="158"/>
                    <a:pt x="629" y="0"/>
                    <a:pt x="261"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7" name="Google Shape;1151;p44">
              <a:extLst>
                <a:ext uri="{FF2B5EF4-FFF2-40B4-BE49-F238E27FC236}">
                  <a16:creationId xmlns:a16="http://schemas.microsoft.com/office/drawing/2014/main" id="{B61FD9BC-6F7C-4E99-8E3A-2756455E6810}"/>
                </a:ext>
              </a:extLst>
            </p:cNvPr>
            <p:cNvSpPr/>
            <p:nvPr/>
          </p:nvSpPr>
          <p:spPr>
            <a:xfrm>
              <a:off x="4960558" y="3914809"/>
              <a:ext cx="159743" cy="149365"/>
            </a:xfrm>
            <a:custGeom>
              <a:avLst/>
              <a:gdLst/>
              <a:ahLst/>
              <a:cxnLst/>
              <a:rect l="l" t="t" r="r" b="b"/>
              <a:pathLst>
                <a:path w="4941" h="4620" extrusionOk="0">
                  <a:moveTo>
                    <a:pt x="2172" y="1"/>
                  </a:moveTo>
                  <a:cubicBezTo>
                    <a:pt x="1166" y="1"/>
                    <a:pt x="231" y="612"/>
                    <a:pt x="95" y="1981"/>
                  </a:cubicBezTo>
                  <a:cubicBezTo>
                    <a:pt x="0" y="3185"/>
                    <a:pt x="729" y="4515"/>
                    <a:pt x="2027" y="4610"/>
                  </a:cubicBezTo>
                  <a:cubicBezTo>
                    <a:pt x="2105" y="4616"/>
                    <a:pt x="2182" y="4620"/>
                    <a:pt x="2257" y="4620"/>
                  </a:cubicBezTo>
                  <a:cubicBezTo>
                    <a:pt x="3623" y="4620"/>
                    <a:pt x="4579" y="3555"/>
                    <a:pt x="4909" y="2235"/>
                  </a:cubicBezTo>
                  <a:cubicBezTo>
                    <a:pt x="4909" y="2171"/>
                    <a:pt x="4940" y="2171"/>
                    <a:pt x="4940" y="2171"/>
                  </a:cubicBezTo>
                  <a:cubicBezTo>
                    <a:pt x="4845" y="2140"/>
                    <a:pt x="4814" y="2108"/>
                    <a:pt x="4782" y="2045"/>
                  </a:cubicBezTo>
                  <a:cubicBezTo>
                    <a:pt x="4483" y="748"/>
                    <a:pt x="3285" y="1"/>
                    <a:pt x="2172"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 name="Google Shape;1152;p44">
              <a:extLst>
                <a:ext uri="{FF2B5EF4-FFF2-40B4-BE49-F238E27FC236}">
                  <a16:creationId xmlns:a16="http://schemas.microsoft.com/office/drawing/2014/main" id="{1876FD11-557B-4DC6-A9C4-225F8D3CBA93}"/>
                </a:ext>
              </a:extLst>
            </p:cNvPr>
            <p:cNvSpPr/>
            <p:nvPr/>
          </p:nvSpPr>
          <p:spPr>
            <a:xfrm>
              <a:off x="4946203" y="3893697"/>
              <a:ext cx="189454" cy="189227"/>
            </a:xfrm>
            <a:custGeom>
              <a:avLst/>
              <a:gdLst/>
              <a:ahLst/>
              <a:cxnLst/>
              <a:rect l="l" t="t" r="r" b="b"/>
              <a:pathLst>
                <a:path w="5860" h="5853" extrusionOk="0">
                  <a:moveTo>
                    <a:pt x="2613" y="698"/>
                  </a:moveTo>
                  <a:cubicBezTo>
                    <a:pt x="3664" y="698"/>
                    <a:pt x="4923" y="1366"/>
                    <a:pt x="5226" y="2729"/>
                  </a:cubicBezTo>
                  <a:cubicBezTo>
                    <a:pt x="5226" y="2793"/>
                    <a:pt x="5289" y="2856"/>
                    <a:pt x="5321" y="2888"/>
                  </a:cubicBezTo>
                  <a:cubicBezTo>
                    <a:pt x="5020" y="4062"/>
                    <a:pt x="4117" y="5209"/>
                    <a:pt x="2694" y="5209"/>
                  </a:cubicBezTo>
                  <a:cubicBezTo>
                    <a:pt x="2621" y="5209"/>
                    <a:pt x="2547" y="5206"/>
                    <a:pt x="2471" y="5199"/>
                  </a:cubicBezTo>
                  <a:cubicBezTo>
                    <a:pt x="1964" y="5168"/>
                    <a:pt x="1489" y="4946"/>
                    <a:pt x="1173" y="4534"/>
                  </a:cubicBezTo>
                  <a:cubicBezTo>
                    <a:pt x="729" y="4028"/>
                    <a:pt x="539" y="3363"/>
                    <a:pt x="634" y="2634"/>
                  </a:cubicBezTo>
                  <a:cubicBezTo>
                    <a:pt x="729" y="1494"/>
                    <a:pt x="1426" y="798"/>
                    <a:pt x="2471" y="703"/>
                  </a:cubicBezTo>
                  <a:cubicBezTo>
                    <a:pt x="2518" y="700"/>
                    <a:pt x="2565" y="698"/>
                    <a:pt x="2613" y="698"/>
                  </a:cubicBezTo>
                  <a:close/>
                  <a:moveTo>
                    <a:pt x="2706" y="0"/>
                  </a:moveTo>
                  <a:cubicBezTo>
                    <a:pt x="1270" y="0"/>
                    <a:pt x="154" y="1111"/>
                    <a:pt x="32" y="2603"/>
                  </a:cubicBezTo>
                  <a:cubicBezTo>
                    <a:pt x="1" y="2856"/>
                    <a:pt x="32" y="3078"/>
                    <a:pt x="64" y="3331"/>
                  </a:cubicBezTo>
                  <a:cubicBezTo>
                    <a:pt x="222" y="4503"/>
                    <a:pt x="1014" y="5611"/>
                    <a:pt x="2313" y="5801"/>
                  </a:cubicBezTo>
                  <a:cubicBezTo>
                    <a:pt x="2458" y="5836"/>
                    <a:pt x="2613" y="5853"/>
                    <a:pt x="2773" y="5853"/>
                  </a:cubicBezTo>
                  <a:cubicBezTo>
                    <a:pt x="3488" y="5853"/>
                    <a:pt x="4315" y="5521"/>
                    <a:pt x="4909" y="4978"/>
                  </a:cubicBezTo>
                  <a:cubicBezTo>
                    <a:pt x="5480" y="4439"/>
                    <a:pt x="5765" y="3711"/>
                    <a:pt x="5733" y="2951"/>
                  </a:cubicBezTo>
                  <a:lnTo>
                    <a:pt x="5733" y="2888"/>
                  </a:lnTo>
                  <a:cubicBezTo>
                    <a:pt x="5796" y="2824"/>
                    <a:pt x="5860" y="2729"/>
                    <a:pt x="5860" y="2634"/>
                  </a:cubicBezTo>
                  <a:lnTo>
                    <a:pt x="5860" y="2476"/>
                  </a:lnTo>
                  <a:cubicBezTo>
                    <a:pt x="5638" y="988"/>
                    <a:pt x="4181" y="37"/>
                    <a:pt x="2883" y="6"/>
                  </a:cubicBezTo>
                  <a:cubicBezTo>
                    <a:pt x="2823" y="2"/>
                    <a:pt x="2765" y="0"/>
                    <a:pt x="2706"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 name="Google Shape;1153;p44">
              <a:extLst>
                <a:ext uri="{FF2B5EF4-FFF2-40B4-BE49-F238E27FC236}">
                  <a16:creationId xmlns:a16="http://schemas.microsoft.com/office/drawing/2014/main" id="{CD9A5731-F9EA-4452-88FC-29EFDE7EDB40}"/>
                </a:ext>
              </a:extLst>
            </p:cNvPr>
            <p:cNvSpPr/>
            <p:nvPr/>
          </p:nvSpPr>
          <p:spPr>
            <a:xfrm>
              <a:off x="5038344" y="3951083"/>
              <a:ext cx="51243" cy="57483"/>
            </a:xfrm>
            <a:custGeom>
              <a:avLst/>
              <a:gdLst/>
              <a:ahLst/>
              <a:cxnLst/>
              <a:rect l="l" t="t" r="r" b="b"/>
              <a:pathLst>
                <a:path w="1585" h="1778" extrusionOk="0">
                  <a:moveTo>
                    <a:pt x="254" y="0"/>
                  </a:moveTo>
                  <a:cubicBezTo>
                    <a:pt x="223" y="0"/>
                    <a:pt x="191" y="2"/>
                    <a:pt x="159" y="4"/>
                  </a:cubicBezTo>
                  <a:cubicBezTo>
                    <a:pt x="33" y="4"/>
                    <a:pt x="1" y="68"/>
                    <a:pt x="1" y="163"/>
                  </a:cubicBezTo>
                  <a:lnTo>
                    <a:pt x="1" y="194"/>
                  </a:lnTo>
                  <a:cubicBezTo>
                    <a:pt x="1" y="258"/>
                    <a:pt x="64" y="353"/>
                    <a:pt x="159" y="353"/>
                  </a:cubicBezTo>
                  <a:cubicBezTo>
                    <a:pt x="413" y="384"/>
                    <a:pt x="698" y="543"/>
                    <a:pt x="856" y="796"/>
                  </a:cubicBezTo>
                  <a:cubicBezTo>
                    <a:pt x="1014" y="1018"/>
                    <a:pt x="1046" y="1271"/>
                    <a:pt x="1014" y="1493"/>
                  </a:cubicBezTo>
                  <a:cubicBezTo>
                    <a:pt x="983" y="1651"/>
                    <a:pt x="1109" y="1746"/>
                    <a:pt x="1173" y="1778"/>
                  </a:cubicBezTo>
                  <a:lnTo>
                    <a:pt x="1268" y="1778"/>
                  </a:lnTo>
                  <a:cubicBezTo>
                    <a:pt x="1331" y="1778"/>
                    <a:pt x="1426" y="1746"/>
                    <a:pt x="1458" y="1619"/>
                  </a:cubicBezTo>
                  <a:cubicBezTo>
                    <a:pt x="1584" y="1239"/>
                    <a:pt x="1458" y="764"/>
                    <a:pt x="1141" y="448"/>
                  </a:cubicBezTo>
                  <a:cubicBezTo>
                    <a:pt x="909" y="158"/>
                    <a:pt x="597" y="0"/>
                    <a:pt x="254"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3"/>
        <p:cNvGrpSpPr/>
        <p:nvPr/>
      </p:nvGrpSpPr>
      <p:grpSpPr>
        <a:xfrm>
          <a:off x="0" y="0"/>
          <a:ext cx="0" cy="0"/>
          <a:chOff x="0" y="0"/>
          <a:chExt cx="0" cy="0"/>
        </a:xfrm>
      </p:grpSpPr>
      <p:grpSp>
        <p:nvGrpSpPr>
          <p:cNvPr id="1094" name="Google Shape;1094;p42"/>
          <p:cNvGrpSpPr/>
          <p:nvPr/>
        </p:nvGrpSpPr>
        <p:grpSpPr>
          <a:xfrm>
            <a:off x="5351258" y="290941"/>
            <a:ext cx="3515173" cy="3232654"/>
            <a:chOff x="5351258" y="290941"/>
            <a:chExt cx="3515173" cy="3232654"/>
          </a:xfrm>
        </p:grpSpPr>
        <p:sp>
          <p:nvSpPr>
            <p:cNvPr id="1095" name="Google Shape;1095;p42"/>
            <p:cNvSpPr/>
            <p:nvPr/>
          </p:nvSpPr>
          <p:spPr>
            <a:xfrm>
              <a:off x="5351258" y="303395"/>
              <a:ext cx="3502345" cy="3206780"/>
            </a:xfrm>
            <a:custGeom>
              <a:avLst/>
              <a:gdLst/>
              <a:ahLst/>
              <a:cxnLst/>
              <a:rect l="l" t="t" r="r" b="b"/>
              <a:pathLst>
                <a:path w="112489" h="102996" extrusionOk="0">
                  <a:moveTo>
                    <a:pt x="63766" y="0"/>
                  </a:moveTo>
                  <a:cubicBezTo>
                    <a:pt x="56273" y="0"/>
                    <a:pt x="48963" y="1025"/>
                    <a:pt x="41202" y="4461"/>
                  </a:cubicBezTo>
                  <a:cubicBezTo>
                    <a:pt x="28756" y="9940"/>
                    <a:pt x="18020" y="19535"/>
                    <a:pt x="11718" y="31633"/>
                  </a:cubicBezTo>
                  <a:cubicBezTo>
                    <a:pt x="0" y="54118"/>
                    <a:pt x="8424" y="78186"/>
                    <a:pt x="28756" y="92215"/>
                  </a:cubicBezTo>
                  <a:cubicBezTo>
                    <a:pt x="38739" y="99119"/>
                    <a:pt x="50957" y="102995"/>
                    <a:pt x="62872" y="102995"/>
                  </a:cubicBezTo>
                  <a:cubicBezTo>
                    <a:pt x="77791" y="102995"/>
                    <a:pt x="92234" y="96917"/>
                    <a:pt x="101214" y="83095"/>
                  </a:cubicBezTo>
                  <a:cubicBezTo>
                    <a:pt x="109923" y="69762"/>
                    <a:pt x="112489" y="53484"/>
                    <a:pt x="108720" y="38062"/>
                  </a:cubicBezTo>
                  <a:cubicBezTo>
                    <a:pt x="106883" y="30524"/>
                    <a:pt x="103653" y="23367"/>
                    <a:pt x="99473" y="16875"/>
                  </a:cubicBezTo>
                  <a:cubicBezTo>
                    <a:pt x="94691" y="9433"/>
                    <a:pt x="92664" y="2149"/>
                    <a:pt x="82815" y="1294"/>
                  </a:cubicBezTo>
                  <a:cubicBezTo>
                    <a:pt x="76113" y="682"/>
                    <a:pt x="69878" y="0"/>
                    <a:pt x="637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2"/>
            <p:cNvSpPr/>
            <p:nvPr/>
          </p:nvSpPr>
          <p:spPr>
            <a:xfrm>
              <a:off x="5354216" y="290941"/>
              <a:ext cx="3512215" cy="3232654"/>
            </a:xfrm>
            <a:custGeom>
              <a:avLst/>
              <a:gdLst/>
              <a:ahLst/>
              <a:cxnLst/>
              <a:rect l="l" t="t" r="r" b="b"/>
              <a:pathLst>
                <a:path w="112806" h="103827" extrusionOk="0">
                  <a:moveTo>
                    <a:pt x="63687" y="776"/>
                  </a:moveTo>
                  <a:cubicBezTo>
                    <a:pt x="68785" y="776"/>
                    <a:pt x="73979" y="1251"/>
                    <a:pt x="79489" y="1789"/>
                  </a:cubicBezTo>
                  <a:cubicBezTo>
                    <a:pt x="80503" y="1884"/>
                    <a:pt x="81580" y="2011"/>
                    <a:pt x="82656" y="2074"/>
                  </a:cubicBezTo>
                  <a:cubicBezTo>
                    <a:pt x="90479" y="2802"/>
                    <a:pt x="93139" y="7458"/>
                    <a:pt x="96559" y="13348"/>
                  </a:cubicBezTo>
                  <a:cubicBezTo>
                    <a:pt x="97351" y="14710"/>
                    <a:pt x="98143" y="16103"/>
                    <a:pt x="99029" y="17528"/>
                  </a:cubicBezTo>
                  <a:cubicBezTo>
                    <a:pt x="103368" y="24211"/>
                    <a:pt x="106440" y="31336"/>
                    <a:pt x="108213" y="38588"/>
                  </a:cubicBezTo>
                  <a:cubicBezTo>
                    <a:pt x="112077" y="54264"/>
                    <a:pt x="109417" y="70130"/>
                    <a:pt x="100771" y="83305"/>
                  </a:cubicBezTo>
                  <a:cubicBezTo>
                    <a:pt x="94342" y="93249"/>
                    <a:pt x="84620" y="99741"/>
                    <a:pt x="72744" y="102084"/>
                  </a:cubicBezTo>
                  <a:cubicBezTo>
                    <a:pt x="69482" y="102718"/>
                    <a:pt x="66157" y="103034"/>
                    <a:pt x="62737" y="103034"/>
                  </a:cubicBezTo>
                  <a:cubicBezTo>
                    <a:pt x="51051" y="103034"/>
                    <a:pt x="38890" y="99266"/>
                    <a:pt x="28851" y="92299"/>
                  </a:cubicBezTo>
                  <a:cubicBezTo>
                    <a:pt x="7664" y="77699"/>
                    <a:pt x="887" y="53536"/>
                    <a:pt x="11971" y="32254"/>
                  </a:cubicBezTo>
                  <a:cubicBezTo>
                    <a:pt x="18147" y="20442"/>
                    <a:pt x="28534" y="10815"/>
                    <a:pt x="41265" y="5209"/>
                  </a:cubicBezTo>
                  <a:cubicBezTo>
                    <a:pt x="48992" y="1789"/>
                    <a:pt x="56244" y="776"/>
                    <a:pt x="63687" y="776"/>
                  </a:cubicBezTo>
                  <a:close/>
                  <a:moveTo>
                    <a:pt x="63758" y="0"/>
                  </a:moveTo>
                  <a:cubicBezTo>
                    <a:pt x="56200" y="0"/>
                    <a:pt x="48828" y="1023"/>
                    <a:pt x="40948" y="4481"/>
                  </a:cubicBezTo>
                  <a:cubicBezTo>
                    <a:pt x="28059" y="10181"/>
                    <a:pt x="17513" y="19935"/>
                    <a:pt x="11274" y="31874"/>
                  </a:cubicBezTo>
                  <a:cubicBezTo>
                    <a:pt x="0" y="53536"/>
                    <a:pt x="6872" y="78079"/>
                    <a:pt x="28407" y="92964"/>
                  </a:cubicBezTo>
                  <a:cubicBezTo>
                    <a:pt x="38636" y="100026"/>
                    <a:pt x="50892" y="103826"/>
                    <a:pt x="62768" y="103826"/>
                  </a:cubicBezTo>
                  <a:cubicBezTo>
                    <a:pt x="66220" y="103826"/>
                    <a:pt x="69609" y="103510"/>
                    <a:pt x="72902" y="102813"/>
                  </a:cubicBezTo>
                  <a:cubicBezTo>
                    <a:pt x="84968" y="100406"/>
                    <a:pt x="94849" y="93787"/>
                    <a:pt x="101404" y="83716"/>
                  </a:cubicBezTo>
                  <a:cubicBezTo>
                    <a:pt x="110145" y="70321"/>
                    <a:pt x="112805" y="54201"/>
                    <a:pt x="108942" y="38335"/>
                  </a:cubicBezTo>
                  <a:cubicBezTo>
                    <a:pt x="107137" y="31019"/>
                    <a:pt x="104033" y="23831"/>
                    <a:pt x="99663" y="17053"/>
                  </a:cubicBezTo>
                  <a:cubicBezTo>
                    <a:pt x="98808" y="15660"/>
                    <a:pt x="98016" y="14267"/>
                    <a:pt x="97224" y="12936"/>
                  </a:cubicBezTo>
                  <a:cubicBezTo>
                    <a:pt x="93836" y="7014"/>
                    <a:pt x="90954" y="1947"/>
                    <a:pt x="82720" y="1251"/>
                  </a:cubicBezTo>
                  <a:cubicBezTo>
                    <a:pt x="81643" y="1156"/>
                    <a:pt x="80598" y="1061"/>
                    <a:pt x="79553" y="966"/>
                  </a:cubicBezTo>
                  <a:cubicBezTo>
                    <a:pt x="74061" y="467"/>
                    <a:pt x="68867" y="0"/>
                    <a:pt x="63758"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42"/>
          <p:cNvSpPr txBox="1">
            <a:spLocks noGrp="1"/>
          </p:cNvSpPr>
          <p:nvPr>
            <p:ph type="title"/>
          </p:nvPr>
        </p:nvSpPr>
        <p:spPr>
          <a:xfrm>
            <a:off x="6062750" y="758063"/>
            <a:ext cx="2460300" cy="247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rPr>
              <a:t>A Picture</a:t>
            </a:r>
            <a:endParaRPr>
              <a:solidFill>
                <a:schemeClr val="lt2"/>
              </a:solidFill>
            </a:endParaRPr>
          </a:p>
          <a:p>
            <a:pPr marL="0" lvl="0" indent="0" algn="ctr" rtl="0">
              <a:spcBef>
                <a:spcPts val="0"/>
              </a:spcBef>
              <a:spcAft>
                <a:spcPts val="0"/>
              </a:spcAft>
              <a:buNone/>
            </a:pPr>
            <a:r>
              <a:rPr lang="en">
                <a:solidFill>
                  <a:schemeClr val="lt2"/>
                </a:solidFill>
              </a:rPr>
              <a:t>Is Worth a</a:t>
            </a:r>
            <a:endParaRPr>
              <a:solidFill>
                <a:schemeClr val="lt2"/>
              </a:solidFill>
            </a:endParaRPr>
          </a:p>
          <a:p>
            <a:pPr marL="0" lvl="0" indent="0" algn="ctr" rtl="0">
              <a:spcBef>
                <a:spcPts val="0"/>
              </a:spcBef>
              <a:spcAft>
                <a:spcPts val="0"/>
              </a:spcAft>
              <a:buNone/>
            </a:pPr>
            <a:r>
              <a:rPr lang="en">
                <a:solidFill>
                  <a:schemeClr val="lt2"/>
                </a:solidFill>
              </a:rPr>
              <a:t>Thousand Words</a:t>
            </a:r>
            <a:endParaRPr>
              <a:solidFill>
                <a:schemeClr val="lt2"/>
              </a:solidFill>
            </a:endParaRPr>
          </a:p>
        </p:txBody>
      </p:sp>
      <p:grpSp>
        <p:nvGrpSpPr>
          <p:cNvPr id="1098" name="Google Shape;1098;p42"/>
          <p:cNvGrpSpPr/>
          <p:nvPr/>
        </p:nvGrpSpPr>
        <p:grpSpPr>
          <a:xfrm>
            <a:off x="5715195" y="2900021"/>
            <a:ext cx="200198" cy="183665"/>
            <a:chOff x="10818216" y="1981334"/>
            <a:chExt cx="200198" cy="183665"/>
          </a:xfrm>
        </p:grpSpPr>
        <p:sp>
          <p:nvSpPr>
            <p:cNvPr id="1099" name="Google Shape;1099;p42"/>
            <p:cNvSpPr/>
            <p:nvPr/>
          </p:nvSpPr>
          <p:spPr>
            <a:xfrm>
              <a:off x="10824287" y="2000606"/>
              <a:ext cx="180303" cy="145681"/>
            </a:xfrm>
            <a:custGeom>
              <a:avLst/>
              <a:gdLst/>
              <a:ahLst/>
              <a:cxnLst/>
              <a:rect l="l" t="t" r="r" b="b"/>
              <a:pathLst>
                <a:path w="5791" h="4679" extrusionOk="0">
                  <a:moveTo>
                    <a:pt x="2758" y="1"/>
                  </a:moveTo>
                  <a:cubicBezTo>
                    <a:pt x="2317" y="1"/>
                    <a:pt x="1869" y="89"/>
                    <a:pt x="1452" y="255"/>
                  </a:cubicBezTo>
                  <a:lnTo>
                    <a:pt x="1421" y="255"/>
                  </a:lnTo>
                  <a:cubicBezTo>
                    <a:pt x="1452" y="350"/>
                    <a:pt x="1421" y="414"/>
                    <a:pt x="1389" y="509"/>
                  </a:cubicBezTo>
                  <a:cubicBezTo>
                    <a:pt x="1" y="2106"/>
                    <a:pt x="1060" y="4679"/>
                    <a:pt x="2884" y="4679"/>
                  </a:cubicBezTo>
                  <a:cubicBezTo>
                    <a:pt x="3265" y="4679"/>
                    <a:pt x="3680" y="4566"/>
                    <a:pt x="4112" y="4309"/>
                  </a:cubicBezTo>
                  <a:cubicBezTo>
                    <a:pt x="5126" y="3676"/>
                    <a:pt x="5791" y="2282"/>
                    <a:pt x="5063" y="1174"/>
                  </a:cubicBezTo>
                  <a:cubicBezTo>
                    <a:pt x="4531" y="366"/>
                    <a:pt x="3658" y="1"/>
                    <a:pt x="2758"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2"/>
            <p:cNvSpPr/>
            <p:nvPr/>
          </p:nvSpPr>
          <p:spPr>
            <a:xfrm>
              <a:off x="10818216" y="1981334"/>
              <a:ext cx="200198" cy="183665"/>
            </a:xfrm>
            <a:custGeom>
              <a:avLst/>
              <a:gdLst/>
              <a:ahLst/>
              <a:cxnLst/>
              <a:rect l="l" t="t" r="r" b="b"/>
              <a:pathLst>
                <a:path w="6430" h="5899" extrusionOk="0">
                  <a:moveTo>
                    <a:pt x="2945" y="697"/>
                  </a:moveTo>
                  <a:cubicBezTo>
                    <a:pt x="3801" y="697"/>
                    <a:pt x="4685" y="1023"/>
                    <a:pt x="5226" y="1856"/>
                  </a:cubicBezTo>
                  <a:cubicBezTo>
                    <a:pt x="5479" y="2268"/>
                    <a:pt x="5574" y="2806"/>
                    <a:pt x="5448" y="3313"/>
                  </a:cubicBezTo>
                  <a:cubicBezTo>
                    <a:pt x="5289" y="3946"/>
                    <a:pt x="4846" y="4548"/>
                    <a:pt x="4276" y="4896"/>
                  </a:cubicBezTo>
                  <a:cubicBezTo>
                    <a:pt x="3853" y="5147"/>
                    <a:pt x="3436" y="5271"/>
                    <a:pt x="3046" y="5271"/>
                  </a:cubicBezTo>
                  <a:cubicBezTo>
                    <a:pt x="2499" y="5271"/>
                    <a:pt x="2003" y="5028"/>
                    <a:pt x="1616" y="4548"/>
                  </a:cubicBezTo>
                  <a:cubicBezTo>
                    <a:pt x="887" y="3693"/>
                    <a:pt x="666" y="2236"/>
                    <a:pt x="1616" y="1128"/>
                  </a:cubicBezTo>
                  <a:cubicBezTo>
                    <a:pt x="1647" y="1096"/>
                    <a:pt x="1679" y="1001"/>
                    <a:pt x="1679" y="938"/>
                  </a:cubicBezTo>
                  <a:cubicBezTo>
                    <a:pt x="2059" y="786"/>
                    <a:pt x="2498" y="697"/>
                    <a:pt x="2945" y="697"/>
                  </a:cubicBezTo>
                  <a:close/>
                  <a:moveTo>
                    <a:pt x="3096" y="1"/>
                  </a:moveTo>
                  <a:cubicBezTo>
                    <a:pt x="2483" y="1"/>
                    <a:pt x="1937" y="223"/>
                    <a:pt x="1489" y="621"/>
                  </a:cubicBezTo>
                  <a:lnTo>
                    <a:pt x="1457" y="653"/>
                  </a:lnTo>
                  <a:cubicBezTo>
                    <a:pt x="1429" y="643"/>
                    <a:pt x="1402" y="640"/>
                    <a:pt x="1374" y="640"/>
                  </a:cubicBezTo>
                  <a:cubicBezTo>
                    <a:pt x="1307" y="640"/>
                    <a:pt x="1239" y="662"/>
                    <a:pt x="1172" y="684"/>
                  </a:cubicBezTo>
                  <a:lnTo>
                    <a:pt x="1046" y="811"/>
                  </a:lnTo>
                  <a:cubicBezTo>
                    <a:pt x="0" y="1888"/>
                    <a:pt x="64" y="3598"/>
                    <a:pt x="824" y="4675"/>
                  </a:cubicBezTo>
                  <a:cubicBezTo>
                    <a:pt x="1336" y="5483"/>
                    <a:pt x="2156" y="5898"/>
                    <a:pt x="3030" y="5898"/>
                  </a:cubicBezTo>
                  <a:cubicBezTo>
                    <a:pt x="3560" y="5898"/>
                    <a:pt x="4110" y="5746"/>
                    <a:pt x="4624" y="5435"/>
                  </a:cubicBezTo>
                  <a:cubicBezTo>
                    <a:pt x="4814" y="5340"/>
                    <a:pt x="5004" y="5150"/>
                    <a:pt x="5163" y="4991"/>
                  </a:cubicBezTo>
                  <a:cubicBezTo>
                    <a:pt x="6018" y="4168"/>
                    <a:pt x="6429" y="2870"/>
                    <a:pt x="5859" y="1666"/>
                  </a:cubicBezTo>
                  <a:cubicBezTo>
                    <a:pt x="5448" y="906"/>
                    <a:pt x="4529" y="273"/>
                    <a:pt x="3611" y="51"/>
                  </a:cubicBezTo>
                  <a:cubicBezTo>
                    <a:pt x="3434" y="17"/>
                    <a:pt x="3263" y="1"/>
                    <a:pt x="3096"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2"/>
            <p:cNvSpPr/>
            <p:nvPr/>
          </p:nvSpPr>
          <p:spPr>
            <a:xfrm>
              <a:off x="10874414" y="2026853"/>
              <a:ext cx="37487" cy="64200"/>
            </a:xfrm>
            <a:custGeom>
              <a:avLst/>
              <a:gdLst/>
              <a:ahLst/>
              <a:cxnLst/>
              <a:rect l="l" t="t" r="r" b="b"/>
              <a:pathLst>
                <a:path w="1204" h="2062" extrusionOk="0">
                  <a:moveTo>
                    <a:pt x="950" y="1"/>
                  </a:moveTo>
                  <a:cubicBezTo>
                    <a:pt x="927" y="1"/>
                    <a:pt x="906" y="5"/>
                    <a:pt x="887" y="14"/>
                  </a:cubicBezTo>
                  <a:cubicBezTo>
                    <a:pt x="476" y="172"/>
                    <a:pt x="191" y="552"/>
                    <a:pt x="96" y="964"/>
                  </a:cubicBezTo>
                  <a:cubicBezTo>
                    <a:pt x="1" y="1376"/>
                    <a:pt x="96" y="1724"/>
                    <a:pt x="317" y="2009"/>
                  </a:cubicBezTo>
                  <a:cubicBezTo>
                    <a:pt x="373" y="2046"/>
                    <a:pt x="418" y="2062"/>
                    <a:pt x="464" y="2062"/>
                  </a:cubicBezTo>
                  <a:cubicBezTo>
                    <a:pt x="497" y="2062"/>
                    <a:pt x="531" y="2054"/>
                    <a:pt x="571" y="2041"/>
                  </a:cubicBezTo>
                  <a:lnTo>
                    <a:pt x="602" y="2041"/>
                  </a:lnTo>
                  <a:cubicBezTo>
                    <a:pt x="634" y="2009"/>
                    <a:pt x="697" y="1914"/>
                    <a:pt x="634" y="1819"/>
                  </a:cubicBezTo>
                  <a:cubicBezTo>
                    <a:pt x="476" y="1566"/>
                    <a:pt x="476" y="1249"/>
                    <a:pt x="571" y="964"/>
                  </a:cubicBezTo>
                  <a:cubicBezTo>
                    <a:pt x="634" y="742"/>
                    <a:pt x="856" y="552"/>
                    <a:pt x="1046" y="426"/>
                  </a:cubicBezTo>
                  <a:cubicBezTo>
                    <a:pt x="1172" y="394"/>
                    <a:pt x="1204" y="236"/>
                    <a:pt x="1172" y="141"/>
                  </a:cubicBezTo>
                  <a:cubicBezTo>
                    <a:pt x="1172" y="109"/>
                    <a:pt x="1109" y="109"/>
                    <a:pt x="1109" y="46"/>
                  </a:cubicBezTo>
                  <a:cubicBezTo>
                    <a:pt x="1064" y="23"/>
                    <a:pt x="1004" y="1"/>
                    <a:pt x="950"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42"/>
          <p:cNvGrpSpPr/>
          <p:nvPr/>
        </p:nvGrpSpPr>
        <p:grpSpPr>
          <a:xfrm rot="-2540468">
            <a:off x="8513492" y="326515"/>
            <a:ext cx="204232" cy="459554"/>
            <a:chOff x="10478906" y="1799069"/>
            <a:chExt cx="204246" cy="459584"/>
          </a:xfrm>
        </p:grpSpPr>
        <p:sp>
          <p:nvSpPr>
            <p:cNvPr id="1103" name="Google Shape;1103;p42"/>
            <p:cNvSpPr/>
            <p:nvPr/>
          </p:nvSpPr>
          <p:spPr>
            <a:xfrm>
              <a:off x="10478906" y="1819774"/>
              <a:ext cx="193411" cy="144404"/>
            </a:xfrm>
            <a:custGeom>
              <a:avLst/>
              <a:gdLst/>
              <a:ahLst/>
              <a:cxnLst/>
              <a:rect l="l" t="t" r="r" b="b"/>
              <a:pathLst>
                <a:path w="6212" h="4638" extrusionOk="0">
                  <a:moveTo>
                    <a:pt x="3770" y="1"/>
                  </a:moveTo>
                  <a:cubicBezTo>
                    <a:pt x="1665" y="1"/>
                    <a:pt x="0" y="2653"/>
                    <a:pt x="2189" y="4132"/>
                  </a:cubicBezTo>
                  <a:cubicBezTo>
                    <a:pt x="2643" y="4458"/>
                    <a:pt x="3198" y="4638"/>
                    <a:pt x="3736" y="4638"/>
                  </a:cubicBezTo>
                  <a:cubicBezTo>
                    <a:pt x="4399" y="4638"/>
                    <a:pt x="5035" y="4364"/>
                    <a:pt x="5420" y="3752"/>
                  </a:cubicBezTo>
                  <a:cubicBezTo>
                    <a:pt x="6211" y="2485"/>
                    <a:pt x="5736" y="1028"/>
                    <a:pt x="4755" y="110"/>
                  </a:cubicBezTo>
                  <a:lnTo>
                    <a:pt x="4755" y="78"/>
                  </a:lnTo>
                  <a:cubicBezTo>
                    <a:pt x="4687" y="100"/>
                    <a:pt x="4636" y="123"/>
                    <a:pt x="4578" y="123"/>
                  </a:cubicBezTo>
                  <a:cubicBezTo>
                    <a:pt x="4554" y="123"/>
                    <a:pt x="4529" y="119"/>
                    <a:pt x="4501" y="110"/>
                  </a:cubicBezTo>
                  <a:cubicBezTo>
                    <a:pt x="4255" y="35"/>
                    <a:pt x="4010" y="1"/>
                    <a:pt x="3770"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2"/>
            <p:cNvSpPr/>
            <p:nvPr/>
          </p:nvSpPr>
          <p:spPr>
            <a:xfrm>
              <a:off x="10484947" y="1799069"/>
              <a:ext cx="198205" cy="184195"/>
            </a:xfrm>
            <a:custGeom>
              <a:avLst/>
              <a:gdLst/>
              <a:ahLst/>
              <a:cxnLst/>
              <a:rect l="l" t="t" r="r" b="b"/>
              <a:pathLst>
                <a:path w="6366" h="5916" extrusionOk="0">
                  <a:moveTo>
                    <a:pt x="3564" y="709"/>
                  </a:moveTo>
                  <a:cubicBezTo>
                    <a:pt x="3794" y="709"/>
                    <a:pt x="4032" y="740"/>
                    <a:pt x="4276" y="806"/>
                  </a:cubicBezTo>
                  <a:cubicBezTo>
                    <a:pt x="4303" y="816"/>
                    <a:pt x="4329" y="819"/>
                    <a:pt x="4351" y="819"/>
                  </a:cubicBezTo>
                  <a:cubicBezTo>
                    <a:pt x="4405" y="819"/>
                    <a:pt x="4443" y="797"/>
                    <a:pt x="4466" y="775"/>
                  </a:cubicBezTo>
                  <a:cubicBezTo>
                    <a:pt x="5416" y="1598"/>
                    <a:pt x="6017" y="3086"/>
                    <a:pt x="5162" y="4385"/>
                  </a:cubicBezTo>
                  <a:cubicBezTo>
                    <a:pt x="4877" y="4797"/>
                    <a:pt x="4434" y="5082"/>
                    <a:pt x="3927" y="5208"/>
                  </a:cubicBezTo>
                  <a:cubicBezTo>
                    <a:pt x="3785" y="5237"/>
                    <a:pt x="3637" y="5251"/>
                    <a:pt x="3488" y="5251"/>
                  </a:cubicBezTo>
                  <a:cubicBezTo>
                    <a:pt x="2974" y="5251"/>
                    <a:pt x="2437" y="5084"/>
                    <a:pt x="1995" y="4765"/>
                  </a:cubicBezTo>
                  <a:cubicBezTo>
                    <a:pt x="1045" y="4100"/>
                    <a:pt x="760" y="3150"/>
                    <a:pt x="1204" y="2200"/>
                  </a:cubicBezTo>
                  <a:cubicBezTo>
                    <a:pt x="1596" y="1390"/>
                    <a:pt x="2483" y="709"/>
                    <a:pt x="3564" y="709"/>
                  </a:cubicBezTo>
                  <a:close/>
                  <a:moveTo>
                    <a:pt x="3517" y="0"/>
                  </a:moveTo>
                  <a:cubicBezTo>
                    <a:pt x="2428" y="0"/>
                    <a:pt x="1360" y="677"/>
                    <a:pt x="792" y="1566"/>
                  </a:cubicBezTo>
                  <a:cubicBezTo>
                    <a:pt x="0" y="2833"/>
                    <a:pt x="349" y="4448"/>
                    <a:pt x="1679" y="5367"/>
                  </a:cubicBezTo>
                  <a:cubicBezTo>
                    <a:pt x="1869" y="5493"/>
                    <a:pt x="2059" y="5588"/>
                    <a:pt x="2312" y="5683"/>
                  </a:cubicBezTo>
                  <a:cubicBezTo>
                    <a:pt x="2690" y="5834"/>
                    <a:pt x="3094" y="5916"/>
                    <a:pt x="3495" y="5916"/>
                  </a:cubicBezTo>
                  <a:cubicBezTo>
                    <a:pt x="4272" y="5916"/>
                    <a:pt x="5042" y="5612"/>
                    <a:pt x="5606" y="4923"/>
                  </a:cubicBezTo>
                  <a:cubicBezTo>
                    <a:pt x="6144" y="4163"/>
                    <a:pt x="6366" y="3086"/>
                    <a:pt x="6144" y="2168"/>
                  </a:cubicBezTo>
                  <a:cubicBezTo>
                    <a:pt x="5954" y="1376"/>
                    <a:pt x="5479" y="775"/>
                    <a:pt x="4782" y="458"/>
                  </a:cubicBezTo>
                  <a:lnTo>
                    <a:pt x="4719" y="458"/>
                  </a:lnTo>
                  <a:cubicBezTo>
                    <a:pt x="4719" y="363"/>
                    <a:pt x="4656" y="300"/>
                    <a:pt x="4561" y="205"/>
                  </a:cubicBezTo>
                  <a:cubicBezTo>
                    <a:pt x="4529" y="173"/>
                    <a:pt x="4497" y="173"/>
                    <a:pt x="4434" y="173"/>
                  </a:cubicBezTo>
                  <a:cubicBezTo>
                    <a:pt x="4134" y="54"/>
                    <a:pt x="3825" y="0"/>
                    <a:pt x="3517"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2"/>
            <p:cNvSpPr/>
            <p:nvPr/>
          </p:nvSpPr>
          <p:spPr>
            <a:xfrm>
              <a:off x="10557896" y="1847827"/>
              <a:ext cx="68061" cy="28987"/>
            </a:xfrm>
            <a:custGeom>
              <a:avLst/>
              <a:gdLst/>
              <a:ahLst/>
              <a:cxnLst/>
              <a:rect l="l" t="t" r="r" b="b"/>
              <a:pathLst>
                <a:path w="2186" h="931" extrusionOk="0">
                  <a:moveTo>
                    <a:pt x="1195" y="1"/>
                  </a:moveTo>
                  <a:cubicBezTo>
                    <a:pt x="1103" y="1"/>
                    <a:pt x="1010" y="11"/>
                    <a:pt x="919" y="32"/>
                  </a:cubicBezTo>
                  <a:cubicBezTo>
                    <a:pt x="508" y="127"/>
                    <a:pt x="191" y="349"/>
                    <a:pt x="32" y="665"/>
                  </a:cubicBezTo>
                  <a:cubicBezTo>
                    <a:pt x="1" y="792"/>
                    <a:pt x="32" y="855"/>
                    <a:pt x="128" y="919"/>
                  </a:cubicBezTo>
                  <a:lnTo>
                    <a:pt x="159" y="919"/>
                  </a:lnTo>
                  <a:cubicBezTo>
                    <a:pt x="175" y="927"/>
                    <a:pt x="193" y="931"/>
                    <a:pt x="211" y="931"/>
                  </a:cubicBezTo>
                  <a:cubicBezTo>
                    <a:pt x="266" y="931"/>
                    <a:pt x="325" y="895"/>
                    <a:pt x="349" y="824"/>
                  </a:cubicBezTo>
                  <a:cubicBezTo>
                    <a:pt x="508" y="602"/>
                    <a:pt x="793" y="444"/>
                    <a:pt x="1109" y="380"/>
                  </a:cubicBezTo>
                  <a:cubicBezTo>
                    <a:pt x="1145" y="376"/>
                    <a:pt x="1181" y="374"/>
                    <a:pt x="1215" y="374"/>
                  </a:cubicBezTo>
                  <a:cubicBezTo>
                    <a:pt x="1450" y="374"/>
                    <a:pt x="1640" y="468"/>
                    <a:pt x="1806" y="634"/>
                  </a:cubicBezTo>
                  <a:cubicBezTo>
                    <a:pt x="1869" y="665"/>
                    <a:pt x="1933" y="681"/>
                    <a:pt x="1988" y="681"/>
                  </a:cubicBezTo>
                  <a:cubicBezTo>
                    <a:pt x="2043" y="681"/>
                    <a:pt x="2091" y="665"/>
                    <a:pt x="2123" y="634"/>
                  </a:cubicBezTo>
                  <a:cubicBezTo>
                    <a:pt x="2123" y="634"/>
                    <a:pt x="2186" y="602"/>
                    <a:pt x="2186" y="539"/>
                  </a:cubicBezTo>
                  <a:cubicBezTo>
                    <a:pt x="2186" y="475"/>
                    <a:pt x="2186" y="380"/>
                    <a:pt x="2091" y="349"/>
                  </a:cubicBezTo>
                  <a:cubicBezTo>
                    <a:pt x="1844" y="127"/>
                    <a:pt x="1521" y="1"/>
                    <a:pt x="1195"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2"/>
            <p:cNvSpPr/>
            <p:nvPr/>
          </p:nvSpPr>
          <p:spPr>
            <a:xfrm>
              <a:off x="10513528" y="2097623"/>
              <a:ext cx="153838" cy="143719"/>
            </a:xfrm>
            <a:custGeom>
              <a:avLst/>
              <a:gdLst/>
              <a:ahLst/>
              <a:cxnLst/>
              <a:rect l="l" t="t" r="r" b="b"/>
              <a:pathLst>
                <a:path w="4941" h="4616" extrusionOk="0">
                  <a:moveTo>
                    <a:pt x="2197" y="1"/>
                  </a:moveTo>
                  <a:cubicBezTo>
                    <a:pt x="1188" y="1"/>
                    <a:pt x="248" y="612"/>
                    <a:pt x="127" y="1985"/>
                  </a:cubicBezTo>
                  <a:cubicBezTo>
                    <a:pt x="1" y="3188"/>
                    <a:pt x="761" y="4518"/>
                    <a:pt x="2059" y="4613"/>
                  </a:cubicBezTo>
                  <a:cubicBezTo>
                    <a:pt x="2099" y="4615"/>
                    <a:pt x="2139" y="4616"/>
                    <a:pt x="2178" y="4616"/>
                  </a:cubicBezTo>
                  <a:cubicBezTo>
                    <a:pt x="3574" y="4616"/>
                    <a:pt x="4601" y="3532"/>
                    <a:pt x="4909" y="2238"/>
                  </a:cubicBezTo>
                  <a:cubicBezTo>
                    <a:pt x="4909" y="2175"/>
                    <a:pt x="4941" y="2175"/>
                    <a:pt x="4941" y="2175"/>
                  </a:cubicBezTo>
                  <a:cubicBezTo>
                    <a:pt x="4878" y="2143"/>
                    <a:pt x="4846" y="2111"/>
                    <a:pt x="4783" y="2016"/>
                  </a:cubicBezTo>
                  <a:cubicBezTo>
                    <a:pt x="4501" y="739"/>
                    <a:pt x="3307" y="1"/>
                    <a:pt x="2197"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2"/>
            <p:cNvSpPr/>
            <p:nvPr/>
          </p:nvSpPr>
          <p:spPr>
            <a:xfrm>
              <a:off x="10498739" y="2075517"/>
              <a:ext cx="182451" cy="183136"/>
            </a:xfrm>
            <a:custGeom>
              <a:avLst/>
              <a:gdLst/>
              <a:ahLst/>
              <a:cxnLst/>
              <a:rect l="l" t="t" r="r" b="b"/>
              <a:pathLst>
                <a:path w="5860" h="5882" extrusionOk="0">
                  <a:moveTo>
                    <a:pt x="2739" y="722"/>
                  </a:moveTo>
                  <a:cubicBezTo>
                    <a:pt x="3773" y="722"/>
                    <a:pt x="4961" y="1390"/>
                    <a:pt x="5258" y="2726"/>
                  </a:cubicBezTo>
                  <a:cubicBezTo>
                    <a:pt x="5258" y="2821"/>
                    <a:pt x="5353" y="2853"/>
                    <a:pt x="5384" y="2885"/>
                  </a:cubicBezTo>
                  <a:cubicBezTo>
                    <a:pt x="5083" y="4061"/>
                    <a:pt x="4121" y="5237"/>
                    <a:pt x="2744" y="5237"/>
                  </a:cubicBezTo>
                  <a:cubicBezTo>
                    <a:pt x="2675" y="5237"/>
                    <a:pt x="2605" y="5234"/>
                    <a:pt x="2534" y="5228"/>
                  </a:cubicBezTo>
                  <a:cubicBezTo>
                    <a:pt x="2028" y="5197"/>
                    <a:pt x="1552" y="4943"/>
                    <a:pt x="1236" y="4563"/>
                  </a:cubicBezTo>
                  <a:cubicBezTo>
                    <a:pt x="792" y="4025"/>
                    <a:pt x="602" y="3360"/>
                    <a:pt x="666" y="2663"/>
                  </a:cubicBezTo>
                  <a:cubicBezTo>
                    <a:pt x="792" y="1523"/>
                    <a:pt x="1457" y="795"/>
                    <a:pt x="2534" y="731"/>
                  </a:cubicBezTo>
                  <a:cubicBezTo>
                    <a:pt x="2602" y="725"/>
                    <a:pt x="2670" y="722"/>
                    <a:pt x="2739" y="722"/>
                  </a:cubicBezTo>
                  <a:close/>
                  <a:moveTo>
                    <a:pt x="2765" y="0"/>
                  </a:moveTo>
                  <a:cubicBezTo>
                    <a:pt x="1329" y="0"/>
                    <a:pt x="156" y="1121"/>
                    <a:pt x="32" y="2631"/>
                  </a:cubicBezTo>
                  <a:cubicBezTo>
                    <a:pt x="1" y="2853"/>
                    <a:pt x="32" y="3106"/>
                    <a:pt x="96" y="3328"/>
                  </a:cubicBezTo>
                  <a:cubicBezTo>
                    <a:pt x="254" y="4531"/>
                    <a:pt x="1046" y="5608"/>
                    <a:pt x="2344" y="5830"/>
                  </a:cubicBezTo>
                  <a:cubicBezTo>
                    <a:pt x="2495" y="5865"/>
                    <a:pt x="2653" y="5882"/>
                    <a:pt x="2813" y="5882"/>
                  </a:cubicBezTo>
                  <a:cubicBezTo>
                    <a:pt x="3530" y="5882"/>
                    <a:pt x="4315" y="5550"/>
                    <a:pt x="4909" y="5007"/>
                  </a:cubicBezTo>
                  <a:cubicBezTo>
                    <a:pt x="5511" y="4436"/>
                    <a:pt x="5764" y="3740"/>
                    <a:pt x="5733" y="2980"/>
                  </a:cubicBezTo>
                  <a:lnTo>
                    <a:pt x="5733" y="2885"/>
                  </a:lnTo>
                  <a:cubicBezTo>
                    <a:pt x="5828" y="2853"/>
                    <a:pt x="5859" y="2726"/>
                    <a:pt x="5859" y="2663"/>
                  </a:cubicBezTo>
                  <a:lnTo>
                    <a:pt x="5859" y="2505"/>
                  </a:lnTo>
                  <a:cubicBezTo>
                    <a:pt x="5669" y="985"/>
                    <a:pt x="4213" y="35"/>
                    <a:pt x="2883" y="3"/>
                  </a:cubicBezTo>
                  <a:cubicBezTo>
                    <a:pt x="2843" y="1"/>
                    <a:pt x="2804" y="0"/>
                    <a:pt x="2765"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2"/>
            <p:cNvSpPr/>
            <p:nvPr/>
          </p:nvSpPr>
          <p:spPr>
            <a:xfrm>
              <a:off x="10587474" y="2130688"/>
              <a:ext cx="49349" cy="56354"/>
            </a:xfrm>
            <a:custGeom>
              <a:avLst/>
              <a:gdLst/>
              <a:ahLst/>
              <a:cxnLst/>
              <a:rect l="l" t="t" r="r" b="b"/>
              <a:pathLst>
                <a:path w="1585" h="1810" extrusionOk="0">
                  <a:moveTo>
                    <a:pt x="255" y="0"/>
                  </a:moveTo>
                  <a:cubicBezTo>
                    <a:pt x="223" y="0"/>
                    <a:pt x="191" y="2"/>
                    <a:pt x="159" y="4"/>
                  </a:cubicBezTo>
                  <a:cubicBezTo>
                    <a:pt x="33" y="4"/>
                    <a:pt x="1" y="99"/>
                    <a:pt x="1" y="163"/>
                  </a:cubicBezTo>
                  <a:lnTo>
                    <a:pt x="1" y="226"/>
                  </a:lnTo>
                  <a:cubicBezTo>
                    <a:pt x="1" y="289"/>
                    <a:pt x="64" y="321"/>
                    <a:pt x="159" y="384"/>
                  </a:cubicBezTo>
                  <a:cubicBezTo>
                    <a:pt x="444" y="416"/>
                    <a:pt x="698" y="574"/>
                    <a:pt x="856" y="796"/>
                  </a:cubicBezTo>
                  <a:cubicBezTo>
                    <a:pt x="1014" y="1049"/>
                    <a:pt x="1078" y="1271"/>
                    <a:pt x="1014" y="1524"/>
                  </a:cubicBezTo>
                  <a:cubicBezTo>
                    <a:pt x="983" y="1683"/>
                    <a:pt x="1109" y="1746"/>
                    <a:pt x="1173" y="1809"/>
                  </a:cubicBezTo>
                  <a:lnTo>
                    <a:pt x="1268" y="1809"/>
                  </a:lnTo>
                  <a:cubicBezTo>
                    <a:pt x="1394" y="1809"/>
                    <a:pt x="1458" y="1746"/>
                    <a:pt x="1458" y="1651"/>
                  </a:cubicBezTo>
                  <a:cubicBezTo>
                    <a:pt x="1584" y="1239"/>
                    <a:pt x="1458" y="764"/>
                    <a:pt x="1141" y="448"/>
                  </a:cubicBezTo>
                  <a:cubicBezTo>
                    <a:pt x="938" y="158"/>
                    <a:pt x="602" y="0"/>
                    <a:pt x="255"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43"/>
          <p:cNvSpPr txBox="1">
            <a:spLocks noGrp="1"/>
          </p:cNvSpPr>
          <p:nvPr>
            <p:ph type="title"/>
          </p:nvPr>
        </p:nvSpPr>
        <p:spPr>
          <a:xfrm>
            <a:off x="613850" y="1906125"/>
            <a:ext cx="7916100" cy="130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4,000,300</a:t>
            </a:r>
            <a:endParaRPr/>
          </a:p>
        </p:txBody>
      </p:sp>
      <p:sp>
        <p:nvSpPr>
          <p:cNvPr id="1114" name="Google Shape;1114;p43"/>
          <p:cNvSpPr txBox="1">
            <a:spLocks noGrp="1"/>
          </p:cNvSpPr>
          <p:nvPr>
            <p:ph type="subTitle" idx="1"/>
          </p:nvPr>
        </p:nvSpPr>
        <p:spPr>
          <a:xfrm>
            <a:off x="1084750" y="3624775"/>
            <a:ext cx="6708000" cy="44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grpSp>
        <p:nvGrpSpPr>
          <p:cNvPr id="1115" name="Google Shape;1115;p43"/>
          <p:cNvGrpSpPr/>
          <p:nvPr/>
        </p:nvGrpSpPr>
        <p:grpSpPr>
          <a:xfrm>
            <a:off x="3857602" y="461125"/>
            <a:ext cx="1679523" cy="1893190"/>
            <a:chOff x="3857602" y="461125"/>
            <a:chExt cx="1679523" cy="1893190"/>
          </a:xfrm>
        </p:grpSpPr>
        <p:grpSp>
          <p:nvGrpSpPr>
            <p:cNvPr id="1116" name="Google Shape;1116;p43"/>
            <p:cNvGrpSpPr/>
            <p:nvPr/>
          </p:nvGrpSpPr>
          <p:grpSpPr>
            <a:xfrm>
              <a:off x="3857602" y="461125"/>
              <a:ext cx="1679523" cy="1893190"/>
              <a:chOff x="3857602" y="461125"/>
              <a:chExt cx="1679523" cy="1893190"/>
            </a:xfrm>
          </p:grpSpPr>
          <p:sp>
            <p:nvSpPr>
              <p:cNvPr id="1117" name="Google Shape;1117;p43"/>
              <p:cNvSpPr/>
              <p:nvPr/>
            </p:nvSpPr>
            <p:spPr>
              <a:xfrm rot="1800178">
                <a:off x="4189335" y="608042"/>
                <a:ext cx="1016056" cy="1599356"/>
              </a:xfrm>
              <a:custGeom>
                <a:avLst/>
                <a:gdLst/>
                <a:ahLst/>
                <a:cxnLst/>
                <a:rect l="l" t="t" r="r" b="b"/>
                <a:pathLst>
                  <a:path w="17740" h="27808" extrusionOk="0">
                    <a:moveTo>
                      <a:pt x="7624" y="610"/>
                    </a:moveTo>
                    <a:cubicBezTo>
                      <a:pt x="7711" y="610"/>
                      <a:pt x="7799" y="612"/>
                      <a:pt x="7886" y="615"/>
                    </a:cubicBezTo>
                    <a:cubicBezTo>
                      <a:pt x="12320" y="774"/>
                      <a:pt x="14853" y="4732"/>
                      <a:pt x="13618" y="8913"/>
                    </a:cubicBezTo>
                    <a:cubicBezTo>
                      <a:pt x="12811" y="11801"/>
                      <a:pt x="10376" y="13705"/>
                      <a:pt x="7631" y="13705"/>
                    </a:cubicBezTo>
                    <a:cubicBezTo>
                      <a:pt x="6824" y="13705"/>
                      <a:pt x="5990" y="13541"/>
                      <a:pt x="5163" y="13188"/>
                    </a:cubicBezTo>
                    <a:cubicBezTo>
                      <a:pt x="5131" y="13188"/>
                      <a:pt x="5131" y="13188"/>
                      <a:pt x="5068" y="13156"/>
                    </a:cubicBezTo>
                    <a:cubicBezTo>
                      <a:pt x="4751" y="12555"/>
                      <a:pt x="4086" y="12396"/>
                      <a:pt x="3484" y="11953"/>
                    </a:cubicBezTo>
                    <a:cubicBezTo>
                      <a:pt x="2186" y="11003"/>
                      <a:pt x="1267" y="9514"/>
                      <a:pt x="1046" y="7931"/>
                    </a:cubicBezTo>
                    <a:cubicBezTo>
                      <a:pt x="426" y="3968"/>
                      <a:pt x="3803" y="610"/>
                      <a:pt x="7624" y="610"/>
                    </a:cubicBezTo>
                    <a:close/>
                    <a:moveTo>
                      <a:pt x="5194" y="13631"/>
                    </a:moveTo>
                    <a:cubicBezTo>
                      <a:pt x="5669" y="13885"/>
                      <a:pt x="6144" y="14106"/>
                      <a:pt x="6619" y="14233"/>
                    </a:cubicBezTo>
                    <a:cubicBezTo>
                      <a:pt x="4973" y="18287"/>
                      <a:pt x="3548" y="22562"/>
                      <a:pt x="2471" y="26837"/>
                    </a:cubicBezTo>
                    <a:lnTo>
                      <a:pt x="2471" y="26901"/>
                    </a:lnTo>
                    <a:cubicBezTo>
                      <a:pt x="2376" y="26901"/>
                      <a:pt x="2312" y="26932"/>
                      <a:pt x="2217" y="26996"/>
                    </a:cubicBezTo>
                    <a:cubicBezTo>
                      <a:pt x="2075" y="27174"/>
                      <a:pt x="1879" y="27249"/>
                      <a:pt x="1678" y="27249"/>
                    </a:cubicBezTo>
                    <a:cubicBezTo>
                      <a:pt x="1343" y="27249"/>
                      <a:pt x="994" y="27039"/>
                      <a:pt x="856" y="26742"/>
                    </a:cubicBezTo>
                    <a:cubicBezTo>
                      <a:pt x="602" y="26299"/>
                      <a:pt x="697" y="25761"/>
                      <a:pt x="761" y="25254"/>
                    </a:cubicBezTo>
                    <a:cubicBezTo>
                      <a:pt x="887" y="25254"/>
                      <a:pt x="951" y="25191"/>
                      <a:pt x="1014" y="25064"/>
                    </a:cubicBezTo>
                    <a:cubicBezTo>
                      <a:pt x="1584" y="23069"/>
                      <a:pt x="2186" y="21105"/>
                      <a:pt x="2914" y="19173"/>
                    </a:cubicBezTo>
                    <a:cubicBezTo>
                      <a:pt x="3548" y="17400"/>
                      <a:pt x="4434" y="15595"/>
                      <a:pt x="4909" y="13790"/>
                    </a:cubicBezTo>
                    <a:cubicBezTo>
                      <a:pt x="5036" y="13790"/>
                      <a:pt x="5163" y="13758"/>
                      <a:pt x="5194" y="13631"/>
                    </a:cubicBezTo>
                    <a:close/>
                    <a:moveTo>
                      <a:pt x="7684" y="0"/>
                    </a:moveTo>
                    <a:cubicBezTo>
                      <a:pt x="4903" y="0"/>
                      <a:pt x="2220" y="1495"/>
                      <a:pt x="1014" y="4162"/>
                    </a:cubicBezTo>
                    <a:cubicBezTo>
                      <a:pt x="254" y="5746"/>
                      <a:pt x="127" y="7488"/>
                      <a:pt x="697" y="9166"/>
                    </a:cubicBezTo>
                    <a:cubicBezTo>
                      <a:pt x="1014" y="9989"/>
                      <a:pt x="1426" y="10781"/>
                      <a:pt x="1996" y="11446"/>
                    </a:cubicBezTo>
                    <a:cubicBezTo>
                      <a:pt x="2534" y="12111"/>
                      <a:pt x="4371" y="12903"/>
                      <a:pt x="4593" y="13600"/>
                    </a:cubicBezTo>
                    <a:cubicBezTo>
                      <a:pt x="3579" y="15088"/>
                      <a:pt x="3009" y="16957"/>
                      <a:pt x="2376" y="18667"/>
                    </a:cubicBezTo>
                    <a:cubicBezTo>
                      <a:pt x="1647" y="20662"/>
                      <a:pt x="951" y="22784"/>
                      <a:pt x="381" y="24874"/>
                    </a:cubicBezTo>
                    <a:lnTo>
                      <a:pt x="381" y="25032"/>
                    </a:lnTo>
                    <a:cubicBezTo>
                      <a:pt x="96" y="25824"/>
                      <a:pt x="1" y="26806"/>
                      <a:pt x="634" y="27407"/>
                    </a:cubicBezTo>
                    <a:cubicBezTo>
                      <a:pt x="907" y="27648"/>
                      <a:pt x="1309" y="27807"/>
                      <a:pt x="1694" y="27807"/>
                    </a:cubicBezTo>
                    <a:cubicBezTo>
                      <a:pt x="2068" y="27807"/>
                      <a:pt x="2426" y="27656"/>
                      <a:pt x="2629" y="27281"/>
                    </a:cubicBezTo>
                    <a:cubicBezTo>
                      <a:pt x="2629" y="27249"/>
                      <a:pt x="2629" y="27249"/>
                      <a:pt x="2693" y="27217"/>
                    </a:cubicBezTo>
                    <a:cubicBezTo>
                      <a:pt x="2719" y="27224"/>
                      <a:pt x="2746" y="27228"/>
                      <a:pt x="2774" y="27228"/>
                    </a:cubicBezTo>
                    <a:cubicBezTo>
                      <a:pt x="2882" y="27228"/>
                      <a:pt x="2997" y="27171"/>
                      <a:pt x="3073" y="26996"/>
                    </a:cubicBezTo>
                    <a:cubicBezTo>
                      <a:pt x="4434" y="22815"/>
                      <a:pt x="5764" y="18540"/>
                      <a:pt x="7063" y="14296"/>
                    </a:cubicBezTo>
                    <a:cubicBezTo>
                      <a:pt x="7398" y="14361"/>
                      <a:pt x="7728" y="14391"/>
                      <a:pt x="8051" y="14391"/>
                    </a:cubicBezTo>
                    <a:cubicBezTo>
                      <a:pt x="14101" y="14391"/>
                      <a:pt x="17740" y="3622"/>
                      <a:pt x="10705" y="615"/>
                    </a:cubicBezTo>
                    <a:cubicBezTo>
                      <a:pt x="9730" y="200"/>
                      <a:pt x="8700" y="0"/>
                      <a:pt x="7684" y="0"/>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3"/>
              <p:cNvSpPr/>
              <p:nvPr/>
            </p:nvSpPr>
            <p:spPr>
              <a:xfrm>
                <a:off x="3917625" y="1281625"/>
                <a:ext cx="672350" cy="607225"/>
              </a:xfrm>
              <a:custGeom>
                <a:avLst/>
                <a:gdLst/>
                <a:ahLst/>
                <a:cxnLst/>
                <a:rect l="l" t="t" r="r" b="b"/>
                <a:pathLst>
                  <a:path w="26894" h="24289" extrusionOk="0">
                    <a:moveTo>
                      <a:pt x="84" y="20002"/>
                    </a:moveTo>
                    <a:lnTo>
                      <a:pt x="5211" y="14876"/>
                    </a:lnTo>
                    <a:lnTo>
                      <a:pt x="21768" y="1008"/>
                    </a:lnTo>
                    <a:lnTo>
                      <a:pt x="23533" y="0"/>
                    </a:lnTo>
                    <a:lnTo>
                      <a:pt x="26894" y="3614"/>
                    </a:lnTo>
                    <a:lnTo>
                      <a:pt x="5043" y="23196"/>
                    </a:lnTo>
                    <a:lnTo>
                      <a:pt x="2185" y="24289"/>
                    </a:lnTo>
                    <a:lnTo>
                      <a:pt x="0" y="22608"/>
                    </a:lnTo>
                    <a:close/>
                  </a:path>
                </a:pathLst>
              </a:custGeom>
              <a:solidFill>
                <a:schemeClr val="dk1"/>
              </a:solidFill>
              <a:ln>
                <a:noFill/>
              </a:ln>
            </p:spPr>
          </p:sp>
        </p:grpSp>
        <p:sp>
          <p:nvSpPr>
            <p:cNvPr id="1119" name="Google Shape;1119;p43"/>
            <p:cNvSpPr/>
            <p:nvPr/>
          </p:nvSpPr>
          <p:spPr>
            <a:xfrm rot="1800105">
              <a:off x="4446614" y="708083"/>
              <a:ext cx="789631" cy="661054"/>
            </a:xfrm>
            <a:custGeom>
              <a:avLst/>
              <a:gdLst/>
              <a:ahLst/>
              <a:cxnLst/>
              <a:rect l="l" t="t" r="r" b="b"/>
              <a:pathLst>
                <a:path w="12329" h="10322" extrusionOk="0">
                  <a:moveTo>
                    <a:pt x="5517" y="595"/>
                  </a:moveTo>
                  <a:cubicBezTo>
                    <a:pt x="8128" y="595"/>
                    <a:pt x="10133" y="3005"/>
                    <a:pt x="10040" y="5569"/>
                  </a:cubicBezTo>
                  <a:cubicBezTo>
                    <a:pt x="9934" y="7934"/>
                    <a:pt x="8062" y="9733"/>
                    <a:pt x="5871" y="9733"/>
                  </a:cubicBezTo>
                  <a:cubicBezTo>
                    <a:pt x="5423" y="9733"/>
                    <a:pt x="4961" y="9657"/>
                    <a:pt x="4497" y="9496"/>
                  </a:cubicBezTo>
                  <a:cubicBezTo>
                    <a:pt x="4022" y="9306"/>
                    <a:pt x="3516" y="9147"/>
                    <a:pt x="3072" y="9021"/>
                  </a:cubicBezTo>
                  <a:cubicBezTo>
                    <a:pt x="3062" y="9010"/>
                    <a:pt x="3048" y="9006"/>
                    <a:pt x="3032" y="9006"/>
                  </a:cubicBezTo>
                  <a:cubicBezTo>
                    <a:pt x="3002" y="9006"/>
                    <a:pt x="2967" y="9021"/>
                    <a:pt x="2946" y="9021"/>
                  </a:cubicBezTo>
                  <a:cubicBezTo>
                    <a:pt x="1806" y="8070"/>
                    <a:pt x="1014" y="6804"/>
                    <a:pt x="982" y="5220"/>
                  </a:cubicBezTo>
                  <a:cubicBezTo>
                    <a:pt x="950" y="2813"/>
                    <a:pt x="2946" y="628"/>
                    <a:pt x="5416" y="597"/>
                  </a:cubicBezTo>
                  <a:cubicBezTo>
                    <a:pt x="5450" y="596"/>
                    <a:pt x="5483" y="595"/>
                    <a:pt x="5517" y="595"/>
                  </a:cubicBezTo>
                  <a:close/>
                  <a:moveTo>
                    <a:pt x="5511" y="1"/>
                  </a:moveTo>
                  <a:cubicBezTo>
                    <a:pt x="3179" y="1"/>
                    <a:pt x="957" y="1810"/>
                    <a:pt x="507" y="4143"/>
                  </a:cubicBezTo>
                  <a:cubicBezTo>
                    <a:pt x="0" y="6772"/>
                    <a:pt x="1806" y="9591"/>
                    <a:pt x="4434" y="10192"/>
                  </a:cubicBezTo>
                  <a:cubicBezTo>
                    <a:pt x="4448" y="10207"/>
                    <a:pt x="4461" y="10213"/>
                    <a:pt x="4472" y="10213"/>
                  </a:cubicBezTo>
                  <a:cubicBezTo>
                    <a:pt x="4510" y="10213"/>
                    <a:pt x="4529" y="10139"/>
                    <a:pt x="4529" y="10066"/>
                  </a:cubicBezTo>
                  <a:cubicBezTo>
                    <a:pt x="5082" y="10241"/>
                    <a:pt x="5602" y="10321"/>
                    <a:pt x="6087" y="10321"/>
                  </a:cubicBezTo>
                  <a:cubicBezTo>
                    <a:pt x="11203" y="10321"/>
                    <a:pt x="12328" y="1334"/>
                    <a:pt x="6398" y="90"/>
                  </a:cubicBezTo>
                  <a:cubicBezTo>
                    <a:pt x="6103" y="29"/>
                    <a:pt x="5806" y="1"/>
                    <a:pt x="5511" y="1"/>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3"/>
            <p:cNvSpPr/>
            <p:nvPr/>
          </p:nvSpPr>
          <p:spPr>
            <a:xfrm rot="1302914">
              <a:off x="4011254" y="1171220"/>
              <a:ext cx="510847" cy="800924"/>
            </a:xfrm>
            <a:custGeom>
              <a:avLst/>
              <a:gdLst/>
              <a:ahLst/>
              <a:cxnLst/>
              <a:rect l="l" t="t" r="r" b="b"/>
              <a:pathLst>
                <a:path w="6018" h="13655" extrusionOk="0">
                  <a:moveTo>
                    <a:pt x="1846" y="8782"/>
                  </a:moveTo>
                  <a:cubicBezTo>
                    <a:pt x="1924" y="8782"/>
                    <a:pt x="2000" y="8841"/>
                    <a:pt x="1964" y="8931"/>
                  </a:cubicBezTo>
                  <a:cubicBezTo>
                    <a:pt x="1869" y="9881"/>
                    <a:pt x="1584" y="10799"/>
                    <a:pt x="1236" y="11686"/>
                  </a:cubicBezTo>
                  <a:cubicBezTo>
                    <a:pt x="1189" y="11768"/>
                    <a:pt x="1104" y="11802"/>
                    <a:pt x="1022" y="11802"/>
                  </a:cubicBezTo>
                  <a:cubicBezTo>
                    <a:pt x="879" y="11802"/>
                    <a:pt x="744" y="11700"/>
                    <a:pt x="824" y="11560"/>
                  </a:cubicBezTo>
                  <a:cubicBezTo>
                    <a:pt x="1236" y="10736"/>
                    <a:pt x="1489" y="9849"/>
                    <a:pt x="1711" y="8899"/>
                  </a:cubicBezTo>
                  <a:cubicBezTo>
                    <a:pt x="1725" y="8817"/>
                    <a:pt x="1786" y="8782"/>
                    <a:pt x="1846" y="8782"/>
                  </a:cubicBezTo>
                  <a:close/>
                  <a:moveTo>
                    <a:pt x="4593" y="0"/>
                  </a:moveTo>
                  <a:cubicBezTo>
                    <a:pt x="4529" y="127"/>
                    <a:pt x="4434" y="159"/>
                    <a:pt x="4308" y="159"/>
                  </a:cubicBezTo>
                  <a:cubicBezTo>
                    <a:pt x="3864" y="1964"/>
                    <a:pt x="2914" y="3769"/>
                    <a:pt x="2281" y="5542"/>
                  </a:cubicBezTo>
                  <a:cubicBezTo>
                    <a:pt x="1584" y="7474"/>
                    <a:pt x="951" y="9469"/>
                    <a:pt x="381" y="11433"/>
                  </a:cubicBezTo>
                  <a:cubicBezTo>
                    <a:pt x="349" y="11560"/>
                    <a:pt x="222" y="11623"/>
                    <a:pt x="159" y="11623"/>
                  </a:cubicBezTo>
                  <a:cubicBezTo>
                    <a:pt x="64" y="12098"/>
                    <a:pt x="1" y="12668"/>
                    <a:pt x="222" y="13111"/>
                  </a:cubicBezTo>
                  <a:cubicBezTo>
                    <a:pt x="380" y="13426"/>
                    <a:pt x="744" y="13655"/>
                    <a:pt x="1081" y="13655"/>
                  </a:cubicBezTo>
                  <a:cubicBezTo>
                    <a:pt x="1287" y="13655"/>
                    <a:pt x="1484" y="13569"/>
                    <a:pt x="1616" y="13365"/>
                  </a:cubicBezTo>
                  <a:cubicBezTo>
                    <a:pt x="1711" y="13270"/>
                    <a:pt x="1774" y="13270"/>
                    <a:pt x="1837" y="13270"/>
                  </a:cubicBezTo>
                  <a:lnTo>
                    <a:pt x="1837" y="13206"/>
                  </a:lnTo>
                  <a:cubicBezTo>
                    <a:pt x="2914" y="8931"/>
                    <a:pt x="4339" y="4656"/>
                    <a:pt x="6018" y="602"/>
                  </a:cubicBezTo>
                  <a:cubicBezTo>
                    <a:pt x="5543" y="444"/>
                    <a:pt x="5068" y="285"/>
                    <a:pt x="4593" y="0"/>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3"/>
            <p:cNvSpPr/>
            <p:nvPr/>
          </p:nvSpPr>
          <p:spPr>
            <a:xfrm rot="1800077">
              <a:off x="4395425" y="643633"/>
              <a:ext cx="870852" cy="790320"/>
            </a:xfrm>
            <a:custGeom>
              <a:avLst/>
              <a:gdLst/>
              <a:ahLst/>
              <a:cxnLst/>
              <a:rect l="l" t="t" r="r" b="b"/>
              <a:pathLst>
                <a:path w="14396" h="13065" extrusionOk="0">
                  <a:moveTo>
                    <a:pt x="6718" y="1280"/>
                  </a:moveTo>
                  <a:cubicBezTo>
                    <a:pt x="7008" y="1280"/>
                    <a:pt x="7298" y="1308"/>
                    <a:pt x="7587" y="1368"/>
                  </a:cubicBezTo>
                  <a:cubicBezTo>
                    <a:pt x="13517" y="2612"/>
                    <a:pt x="12392" y="11599"/>
                    <a:pt x="7276" y="11599"/>
                  </a:cubicBezTo>
                  <a:cubicBezTo>
                    <a:pt x="6791" y="11599"/>
                    <a:pt x="6271" y="11519"/>
                    <a:pt x="5718" y="11344"/>
                  </a:cubicBezTo>
                  <a:lnTo>
                    <a:pt x="5718" y="11344"/>
                  </a:lnTo>
                  <a:cubicBezTo>
                    <a:pt x="5769" y="11395"/>
                    <a:pt x="5717" y="11488"/>
                    <a:pt x="5662" y="11488"/>
                  </a:cubicBezTo>
                  <a:cubicBezTo>
                    <a:pt x="5648" y="11488"/>
                    <a:pt x="5635" y="11482"/>
                    <a:pt x="5623" y="11470"/>
                  </a:cubicBezTo>
                  <a:cubicBezTo>
                    <a:pt x="2995" y="10869"/>
                    <a:pt x="1189" y="8050"/>
                    <a:pt x="1696" y="5421"/>
                  </a:cubicBezTo>
                  <a:cubicBezTo>
                    <a:pt x="2118" y="3113"/>
                    <a:pt x="4393" y="1280"/>
                    <a:pt x="6718" y="1280"/>
                  </a:cubicBezTo>
                  <a:close/>
                  <a:moveTo>
                    <a:pt x="7202" y="1"/>
                  </a:moveTo>
                  <a:cubicBezTo>
                    <a:pt x="3408" y="1"/>
                    <a:pt x="0" y="3389"/>
                    <a:pt x="619" y="7322"/>
                  </a:cubicBezTo>
                  <a:cubicBezTo>
                    <a:pt x="873" y="8905"/>
                    <a:pt x="1759" y="10425"/>
                    <a:pt x="3090" y="11375"/>
                  </a:cubicBezTo>
                  <a:cubicBezTo>
                    <a:pt x="3660" y="11787"/>
                    <a:pt x="4356" y="11914"/>
                    <a:pt x="4673" y="12547"/>
                  </a:cubicBezTo>
                  <a:lnTo>
                    <a:pt x="4705" y="12547"/>
                  </a:lnTo>
                  <a:cubicBezTo>
                    <a:pt x="5532" y="12900"/>
                    <a:pt x="6366" y="13064"/>
                    <a:pt x="7173" y="13064"/>
                  </a:cubicBezTo>
                  <a:cubicBezTo>
                    <a:pt x="9918" y="13064"/>
                    <a:pt x="12353" y="11160"/>
                    <a:pt x="13160" y="8272"/>
                  </a:cubicBezTo>
                  <a:cubicBezTo>
                    <a:pt x="14395" y="4123"/>
                    <a:pt x="11862" y="164"/>
                    <a:pt x="7460" y="6"/>
                  </a:cubicBezTo>
                  <a:cubicBezTo>
                    <a:pt x="7374" y="3"/>
                    <a:pt x="7288" y="1"/>
                    <a:pt x="7202" y="1"/>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3"/>
            <p:cNvSpPr/>
            <p:nvPr/>
          </p:nvSpPr>
          <p:spPr>
            <a:xfrm>
              <a:off x="4510725" y="718500"/>
              <a:ext cx="582000" cy="60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3"/>
            <p:cNvSpPr/>
            <p:nvPr/>
          </p:nvSpPr>
          <p:spPr>
            <a:xfrm rot="1800055">
              <a:off x="4513521" y="722255"/>
              <a:ext cx="578854" cy="584732"/>
            </a:xfrm>
            <a:custGeom>
              <a:avLst/>
              <a:gdLst/>
              <a:ahLst/>
              <a:cxnLst/>
              <a:rect l="l" t="t" r="r" b="b"/>
              <a:pathLst>
                <a:path w="9279" h="9212" extrusionOk="0">
                  <a:moveTo>
                    <a:pt x="8010" y="5558"/>
                  </a:moveTo>
                  <a:cubicBezTo>
                    <a:pt x="8079" y="5558"/>
                    <a:pt x="8143" y="5599"/>
                    <a:pt x="8108" y="5670"/>
                  </a:cubicBezTo>
                  <a:cubicBezTo>
                    <a:pt x="7863" y="7167"/>
                    <a:pt x="6470" y="8399"/>
                    <a:pt x="4922" y="8399"/>
                  </a:cubicBezTo>
                  <a:cubicBezTo>
                    <a:pt x="4865" y="8399"/>
                    <a:pt x="4808" y="8397"/>
                    <a:pt x="4751" y="8393"/>
                  </a:cubicBezTo>
                  <a:cubicBezTo>
                    <a:pt x="4529" y="8393"/>
                    <a:pt x="4561" y="8045"/>
                    <a:pt x="4783" y="8045"/>
                  </a:cubicBezTo>
                  <a:cubicBezTo>
                    <a:pt x="6271" y="7918"/>
                    <a:pt x="7474" y="7063"/>
                    <a:pt x="7886" y="5638"/>
                  </a:cubicBezTo>
                  <a:cubicBezTo>
                    <a:pt x="7900" y="5583"/>
                    <a:pt x="7956" y="5558"/>
                    <a:pt x="8010" y="5558"/>
                  </a:cubicBezTo>
                  <a:close/>
                  <a:moveTo>
                    <a:pt x="4579" y="1"/>
                  </a:moveTo>
                  <a:cubicBezTo>
                    <a:pt x="4563" y="1"/>
                    <a:pt x="4546" y="1"/>
                    <a:pt x="4529" y="1"/>
                  </a:cubicBezTo>
                  <a:cubicBezTo>
                    <a:pt x="2059" y="33"/>
                    <a:pt x="0" y="2218"/>
                    <a:pt x="95" y="4625"/>
                  </a:cubicBezTo>
                  <a:cubicBezTo>
                    <a:pt x="127" y="6208"/>
                    <a:pt x="919" y="7475"/>
                    <a:pt x="2059" y="8425"/>
                  </a:cubicBezTo>
                  <a:lnTo>
                    <a:pt x="2186" y="8425"/>
                  </a:lnTo>
                  <a:cubicBezTo>
                    <a:pt x="2661" y="8615"/>
                    <a:pt x="3136" y="8742"/>
                    <a:pt x="3611" y="8964"/>
                  </a:cubicBezTo>
                  <a:cubicBezTo>
                    <a:pt x="4086" y="9133"/>
                    <a:pt x="4558" y="9212"/>
                    <a:pt x="5015" y="9212"/>
                  </a:cubicBezTo>
                  <a:cubicBezTo>
                    <a:pt x="7208" y="9212"/>
                    <a:pt x="9048" y="7395"/>
                    <a:pt x="9153" y="5037"/>
                  </a:cubicBezTo>
                  <a:cubicBezTo>
                    <a:pt x="9279" y="2456"/>
                    <a:pt x="7185" y="1"/>
                    <a:pt x="4579" y="1"/>
                  </a:cubicBezTo>
                  <a:close/>
                </a:path>
              </a:pathLst>
            </a:custGeom>
            <a:solidFill>
              <a:srgbClr val="D8E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3"/>
            <p:cNvSpPr/>
            <p:nvPr/>
          </p:nvSpPr>
          <p:spPr>
            <a:xfrm>
              <a:off x="4424575" y="1251625"/>
              <a:ext cx="195400" cy="134475"/>
            </a:xfrm>
            <a:custGeom>
              <a:avLst/>
              <a:gdLst/>
              <a:ahLst/>
              <a:cxnLst/>
              <a:rect l="l" t="t" r="r" b="b"/>
              <a:pathLst>
                <a:path w="7816" h="5379" extrusionOk="0">
                  <a:moveTo>
                    <a:pt x="0" y="2774"/>
                  </a:moveTo>
                  <a:lnTo>
                    <a:pt x="3109" y="0"/>
                  </a:lnTo>
                  <a:lnTo>
                    <a:pt x="5211" y="3194"/>
                  </a:lnTo>
                  <a:lnTo>
                    <a:pt x="7816" y="5379"/>
                  </a:lnTo>
                </a:path>
              </a:pathLst>
            </a:custGeom>
            <a:noFill/>
            <a:ln w="19050" cap="flat" cmpd="sng">
              <a:solidFill>
                <a:schemeClr val="dk1"/>
              </a:solidFill>
              <a:prstDash val="solid"/>
              <a:round/>
              <a:headEnd type="none" w="med" len="med"/>
              <a:tailEnd type="none" w="med" len="med"/>
            </a:ln>
          </p:spPr>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44"/>
          <p:cNvSpPr txBox="1">
            <a:spLocks noGrp="1"/>
          </p:cNvSpPr>
          <p:nvPr>
            <p:ph type="title"/>
          </p:nvPr>
        </p:nvSpPr>
        <p:spPr>
          <a:xfrm>
            <a:off x="616250" y="554700"/>
            <a:ext cx="7906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Students Around the World</a:t>
            </a:r>
            <a:endParaRPr/>
          </a:p>
        </p:txBody>
      </p:sp>
      <p:sp>
        <p:nvSpPr>
          <p:cNvPr id="1130" name="Google Shape;1130;p44"/>
          <p:cNvSpPr txBox="1">
            <a:spLocks noGrp="1"/>
          </p:cNvSpPr>
          <p:nvPr>
            <p:ph type="body" idx="4294967295"/>
          </p:nvPr>
        </p:nvSpPr>
        <p:spPr>
          <a:xfrm>
            <a:off x="6390600" y="1893275"/>
            <a:ext cx="2045400" cy="207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 where you can mark the size of your audience</a:t>
            </a:r>
            <a:endParaRPr/>
          </a:p>
          <a:p>
            <a:pPr marL="0" lvl="0" indent="0" algn="ctr" rtl="0">
              <a:spcBef>
                <a:spcPts val="1600"/>
              </a:spcBef>
              <a:spcAft>
                <a:spcPts val="0"/>
              </a:spcAft>
              <a:buNone/>
            </a:pPr>
            <a:r>
              <a:rPr lang="en"/>
              <a:t>Jupiter is the biggest planet in the Solar System and the fourth-brightest object in the night sky</a:t>
            </a:r>
            <a:endParaRPr/>
          </a:p>
          <a:p>
            <a:pPr marL="0" lvl="0" indent="0" algn="ctr" rtl="0">
              <a:spcBef>
                <a:spcPts val="0"/>
              </a:spcBef>
              <a:spcAft>
                <a:spcPts val="1600"/>
              </a:spcAft>
              <a:buNone/>
            </a:pPr>
            <a:endParaRPr/>
          </a:p>
        </p:txBody>
      </p:sp>
      <p:grpSp>
        <p:nvGrpSpPr>
          <p:cNvPr id="1131" name="Google Shape;1131;p44"/>
          <p:cNvGrpSpPr/>
          <p:nvPr/>
        </p:nvGrpSpPr>
        <p:grpSpPr>
          <a:xfrm>
            <a:off x="960495" y="1602490"/>
            <a:ext cx="4607173" cy="3029555"/>
            <a:chOff x="235800" y="830650"/>
            <a:chExt cx="6978450" cy="4588844"/>
          </a:xfrm>
        </p:grpSpPr>
        <p:sp>
          <p:nvSpPr>
            <p:cNvPr id="1132" name="Google Shape;1132;p44"/>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4"/>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4"/>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4"/>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4"/>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4"/>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44"/>
          <p:cNvGrpSpPr/>
          <p:nvPr/>
        </p:nvGrpSpPr>
        <p:grpSpPr>
          <a:xfrm>
            <a:off x="1713397" y="2592576"/>
            <a:ext cx="3473438" cy="1490348"/>
            <a:chOff x="1713397" y="2592576"/>
            <a:chExt cx="3473438" cy="1490348"/>
          </a:xfrm>
        </p:grpSpPr>
        <p:sp>
          <p:nvSpPr>
            <p:cNvPr id="1139" name="Google Shape;1139;p44"/>
            <p:cNvSpPr/>
            <p:nvPr/>
          </p:nvSpPr>
          <p:spPr>
            <a:xfrm>
              <a:off x="2167310" y="3548381"/>
              <a:ext cx="200834" cy="149947"/>
            </a:xfrm>
            <a:custGeom>
              <a:avLst/>
              <a:gdLst/>
              <a:ahLst/>
              <a:cxnLst/>
              <a:rect l="l" t="t" r="r" b="b"/>
              <a:pathLst>
                <a:path w="6212" h="4638" extrusionOk="0">
                  <a:moveTo>
                    <a:pt x="3771" y="0"/>
                  </a:moveTo>
                  <a:cubicBezTo>
                    <a:pt x="1666" y="0"/>
                    <a:pt x="1" y="2653"/>
                    <a:pt x="2190" y="4131"/>
                  </a:cubicBezTo>
                  <a:cubicBezTo>
                    <a:pt x="2644" y="4457"/>
                    <a:pt x="3199" y="4638"/>
                    <a:pt x="3737" y="4638"/>
                  </a:cubicBezTo>
                  <a:cubicBezTo>
                    <a:pt x="4400" y="4638"/>
                    <a:pt x="5036" y="4363"/>
                    <a:pt x="5420" y="3751"/>
                  </a:cubicBezTo>
                  <a:cubicBezTo>
                    <a:pt x="6212" y="2516"/>
                    <a:pt x="5769" y="1059"/>
                    <a:pt x="4755" y="109"/>
                  </a:cubicBezTo>
                  <a:lnTo>
                    <a:pt x="4755" y="46"/>
                  </a:lnTo>
                  <a:cubicBezTo>
                    <a:pt x="4686" y="92"/>
                    <a:pt x="4633" y="122"/>
                    <a:pt x="4573" y="122"/>
                  </a:cubicBezTo>
                  <a:cubicBezTo>
                    <a:pt x="4551" y="122"/>
                    <a:pt x="4527" y="118"/>
                    <a:pt x="4502" y="109"/>
                  </a:cubicBezTo>
                  <a:cubicBezTo>
                    <a:pt x="4256" y="35"/>
                    <a:pt x="4010" y="0"/>
                    <a:pt x="3771" y="0"/>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4"/>
            <p:cNvSpPr/>
            <p:nvPr/>
          </p:nvSpPr>
          <p:spPr>
            <a:xfrm>
              <a:off x="2173582" y="3527883"/>
              <a:ext cx="205845" cy="191297"/>
            </a:xfrm>
            <a:custGeom>
              <a:avLst/>
              <a:gdLst/>
              <a:ahLst/>
              <a:cxnLst/>
              <a:rect l="l" t="t" r="r" b="b"/>
              <a:pathLst>
                <a:path w="6367" h="5917" extrusionOk="0">
                  <a:moveTo>
                    <a:pt x="3608" y="710"/>
                  </a:moveTo>
                  <a:cubicBezTo>
                    <a:pt x="3835" y="710"/>
                    <a:pt x="4070" y="740"/>
                    <a:pt x="4308" y="807"/>
                  </a:cubicBezTo>
                  <a:cubicBezTo>
                    <a:pt x="4337" y="826"/>
                    <a:pt x="4364" y="834"/>
                    <a:pt x="4388" y="834"/>
                  </a:cubicBezTo>
                  <a:cubicBezTo>
                    <a:pt x="4442" y="834"/>
                    <a:pt x="4486" y="797"/>
                    <a:pt x="4530" y="775"/>
                  </a:cubicBezTo>
                  <a:cubicBezTo>
                    <a:pt x="5448" y="1598"/>
                    <a:pt x="6018" y="3055"/>
                    <a:pt x="5195" y="4385"/>
                  </a:cubicBezTo>
                  <a:cubicBezTo>
                    <a:pt x="4910" y="4829"/>
                    <a:pt x="4466" y="5082"/>
                    <a:pt x="3960" y="5209"/>
                  </a:cubicBezTo>
                  <a:cubicBezTo>
                    <a:pt x="3817" y="5237"/>
                    <a:pt x="3671" y="5251"/>
                    <a:pt x="3524" y="5251"/>
                  </a:cubicBezTo>
                  <a:cubicBezTo>
                    <a:pt x="3017" y="5251"/>
                    <a:pt x="2494" y="5084"/>
                    <a:pt x="2028" y="4765"/>
                  </a:cubicBezTo>
                  <a:cubicBezTo>
                    <a:pt x="1078" y="4100"/>
                    <a:pt x="793" y="3150"/>
                    <a:pt x="1236" y="2200"/>
                  </a:cubicBezTo>
                  <a:cubicBezTo>
                    <a:pt x="1628" y="1390"/>
                    <a:pt x="2537" y="710"/>
                    <a:pt x="3608" y="710"/>
                  </a:cubicBezTo>
                  <a:close/>
                  <a:moveTo>
                    <a:pt x="3518" y="1"/>
                  </a:moveTo>
                  <a:cubicBezTo>
                    <a:pt x="2429" y="1"/>
                    <a:pt x="1361" y="678"/>
                    <a:pt x="793" y="1567"/>
                  </a:cubicBezTo>
                  <a:cubicBezTo>
                    <a:pt x="1" y="2834"/>
                    <a:pt x="349" y="4449"/>
                    <a:pt x="1679" y="5367"/>
                  </a:cubicBezTo>
                  <a:cubicBezTo>
                    <a:pt x="1869" y="5494"/>
                    <a:pt x="2059" y="5620"/>
                    <a:pt x="2313" y="5684"/>
                  </a:cubicBezTo>
                  <a:cubicBezTo>
                    <a:pt x="2691" y="5835"/>
                    <a:pt x="3094" y="5916"/>
                    <a:pt x="3496" y="5916"/>
                  </a:cubicBezTo>
                  <a:cubicBezTo>
                    <a:pt x="4273" y="5916"/>
                    <a:pt x="5043" y="5612"/>
                    <a:pt x="5606" y="4924"/>
                  </a:cubicBezTo>
                  <a:cubicBezTo>
                    <a:pt x="6176" y="4195"/>
                    <a:pt x="6366" y="3119"/>
                    <a:pt x="6145" y="2168"/>
                  </a:cubicBezTo>
                  <a:cubicBezTo>
                    <a:pt x="5955" y="1377"/>
                    <a:pt x="5480" y="775"/>
                    <a:pt x="4783" y="458"/>
                  </a:cubicBezTo>
                  <a:lnTo>
                    <a:pt x="4720" y="458"/>
                  </a:lnTo>
                  <a:cubicBezTo>
                    <a:pt x="4720" y="395"/>
                    <a:pt x="4656" y="300"/>
                    <a:pt x="4561" y="237"/>
                  </a:cubicBezTo>
                  <a:cubicBezTo>
                    <a:pt x="4530" y="173"/>
                    <a:pt x="4498" y="173"/>
                    <a:pt x="4435" y="173"/>
                  </a:cubicBezTo>
                  <a:cubicBezTo>
                    <a:pt x="4135" y="55"/>
                    <a:pt x="3825" y="1"/>
                    <a:pt x="3518"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4"/>
            <p:cNvSpPr/>
            <p:nvPr/>
          </p:nvSpPr>
          <p:spPr>
            <a:xfrm>
              <a:off x="2250398" y="3577510"/>
              <a:ext cx="70673" cy="30099"/>
            </a:xfrm>
            <a:custGeom>
              <a:avLst/>
              <a:gdLst/>
              <a:ahLst/>
              <a:cxnLst/>
              <a:rect l="l" t="t" r="r" b="b"/>
              <a:pathLst>
                <a:path w="2186" h="931" extrusionOk="0">
                  <a:moveTo>
                    <a:pt x="1207" y="1"/>
                  </a:moveTo>
                  <a:cubicBezTo>
                    <a:pt x="1113" y="1"/>
                    <a:pt x="1017" y="11"/>
                    <a:pt x="919" y="32"/>
                  </a:cubicBezTo>
                  <a:cubicBezTo>
                    <a:pt x="507" y="95"/>
                    <a:pt x="190" y="348"/>
                    <a:pt x="32" y="665"/>
                  </a:cubicBezTo>
                  <a:cubicBezTo>
                    <a:pt x="0" y="792"/>
                    <a:pt x="32" y="855"/>
                    <a:pt x="127" y="919"/>
                  </a:cubicBezTo>
                  <a:lnTo>
                    <a:pt x="158" y="919"/>
                  </a:lnTo>
                  <a:cubicBezTo>
                    <a:pt x="182" y="926"/>
                    <a:pt x="204" y="930"/>
                    <a:pt x="224" y="930"/>
                  </a:cubicBezTo>
                  <a:cubicBezTo>
                    <a:pt x="283" y="930"/>
                    <a:pt x="325" y="895"/>
                    <a:pt x="348" y="823"/>
                  </a:cubicBezTo>
                  <a:cubicBezTo>
                    <a:pt x="507" y="602"/>
                    <a:pt x="792" y="443"/>
                    <a:pt x="1109" y="380"/>
                  </a:cubicBezTo>
                  <a:cubicBezTo>
                    <a:pt x="1145" y="376"/>
                    <a:pt x="1180" y="374"/>
                    <a:pt x="1214" y="374"/>
                  </a:cubicBezTo>
                  <a:cubicBezTo>
                    <a:pt x="1450" y="374"/>
                    <a:pt x="1643" y="468"/>
                    <a:pt x="1837" y="633"/>
                  </a:cubicBezTo>
                  <a:cubicBezTo>
                    <a:pt x="1884" y="665"/>
                    <a:pt x="1940" y="681"/>
                    <a:pt x="1995" y="681"/>
                  </a:cubicBezTo>
                  <a:cubicBezTo>
                    <a:pt x="2051" y="681"/>
                    <a:pt x="2106" y="665"/>
                    <a:pt x="2154" y="633"/>
                  </a:cubicBezTo>
                  <a:cubicBezTo>
                    <a:pt x="2154" y="633"/>
                    <a:pt x="2185" y="602"/>
                    <a:pt x="2185" y="538"/>
                  </a:cubicBezTo>
                  <a:cubicBezTo>
                    <a:pt x="2185" y="507"/>
                    <a:pt x="2185" y="443"/>
                    <a:pt x="2090" y="348"/>
                  </a:cubicBezTo>
                  <a:cubicBezTo>
                    <a:pt x="1844" y="127"/>
                    <a:pt x="1539" y="1"/>
                    <a:pt x="1207"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4"/>
            <p:cNvSpPr/>
            <p:nvPr/>
          </p:nvSpPr>
          <p:spPr>
            <a:xfrm>
              <a:off x="1713397" y="2880055"/>
              <a:ext cx="201190" cy="149882"/>
            </a:xfrm>
            <a:custGeom>
              <a:avLst/>
              <a:gdLst/>
              <a:ahLst/>
              <a:cxnLst/>
              <a:rect l="l" t="t" r="r" b="b"/>
              <a:pathLst>
                <a:path w="6223" h="4636" extrusionOk="0">
                  <a:moveTo>
                    <a:pt x="3803" y="0"/>
                  </a:moveTo>
                  <a:cubicBezTo>
                    <a:pt x="1688" y="0"/>
                    <a:pt x="1" y="2643"/>
                    <a:pt x="2169" y="4155"/>
                  </a:cubicBezTo>
                  <a:cubicBezTo>
                    <a:pt x="2617" y="4463"/>
                    <a:pt x="3164" y="4635"/>
                    <a:pt x="3698" y="4635"/>
                  </a:cubicBezTo>
                  <a:cubicBezTo>
                    <a:pt x="4372" y="4635"/>
                    <a:pt x="5025" y="4362"/>
                    <a:pt x="5431" y="3744"/>
                  </a:cubicBezTo>
                  <a:cubicBezTo>
                    <a:pt x="6223" y="2540"/>
                    <a:pt x="5716" y="1020"/>
                    <a:pt x="4734" y="102"/>
                  </a:cubicBezTo>
                  <a:lnTo>
                    <a:pt x="4734" y="70"/>
                  </a:lnTo>
                  <a:cubicBezTo>
                    <a:pt x="4691" y="92"/>
                    <a:pt x="4632" y="129"/>
                    <a:pt x="4579" y="129"/>
                  </a:cubicBezTo>
                  <a:cubicBezTo>
                    <a:pt x="4555" y="129"/>
                    <a:pt x="4532" y="121"/>
                    <a:pt x="4513" y="102"/>
                  </a:cubicBezTo>
                  <a:cubicBezTo>
                    <a:pt x="4274" y="32"/>
                    <a:pt x="4036" y="0"/>
                    <a:pt x="3803" y="0"/>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4"/>
            <p:cNvSpPr/>
            <p:nvPr/>
          </p:nvSpPr>
          <p:spPr>
            <a:xfrm>
              <a:off x="1720025" y="2858782"/>
              <a:ext cx="205813" cy="190812"/>
            </a:xfrm>
            <a:custGeom>
              <a:avLst/>
              <a:gdLst/>
              <a:ahLst/>
              <a:cxnLst/>
              <a:rect l="l" t="t" r="r" b="b"/>
              <a:pathLst>
                <a:path w="6366" h="5902" extrusionOk="0">
                  <a:moveTo>
                    <a:pt x="3503" y="712"/>
                  </a:moveTo>
                  <a:cubicBezTo>
                    <a:pt x="3743" y="712"/>
                    <a:pt x="3992" y="747"/>
                    <a:pt x="4244" y="823"/>
                  </a:cubicBezTo>
                  <a:cubicBezTo>
                    <a:pt x="4270" y="831"/>
                    <a:pt x="4293" y="835"/>
                    <a:pt x="4314" y="835"/>
                  </a:cubicBezTo>
                  <a:cubicBezTo>
                    <a:pt x="4373" y="835"/>
                    <a:pt x="4419" y="806"/>
                    <a:pt x="4466" y="760"/>
                  </a:cubicBezTo>
                  <a:cubicBezTo>
                    <a:pt x="5416" y="1615"/>
                    <a:pt x="6018" y="3103"/>
                    <a:pt x="5131" y="4370"/>
                  </a:cubicBezTo>
                  <a:cubicBezTo>
                    <a:pt x="4846" y="4813"/>
                    <a:pt x="4403" y="5098"/>
                    <a:pt x="3896" y="5193"/>
                  </a:cubicBezTo>
                  <a:cubicBezTo>
                    <a:pt x="3751" y="5222"/>
                    <a:pt x="3604" y="5236"/>
                    <a:pt x="3455" y="5236"/>
                  </a:cubicBezTo>
                  <a:cubicBezTo>
                    <a:pt x="2950" y="5236"/>
                    <a:pt x="2429" y="5075"/>
                    <a:pt x="1964" y="4782"/>
                  </a:cubicBezTo>
                  <a:cubicBezTo>
                    <a:pt x="1014" y="4085"/>
                    <a:pt x="729" y="3135"/>
                    <a:pt x="1172" y="2185"/>
                  </a:cubicBezTo>
                  <a:cubicBezTo>
                    <a:pt x="1559" y="1385"/>
                    <a:pt x="2450" y="712"/>
                    <a:pt x="3503" y="712"/>
                  </a:cubicBezTo>
                  <a:close/>
                  <a:moveTo>
                    <a:pt x="3465" y="0"/>
                  </a:moveTo>
                  <a:cubicBezTo>
                    <a:pt x="2375" y="0"/>
                    <a:pt x="1330" y="672"/>
                    <a:pt x="792" y="1551"/>
                  </a:cubicBezTo>
                  <a:cubicBezTo>
                    <a:pt x="1" y="2818"/>
                    <a:pt x="349" y="4465"/>
                    <a:pt x="1647" y="5352"/>
                  </a:cubicBezTo>
                  <a:cubicBezTo>
                    <a:pt x="1837" y="5478"/>
                    <a:pt x="2059" y="5605"/>
                    <a:pt x="2281" y="5668"/>
                  </a:cubicBezTo>
                  <a:cubicBezTo>
                    <a:pt x="2662" y="5821"/>
                    <a:pt x="3072" y="5902"/>
                    <a:pt x="3481" y="5902"/>
                  </a:cubicBezTo>
                  <a:cubicBezTo>
                    <a:pt x="4261" y="5902"/>
                    <a:pt x="5034" y="5605"/>
                    <a:pt x="5574" y="4940"/>
                  </a:cubicBezTo>
                  <a:cubicBezTo>
                    <a:pt x="6113" y="4212"/>
                    <a:pt x="6366" y="3103"/>
                    <a:pt x="6113" y="2153"/>
                  </a:cubicBezTo>
                  <a:cubicBezTo>
                    <a:pt x="5923" y="1361"/>
                    <a:pt x="5448" y="760"/>
                    <a:pt x="4783" y="443"/>
                  </a:cubicBezTo>
                  <a:lnTo>
                    <a:pt x="4688" y="443"/>
                  </a:lnTo>
                  <a:cubicBezTo>
                    <a:pt x="4688" y="380"/>
                    <a:pt x="4624" y="285"/>
                    <a:pt x="4529" y="221"/>
                  </a:cubicBezTo>
                  <a:cubicBezTo>
                    <a:pt x="4498" y="190"/>
                    <a:pt x="4466" y="190"/>
                    <a:pt x="4434" y="190"/>
                  </a:cubicBezTo>
                  <a:cubicBezTo>
                    <a:pt x="4115" y="59"/>
                    <a:pt x="3788" y="0"/>
                    <a:pt x="3465"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4"/>
            <p:cNvSpPr/>
            <p:nvPr/>
          </p:nvSpPr>
          <p:spPr>
            <a:xfrm>
              <a:off x="1794772" y="2909443"/>
              <a:ext cx="70673" cy="29582"/>
            </a:xfrm>
            <a:custGeom>
              <a:avLst/>
              <a:gdLst/>
              <a:ahLst/>
              <a:cxnLst/>
              <a:rect l="l" t="t" r="r" b="b"/>
              <a:pathLst>
                <a:path w="2186" h="915" extrusionOk="0">
                  <a:moveTo>
                    <a:pt x="1141" y="0"/>
                  </a:moveTo>
                  <a:cubicBezTo>
                    <a:pt x="1068" y="0"/>
                    <a:pt x="994" y="5"/>
                    <a:pt x="919" y="16"/>
                  </a:cubicBezTo>
                  <a:cubicBezTo>
                    <a:pt x="539" y="111"/>
                    <a:pt x="190" y="364"/>
                    <a:pt x="64" y="649"/>
                  </a:cubicBezTo>
                  <a:cubicBezTo>
                    <a:pt x="0" y="776"/>
                    <a:pt x="64" y="871"/>
                    <a:pt x="127" y="903"/>
                  </a:cubicBezTo>
                  <a:lnTo>
                    <a:pt x="159" y="903"/>
                  </a:lnTo>
                  <a:cubicBezTo>
                    <a:pt x="182" y="911"/>
                    <a:pt x="204" y="915"/>
                    <a:pt x="225" y="915"/>
                  </a:cubicBezTo>
                  <a:cubicBezTo>
                    <a:pt x="285" y="915"/>
                    <a:pt x="333" y="879"/>
                    <a:pt x="380" y="808"/>
                  </a:cubicBezTo>
                  <a:cubicBezTo>
                    <a:pt x="539" y="586"/>
                    <a:pt x="792" y="428"/>
                    <a:pt x="1109" y="396"/>
                  </a:cubicBezTo>
                  <a:cubicBezTo>
                    <a:pt x="1155" y="391"/>
                    <a:pt x="1200" y="388"/>
                    <a:pt x="1245" y="388"/>
                  </a:cubicBezTo>
                  <a:cubicBezTo>
                    <a:pt x="1474" y="388"/>
                    <a:pt x="1678" y="459"/>
                    <a:pt x="1837" y="618"/>
                  </a:cubicBezTo>
                  <a:cubicBezTo>
                    <a:pt x="1901" y="665"/>
                    <a:pt x="1956" y="689"/>
                    <a:pt x="2007" y="689"/>
                  </a:cubicBezTo>
                  <a:cubicBezTo>
                    <a:pt x="2059" y="689"/>
                    <a:pt x="2106" y="665"/>
                    <a:pt x="2154" y="618"/>
                  </a:cubicBezTo>
                  <a:cubicBezTo>
                    <a:pt x="2154" y="618"/>
                    <a:pt x="2186" y="586"/>
                    <a:pt x="2186" y="554"/>
                  </a:cubicBezTo>
                  <a:cubicBezTo>
                    <a:pt x="2186" y="523"/>
                    <a:pt x="2186" y="396"/>
                    <a:pt x="2122" y="364"/>
                  </a:cubicBezTo>
                  <a:cubicBezTo>
                    <a:pt x="1833" y="128"/>
                    <a:pt x="1500" y="0"/>
                    <a:pt x="1141"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4"/>
            <p:cNvSpPr/>
            <p:nvPr/>
          </p:nvSpPr>
          <p:spPr>
            <a:xfrm>
              <a:off x="4973393" y="2612815"/>
              <a:ext cx="201157" cy="149882"/>
            </a:xfrm>
            <a:custGeom>
              <a:avLst/>
              <a:gdLst/>
              <a:ahLst/>
              <a:cxnLst/>
              <a:rect l="l" t="t" r="r" b="b"/>
              <a:pathLst>
                <a:path w="6222" h="4636" extrusionOk="0">
                  <a:moveTo>
                    <a:pt x="3795" y="1"/>
                  </a:moveTo>
                  <a:cubicBezTo>
                    <a:pt x="1661" y="1"/>
                    <a:pt x="0" y="2644"/>
                    <a:pt x="2168" y="4156"/>
                  </a:cubicBezTo>
                  <a:cubicBezTo>
                    <a:pt x="2616" y="4464"/>
                    <a:pt x="3164" y="4636"/>
                    <a:pt x="3695" y="4636"/>
                  </a:cubicBezTo>
                  <a:cubicBezTo>
                    <a:pt x="4365" y="4636"/>
                    <a:pt x="5010" y="4362"/>
                    <a:pt x="5399" y="3744"/>
                  </a:cubicBezTo>
                  <a:cubicBezTo>
                    <a:pt x="6222" y="2509"/>
                    <a:pt x="5747" y="1052"/>
                    <a:pt x="4734" y="102"/>
                  </a:cubicBezTo>
                  <a:lnTo>
                    <a:pt x="4734" y="70"/>
                  </a:lnTo>
                  <a:cubicBezTo>
                    <a:pt x="4689" y="93"/>
                    <a:pt x="4628" y="115"/>
                    <a:pt x="4574" y="115"/>
                  </a:cubicBezTo>
                  <a:cubicBezTo>
                    <a:pt x="4552" y="115"/>
                    <a:pt x="4530" y="111"/>
                    <a:pt x="4512" y="102"/>
                  </a:cubicBezTo>
                  <a:cubicBezTo>
                    <a:pt x="4270" y="33"/>
                    <a:pt x="4029" y="1"/>
                    <a:pt x="3795" y="1"/>
                  </a:cubicBezTo>
                  <a:close/>
                </a:path>
              </a:pathLst>
            </a:custGeom>
            <a:solidFill>
              <a:srgbClr val="F49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4"/>
            <p:cNvSpPr/>
            <p:nvPr/>
          </p:nvSpPr>
          <p:spPr>
            <a:xfrm>
              <a:off x="4979988" y="2592576"/>
              <a:ext cx="206847" cy="190812"/>
            </a:xfrm>
            <a:custGeom>
              <a:avLst/>
              <a:gdLst/>
              <a:ahLst/>
              <a:cxnLst/>
              <a:rect l="l" t="t" r="r" b="b"/>
              <a:pathLst>
                <a:path w="6398" h="5902" extrusionOk="0">
                  <a:moveTo>
                    <a:pt x="3535" y="712"/>
                  </a:moveTo>
                  <a:cubicBezTo>
                    <a:pt x="3775" y="712"/>
                    <a:pt x="4023" y="747"/>
                    <a:pt x="4276" y="823"/>
                  </a:cubicBezTo>
                  <a:cubicBezTo>
                    <a:pt x="4302" y="832"/>
                    <a:pt x="4325" y="835"/>
                    <a:pt x="4346" y="835"/>
                  </a:cubicBezTo>
                  <a:cubicBezTo>
                    <a:pt x="4405" y="835"/>
                    <a:pt x="4451" y="806"/>
                    <a:pt x="4498" y="760"/>
                  </a:cubicBezTo>
                  <a:cubicBezTo>
                    <a:pt x="5448" y="1615"/>
                    <a:pt x="6018" y="3072"/>
                    <a:pt x="5163" y="4370"/>
                  </a:cubicBezTo>
                  <a:cubicBezTo>
                    <a:pt x="4878" y="4813"/>
                    <a:pt x="4435" y="5098"/>
                    <a:pt x="3928" y="5193"/>
                  </a:cubicBezTo>
                  <a:cubicBezTo>
                    <a:pt x="3783" y="5222"/>
                    <a:pt x="3636" y="5236"/>
                    <a:pt x="3487" y="5236"/>
                  </a:cubicBezTo>
                  <a:cubicBezTo>
                    <a:pt x="2982" y="5236"/>
                    <a:pt x="2461" y="5075"/>
                    <a:pt x="1996" y="4782"/>
                  </a:cubicBezTo>
                  <a:cubicBezTo>
                    <a:pt x="1046" y="4085"/>
                    <a:pt x="761" y="3135"/>
                    <a:pt x="1204" y="2185"/>
                  </a:cubicBezTo>
                  <a:cubicBezTo>
                    <a:pt x="1591" y="1385"/>
                    <a:pt x="2482" y="712"/>
                    <a:pt x="3535" y="712"/>
                  </a:cubicBezTo>
                  <a:close/>
                  <a:moveTo>
                    <a:pt x="3482" y="0"/>
                  </a:moveTo>
                  <a:cubicBezTo>
                    <a:pt x="2406" y="0"/>
                    <a:pt x="1354" y="672"/>
                    <a:pt x="793" y="1551"/>
                  </a:cubicBezTo>
                  <a:cubicBezTo>
                    <a:pt x="1" y="2818"/>
                    <a:pt x="381" y="4465"/>
                    <a:pt x="1679" y="5352"/>
                  </a:cubicBezTo>
                  <a:cubicBezTo>
                    <a:pt x="1869" y="5478"/>
                    <a:pt x="2059" y="5605"/>
                    <a:pt x="2313" y="5668"/>
                  </a:cubicBezTo>
                  <a:cubicBezTo>
                    <a:pt x="2693" y="5821"/>
                    <a:pt x="3100" y="5902"/>
                    <a:pt x="3505" y="5902"/>
                  </a:cubicBezTo>
                  <a:cubicBezTo>
                    <a:pt x="4279" y="5902"/>
                    <a:pt x="5045" y="5605"/>
                    <a:pt x="5606" y="4940"/>
                  </a:cubicBezTo>
                  <a:cubicBezTo>
                    <a:pt x="6145" y="4180"/>
                    <a:pt x="6398" y="3103"/>
                    <a:pt x="6145" y="2153"/>
                  </a:cubicBezTo>
                  <a:cubicBezTo>
                    <a:pt x="5955" y="1361"/>
                    <a:pt x="5480" y="760"/>
                    <a:pt x="4815" y="443"/>
                  </a:cubicBezTo>
                  <a:lnTo>
                    <a:pt x="4720" y="443"/>
                  </a:lnTo>
                  <a:cubicBezTo>
                    <a:pt x="4720" y="380"/>
                    <a:pt x="4656" y="285"/>
                    <a:pt x="4561" y="221"/>
                  </a:cubicBezTo>
                  <a:cubicBezTo>
                    <a:pt x="4530" y="190"/>
                    <a:pt x="4498" y="190"/>
                    <a:pt x="4435" y="190"/>
                  </a:cubicBezTo>
                  <a:cubicBezTo>
                    <a:pt x="4123" y="59"/>
                    <a:pt x="3801" y="0"/>
                    <a:pt x="3482"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4"/>
            <p:cNvSpPr/>
            <p:nvPr/>
          </p:nvSpPr>
          <p:spPr>
            <a:xfrm>
              <a:off x="5055770" y="2642203"/>
              <a:ext cx="70673" cy="29614"/>
            </a:xfrm>
            <a:custGeom>
              <a:avLst/>
              <a:gdLst/>
              <a:ahLst/>
              <a:cxnLst/>
              <a:rect l="l" t="t" r="r" b="b"/>
              <a:pathLst>
                <a:path w="2186" h="916" extrusionOk="0">
                  <a:moveTo>
                    <a:pt x="1144" y="0"/>
                  </a:moveTo>
                  <a:cubicBezTo>
                    <a:pt x="1070" y="0"/>
                    <a:pt x="995" y="6"/>
                    <a:pt x="919" y="16"/>
                  </a:cubicBezTo>
                  <a:cubicBezTo>
                    <a:pt x="507" y="111"/>
                    <a:pt x="190" y="333"/>
                    <a:pt x="32" y="650"/>
                  </a:cubicBezTo>
                  <a:cubicBezTo>
                    <a:pt x="0" y="776"/>
                    <a:pt x="32" y="871"/>
                    <a:pt x="127" y="903"/>
                  </a:cubicBezTo>
                  <a:lnTo>
                    <a:pt x="159" y="903"/>
                  </a:lnTo>
                  <a:cubicBezTo>
                    <a:pt x="182" y="911"/>
                    <a:pt x="204" y="915"/>
                    <a:pt x="224" y="915"/>
                  </a:cubicBezTo>
                  <a:cubicBezTo>
                    <a:pt x="283" y="915"/>
                    <a:pt x="325" y="879"/>
                    <a:pt x="349" y="808"/>
                  </a:cubicBezTo>
                  <a:cubicBezTo>
                    <a:pt x="507" y="586"/>
                    <a:pt x="792" y="428"/>
                    <a:pt x="1109" y="396"/>
                  </a:cubicBezTo>
                  <a:cubicBezTo>
                    <a:pt x="1168" y="383"/>
                    <a:pt x="1225" y="377"/>
                    <a:pt x="1280" y="377"/>
                  </a:cubicBezTo>
                  <a:cubicBezTo>
                    <a:pt x="1486" y="377"/>
                    <a:pt x="1662" y="468"/>
                    <a:pt x="1837" y="618"/>
                  </a:cubicBezTo>
                  <a:cubicBezTo>
                    <a:pt x="1900" y="666"/>
                    <a:pt x="1956" y="689"/>
                    <a:pt x="2007" y="689"/>
                  </a:cubicBezTo>
                  <a:cubicBezTo>
                    <a:pt x="2059" y="689"/>
                    <a:pt x="2106" y="666"/>
                    <a:pt x="2154" y="618"/>
                  </a:cubicBezTo>
                  <a:cubicBezTo>
                    <a:pt x="2154" y="618"/>
                    <a:pt x="2186" y="586"/>
                    <a:pt x="2186" y="555"/>
                  </a:cubicBezTo>
                  <a:cubicBezTo>
                    <a:pt x="2186" y="491"/>
                    <a:pt x="2186" y="428"/>
                    <a:pt x="2091" y="333"/>
                  </a:cubicBezTo>
                  <a:cubicBezTo>
                    <a:pt x="1828" y="123"/>
                    <a:pt x="1501" y="0"/>
                    <a:pt x="1144"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4"/>
            <p:cNvSpPr/>
            <p:nvPr/>
          </p:nvSpPr>
          <p:spPr>
            <a:xfrm>
              <a:off x="3136014" y="2861433"/>
              <a:ext cx="160777" cy="149074"/>
            </a:xfrm>
            <a:custGeom>
              <a:avLst/>
              <a:gdLst/>
              <a:ahLst/>
              <a:cxnLst/>
              <a:rect l="l" t="t" r="r" b="b"/>
              <a:pathLst>
                <a:path w="4973" h="4611" extrusionOk="0">
                  <a:moveTo>
                    <a:pt x="2215" y="0"/>
                  </a:moveTo>
                  <a:cubicBezTo>
                    <a:pt x="1205" y="0"/>
                    <a:pt x="263" y="619"/>
                    <a:pt x="128" y="2008"/>
                  </a:cubicBezTo>
                  <a:cubicBezTo>
                    <a:pt x="1" y="3179"/>
                    <a:pt x="761" y="4541"/>
                    <a:pt x="2059" y="4605"/>
                  </a:cubicBezTo>
                  <a:cubicBezTo>
                    <a:pt x="2120" y="4608"/>
                    <a:pt x="2181" y="4610"/>
                    <a:pt x="2240" y="4610"/>
                  </a:cubicBezTo>
                  <a:cubicBezTo>
                    <a:pt x="3662" y="4610"/>
                    <a:pt x="4636" y="3537"/>
                    <a:pt x="4910" y="2229"/>
                  </a:cubicBezTo>
                  <a:cubicBezTo>
                    <a:pt x="4910" y="2198"/>
                    <a:pt x="4973" y="2198"/>
                    <a:pt x="4973" y="2198"/>
                  </a:cubicBezTo>
                  <a:cubicBezTo>
                    <a:pt x="4878" y="2166"/>
                    <a:pt x="4846" y="2103"/>
                    <a:pt x="4815" y="2039"/>
                  </a:cubicBezTo>
                  <a:cubicBezTo>
                    <a:pt x="4516" y="746"/>
                    <a:pt x="3324" y="0"/>
                    <a:pt x="2215" y="0"/>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4"/>
            <p:cNvSpPr/>
            <p:nvPr/>
          </p:nvSpPr>
          <p:spPr>
            <a:xfrm>
              <a:off x="3121692" y="2839125"/>
              <a:ext cx="189454" cy="189615"/>
            </a:xfrm>
            <a:custGeom>
              <a:avLst/>
              <a:gdLst/>
              <a:ahLst/>
              <a:cxnLst/>
              <a:rect l="l" t="t" r="r" b="b"/>
              <a:pathLst>
                <a:path w="5860" h="5865" extrusionOk="0">
                  <a:moveTo>
                    <a:pt x="2644" y="698"/>
                  </a:moveTo>
                  <a:cubicBezTo>
                    <a:pt x="3695" y="698"/>
                    <a:pt x="4953" y="1366"/>
                    <a:pt x="5226" y="2729"/>
                  </a:cubicBezTo>
                  <a:cubicBezTo>
                    <a:pt x="5226" y="2793"/>
                    <a:pt x="5321" y="2856"/>
                    <a:pt x="5353" y="2888"/>
                  </a:cubicBezTo>
                  <a:cubicBezTo>
                    <a:pt x="5048" y="4077"/>
                    <a:pt x="4126" y="5236"/>
                    <a:pt x="2673" y="5236"/>
                  </a:cubicBezTo>
                  <a:cubicBezTo>
                    <a:pt x="2617" y="5236"/>
                    <a:pt x="2560" y="5235"/>
                    <a:pt x="2502" y="5231"/>
                  </a:cubicBezTo>
                  <a:cubicBezTo>
                    <a:pt x="1996" y="5168"/>
                    <a:pt x="1521" y="4946"/>
                    <a:pt x="1204" y="4534"/>
                  </a:cubicBezTo>
                  <a:cubicBezTo>
                    <a:pt x="761" y="4028"/>
                    <a:pt x="571" y="3363"/>
                    <a:pt x="666" y="2634"/>
                  </a:cubicBezTo>
                  <a:cubicBezTo>
                    <a:pt x="761" y="1494"/>
                    <a:pt x="1457" y="798"/>
                    <a:pt x="2502" y="703"/>
                  </a:cubicBezTo>
                  <a:cubicBezTo>
                    <a:pt x="2549" y="700"/>
                    <a:pt x="2596" y="698"/>
                    <a:pt x="2644" y="698"/>
                  </a:cubicBezTo>
                  <a:close/>
                  <a:moveTo>
                    <a:pt x="2738" y="0"/>
                  </a:moveTo>
                  <a:cubicBezTo>
                    <a:pt x="1302" y="0"/>
                    <a:pt x="186" y="1111"/>
                    <a:pt x="64" y="2603"/>
                  </a:cubicBezTo>
                  <a:cubicBezTo>
                    <a:pt x="0" y="2856"/>
                    <a:pt x="64" y="3078"/>
                    <a:pt x="95" y="3331"/>
                  </a:cubicBezTo>
                  <a:cubicBezTo>
                    <a:pt x="254" y="4503"/>
                    <a:pt x="1046" y="5611"/>
                    <a:pt x="2344" y="5801"/>
                  </a:cubicBezTo>
                  <a:cubicBezTo>
                    <a:pt x="2498" y="5844"/>
                    <a:pt x="2662" y="5865"/>
                    <a:pt x="2832" y="5865"/>
                  </a:cubicBezTo>
                  <a:cubicBezTo>
                    <a:pt x="3539" y="5865"/>
                    <a:pt x="4348" y="5514"/>
                    <a:pt x="4909" y="4978"/>
                  </a:cubicBezTo>
                  <a:cubicBezTo>
                    <a:pt x="5511" y="4439"/>
                    <a:pt x="5796" y="3711"/>
                    <a:pt x="5764" y="2951"/>
                  </a:cubicBezTo>
                  <a:lnTo>
                    <a:pt x="5764" y="2888"/>
                  </a:lnTo>
                  <a:cubicBezTo>
                    <a:pt x="5828" y="2856"/>
                    <a:pt x="5859" y="2729"/>
                    <a:pt x="5859" y="2634"/>
                  </a:cubicBezTo>
                  <a:lnTo>
                    <a:pt x="5859" y="2476"/>
                  </a:lnTo>
                  <a:cubicBezTo>
                    <a:pt x="5669" y="988"/>
                    <a:pt x="4212" y="38"/>
                    <a:pt x="2914" y="6"/>
                  </a:cubicBezTo>
                  <a:cubicBezTo>
                    <a:pt x="2855" y="2"/>
                    <a:pt x="2796" y="0"/>
                    <a:pt x="2738"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4"/>
            <p:cNvSpPr/>
            <p:nvPr/>
          </p:nvSpPr>
          <p:spPr>
            <a:xfrm>
              <a:off x="3213832" y="2896511"/>
              <a:ext cx="51243" cy="57483"/>
            </a:xfrm>
            <a:custGeom>
              <a:avLst/>
              <a:gdLst/>
              <a:ahLst/>
              <a:cxnLst/>
              <a:rect l="l" t="t" r="r" b="b"/>
              <a:pathLst>
                <a:path w="1585" h="1778" extrusionOk="0">
                  <a:moveTo>
                    <a:pt x="261" y="0"/>
                  </a:moveTo>
                  <a:cubicBezTo>
                    <a:pt x="228" y="0"/>
                    <a:pt x="194" y="2"/>
                    <a:pt x="159" y="4"/>
                  </a:cubicBezTo>
                  <a:cubicBezTo>
                    <a:pt x="64" y="4"/>
                    <a:pt x="1" y="68"/>
                    <a:pt x="1" y="163"/>
                  </a:cubicBezTo>
                  <a:lnTo>
                    <a:pt x="1" y="194"/>
                  </a:lnTo>
                  <a:cubicBezTo>
                    <a:pt x="1" y="289"/>
                    <a:pt x="96" y="321"/>
                    <a:pt x="159" y="353"/>
                  </a:cubicBezTo>
                  <a:cubicBezTo>
                    <a:pt x="444" y="384"/>
                    <a:pt x="729" y="543"/>
                    <a:pt x="887" y="796"/>
                  </a:cubicBezTo>
                  <a:cubicBezTo>
                    <a:pt x="1046" y="1018"/>
                    <a:pt x="1077" y="1271"/>
                    <a:pt x="1046" y="1493"/>
                  </a:cubicBezTo>
                  <a:cubicBezTo>
                    <a:pt x="1014" y="1651"/>
                    <a:pt x="1109" y="1746"/>
                    <a:pt x="1204" y="1778"/>
                  </a:cubicBezTo>
                  <a:lnTo>
                    <a:pt x="1267" y="1778"/>
                  </a:lnTo>
                  <a:cubicBezTo>
                    <a:pt x="1394" y="1778"/>
                    <a:pt x="1426" y="1746"/>
                    <a:pt x="1489" y="1619"/>
                  </a:cubicBezTo>
                  <a:cubicBezTo>
                    <a:pt x="1584" y="1239"/>
                    <a:pt x="1489" y="764"/>
                    <a:pt x="1172" y="448"/>
                  </a:cubicBezTo>
                  <a:cubicBezTo>
                    <a:pt x="940" y="158"/>
                    <a:pt x="629" y="0"/>
                    <a:pt x="261"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4"/>
            <p:cNvSpPr/>
            <p:nvPr/>
          </p:nvSpPr>
          <p:spPr>
            <a:xfrm>
              <a:off x="4960558" y="3914809"/>
              <a:ext cx="159743" cy="149365"/>
            </a:xfrm>
            <a:custGeom>
              <a:avLst/>
              <a:gdLst/>
              <a:ahLst/>
              <a:cxnLst/>
              <a:rect l="l" t="t" r="r" b="b"/>
              <a:pathLst>
                <a:path w="4941" h="4620" extrusionOk="0">
                  <a:moveTo>
                    <a:pt x="2172" y="1"/>
                  </a:moveTo>
                  <a:cubicBezTo>
                    <a:pt x="1166" y="1"/>
                    <a:pt x="231" y="612"/>
                    <a:pt x="95" y="1981"/>
                  </a:cubicBezTo>
                  <a:cubicBezTo>
                    <a:pt x="0" y="3185"/>
                    <a:pt x="729" y="4515"/>
                    <a:pt x="2027" y="4610"/>
                  </a:cubicBezTo>
                  <a:cubicBezTo>
                    <a:pt x="2105" y="4616"/>
                    <a:pt x="2182" y="4620"/>
                    <a:pt x="2257" y="4620"/>
                  </a:cubicBezTo>
                  <a:cubicBezTo>
                    <a:pt x="3623" y="4620"/>
                    <a:pt x="4579" y="3555"/>
                    <a:pt x="4909" y="2235"/>
                  </a:cubicBezTo>
                  <a:cubicBezTo>
                    <a:pt x="4909" y="2171"/>
                    <a:pt x="4940" y="2171"/>
                    <a:pt x="4940" y="2171"/>
                  </a:cubicBezTo>
                  <a:cubicBezTo>
                    <a:pt x="4845" y="2140"/>
                    <a:pt x="4814" y="2108"/>
                    <a:pt x="4782" y="2045"/>
                  </a:cubicBezTo>
                  <a:cubicBezTo>
                    <a:pt x="4483" y="748"/>
                    <a:pt x="3285" y="1"/>
                    <a:pt x="2172" y="1"/>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4"/>
            <p:cNvSpPr/>
            <p:nvPr/>
          </p:nvSpPr>
          <p:spPr>
            <a:xfrm>
              <a:off x="4946203" y="3893697"/>
              <a:ext cx="189454" cy="189227"/>
            </a:xfrm>
            <a:custGeom>
              <a:avLst/>
              <a:gdLst/>
              <a:ahLst/>
              <a:cxnLst/>
              <a:rect l="l" t="t" r="r" b="b"/>
              <a:pathLst>
                <a:path w="5860" h="5853" extrusionOk="0">
                  <a:moveTo>
                    <a:pt x="2613" y="698"/>
                  </a:moveTo>
                  <a:cubicBezTo>
                    <a:pt x="3664" y="698"/>
                    <a:pt x="4923" y="1366"/>
                    <a:pt x="5226" y="2729"/>
                  </a:cubicBezTo>
                  <a:cubicBezTo>
                    <a:pt x="5226" y="2793"/>
                    <a:pt x="5289" y="2856"/>
                    <a:pt x="5321" y="2888"/>
                  </a:cubicBezTo>
                  <a:cubicBezTo>
                    <a:pt x="5020" y="4062"/>
                    <a:pt x="4117" y="5209"/>
                    <a:pt x="2694" y="5209"/>
                  </a:cubicBezTo>
                  <a:cubicBezTo>
                    <a:pt x="2621" y="5209"/>
                    <a:pt x="2547" y="5206"/>
                    <a:pt x="2471" y="5199"/>
                  </a:cubicBezTo>
                  <a:cubicBezTo>
                    <a:pt x="1964" y="5168"/>
                    <a:pt x="1489" y="4946"/>
                    <a:pt x="1173" y="4534"/>
                  </a:cubicBezTo>
                  <a:cubicBezTo>
                    <a:pt x="729" y="4028"/>
                    <a:pt x="539" y="3363"/>
                    <a:pt x="634" y="2634"/>
                  </a:cubicBezTo>
                  <a:cubicBezTo>
                    <a:pt x="729" y="1494"/>
                    <a:pt x="1426" y="798"/>
                    <a:pt x="2471" y="703"/>
                  </a:cubicBezTo>
                  <a:cubicBezTo>
                    <a:pt x="2518" y="700"/>
                    <a:pt x="2565" y="698"/>
                    <a:pt x="2613" y="698"/>
                  </a:cubicBezTo>
                  <a:close/>
                  <a:moveTo>
                    <a:pt x="2706" y="0"/>
                  </a:moveTo>
                  <a:cubicBezTo>
                    <a:pt x="1270" y="0"/>
                    <a:pt x="154" y="1111"/>
                    <a:pt x="32" y="2603"/>
                  </a:cubicBezTo>
                  <a:cubicBezTo>
                    <a:pt x="1" y="2856"/>
                    <a:pt x="32" y="3078"/>
                    <a:pt x="64" y="3331"/>
                  </a:cubicBezTo>
                  <a:cubicBezTo>
                    <a:pt x="222" y="4503"/>
                    <a:pt x="1014" y="5611"/>
                    <a:pt x="2313" y="5801"/>
                  </a:cubicBezTo>
                  <a:cubicBezTo>
                    <a:pt x="2458" y="5836"/>
                    <a:pt x="2613" y="5853"/>
                    <a:pt x="2773" y="5853"/>
                  </a:cubicBezTo>
                  <a:cubicBezTo>
                    <a:pt x="3488" y="5853"/>
                    <a:pt x="4315" y="5521"/>
                    <a:pt x="4909" y="4978"/>
                  </a:cubicBezTo>
                  <a:cubicBezTo>
                    <a:pt x="5480" y="4439"/>
                    <a:pt x="5765" y="3711"/>
                    <a:pt x="5733" y="2951"/>
                  </a:cubicBezTo>
                  <a:lnTo>
                    <a:pt x="5733" y="2888"/>
                  </a:lnTo>
                  <a:cubicBezTo>
                    <a:pt x="5796" y="2824"/>
                    <a:pt x="5860" y="2729"/>
                    <a:pt x="5860" y="2634"/>
                  </a:cubicBezTo>
                  <a:lnTo>
                    <a:pt x="5860" y="2476"/>
                  </a:lnTo>
                  <a:cubicBezTo>
                    <a:pt x="5638" y="988"/>
                    <a:pt x="4181" y="37"/>
                    <a:pt x="2883" y="6"/>
                  </a:cubicBezTo>
                  <a:cubicBezTo>
                    <a:pt x="2823" y="2"/>
                    <a:pt x="2765" y="0"/>
                    <a:pt x="2706"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4"/>
            <p:cNvSpPr/>
            <p:nvPr/>
          </p:nvSpPr>
          <p:spPr>
            <a:xfrm>
              <a:off x="5038344" y="3951083"/>
              <a:ext cx="51243" cy="57483"/>
            </a:xfrm>
            <a:custGeom>
              <a:avLst/>
              <a:gdLst/>
              <a:ahLst/>
              <a:cxnLst/>
              <a:rect l="l" t="t" r="r" b="b"/>
              <a:pathLst>
                <a:path w="1585" h="1778" extrusionOk="0">
                  <a:moveTo>
                    <a:pt x="254" y="0"/>
                  </a:moveTo>
                  <a:cubicBezTo>
                    <a:pt x="223" y="0"/>
                    <a:pt x="191" y="2"/>
                    <a:pt x="159" y="4"/>
                  </a:cubicBezTo>
                  <a:cubicBezTo>
                    <a:pt x="33" y="4"/>
                    <a:pt x="1" y="68"/>
                    <a:pt x="1" y="163"/>
                  </a:cubicBezTo>
                  <a:lnTo>
                    <a:pt x="1" y="194"/>
                  </a:lnTo>
                  <a:cubicBezTo>
                    <a:pt x="1" y="258"/>
                    <a:pt x="64" y="353"/>
                    <a:pt x="159" y="353"/>
                  </a:cubicBezTo>
                  <a:cubicBezTo>
                    <a:pt x="413" y="384"/>
                    <a:pt x="698" y="543"/>
                    <a:pt x="856" y="796"/>
                  </a:cubicBezTo>
                  <a:cubicBezTo>
                    <a:pt x="1014" y="1018"/>
                    <a:pt x="1046" y="1271"/>
                    <a:pt x="1014" y="1493"/>
                  </a:cubicBezTo>
                  <a:cubicBezTo>
                    <a:pt x="983" y="1651"/>
                    <a:pt x="1109" y="1746"/>
                    <a:pt x="1173" y="1778"/>
                  </a:cubicBezTo>
                  <a:lnTo>
                    <a:pt x="1268" y="1778"/>
                  </a:lnTo>
                  <a:cubicBezTo>
                    <a:pt x="1331" y="1778"/>
                    <a:pt x="1426" y="1746"/>
                    <a:pt x="1458" y="1619"/>
                  </a:cubicBezTo>
                  <a:cubicBezTo>
                    <a:pt x="1584" y="1239"/>
                    <a:pt x="1458" y="764"/>
                    <a:pt x="1141" y="448"/>
                  </a:cubicBezTo>
                  <a:cubicBezTo>
                    <a:pt x="909" y="158"/>
                    <a:pt x="597" y="0"/>
                    <a:pt x="254"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45"/>
          <p:cNvSpPr txBox="1">
            <a:spLocks noGrp="1"/>
          </p:cNvSpPr>
          <p:nvPr>
            <p:ph type="title" idx="6"/>
          </p:nvPr>
        </p:nvSpPr>
        <p:spPr>
          <a:xfrm>
            <a:off x="616250" y="550475"/>
            <a:ext cx="7878900" cy="57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Teachers</a:t>
            </a:r>
            <a:endParaRPr/>
          </a:p>
        </p:txBody>
      </p:sp>
      <p:sp>
        <p:nvSpPr>
          <p:cNvPr id="1159" name="Google Shape;1159;p45"/>
          <p:cNvSpPr txBox="1">
            <a:spLocks noGrp="1"/>
          </p:cNvSpPr>
          <p:nvPr>
            <p:ph type="title"/>
          </p:nvPr>
        </p:nvSpPr>
        <p:spPr>
          <a:xfrm>
            <a:off x="1017257" y="3664104"/>
            <a:ext cx="1828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a:p>
        </p:txBody>
      </p:sp>
      <p:sp>
        <p:nvSpPr>
          <p:cNvPr id="1160" name="Google Shape;1160;p45"/>
          <p:cNvSpPr txBox="1">
            <a:spLocks noGrp="1"/>
          </p:cNvSpPr>
          <p:nvPr>
            <p:ph type="title" idx="4"/>
          </p:nvPr>
        </p:nvSpPr>
        <p:spPr>
          <a:xfrm>
            <a:off x="6284450" y="3664104"/>
            <a:ext cx="1828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Jane Patt</a:t>
            </a:r>
            <a:endParaRPr/>
          </a:p>
        </p:txBody>
      </p:sp>
      <p:sp>
        <p:nvSpPr>
          <p:cNvPr id="1161" name="Google Shape;1161;p45"/>
          <p:cNvSpPr txBox="1">
            <a:spLocks noGrp="1"/>
          </p:cNvSpPr>
          <p:nvPr>
            <p:ph type="subTitle" idx="1"/>
          </p:nvPr>
        </p:nvSpPr>
        <p:spPr>
          <a:xfrm>
            <a:off x="1017257" y="3948142"/>
            <a:ext cx="18288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You can talk about the actions here</a:t>
            </a:r>
            <a:endParaRPr/>
          </a:p>
        </p:txBody>
      </p:sp>
      <p:sp>
        <p:nvSpPr>
          <p:cNvPr id="1162" name="Google Shape;1162;p45"/>
          <p:cNvSpPr txBox="1">
            <a:spLocks noGrp="1"/>
          </p:cNvSpPr>
          <p:nvPr>
            <p:ph type="title" idx="2"/>
          </p:nvPr>
        </p:nvSpPr>
        <p:spPr>
          <a:xfrm>
            <a:off x="3646725" y="3677022"/>
            <a:ext cx="1828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1163" name="Google Shape;1163;p45"/>
          <p:cNvSpPr txBox="1">
            <a:spLocks noGrp="1"/>
          </p:cNvSpPr>
          <p:nvPr>
            <p:ph type="subTitle" idx="3"/>
          </p:nvPr>
        </p:nvSpPr>
        <p:spPr>
          <a:xfrm>
            <a:off x="3646725" y="3956224"/>
            <a:ext cx="18288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talk about the actions here</a:t>
            </a:r>
            <a:endParaRPr/>
          </a:p>
          <a:p>
            <a:pPr marL="0" lvl="0" indent="0" algn="ctr" rtl="0">
              <a:spcBef>
                <a:spcPts val="1600"/>
              </a:spcBef>
              <a:spcAft>
                <a:spcPts val="1600"/>
              </a:spcAft>
              <a:buNone/>
            </a:pPr>
            <a:endParaRPr/>
          </a:p>
        </p:txBody>
      </p:sp>
      <p:sp>
        <p:nvSpPr>
          <p:cNvPr id="1164" name="Google Shape;1164;p45"/>
          <p:cNvSpPr txBox="1">
            <a:spLocks noGrp="1"/>
          </p:cNvSpPr>
          <p:nvPr>
            <p:ph type="subTitle" idx="5"/>
          </p:nvPr>
        </p:nvSpPr>
        <p:spPr>
          <a:xfrm>
            <a:off x="6284450" y="3948142"/>
            <a:ext cx="18288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talk about the actions here</a:t>
            </a:r>
            <a:endParaRPr/>
          </a:p>
          <a:p>
            <a:pPr marL="0" lvl="0" indent="0" algn="ctr" rtl="0">
              <a:spcBef>
                <a:spcPts val="1600"/>
              </a:spcBef>
              <a:spcAft>
                <a:spcPts val="1600"/>
              </a:spcAft>
              <a:buNone/>
            </a:pPr>
            <a:endParaRPr/>
          </a:p>
        </p:txBody>
      </p:sp>
      <p:grpSp>
        <p:nvGrpSpPr>
          <p:cNvPr id="1165" name="Google Shape;1165;p45"/>
          <p:cNvGrpSpPr/>
          <p:nvPr/>
        </p:nvGrpSpPr>
        <p:grpSpPr>
          <a:xfrm>
            <a:off x="6548320" y="1718547"/>
            <a:ext cx="1301057" cy="1697914"/>
            <a:chOff x="6563645" y="5612209"/>
            <a:chExt cx="1301057" cy="1697914"/>
          </a:xfrm>
        </p:grpSpPr>
        <p:pic>
          <p:nvPicPr>
            <p:cNvPr id="1166" name="Google Shape;1166;p45"/>
            <p:cNvPicPr preferRelativeResize="0"/>
            <p:nvPr/>
          </p:nvPicPr>
          <p:blipFill rotWithShape="1">
            <a:blip r:embed="rId3">
              <a:alphaModFix/>
            </a:blip>
            <a:srcRect l="25533" r="25533"/>
            <a:stretch/>
          </p:blipFill>
          <p:spPr>
            <a:xfrm>
              <a:off x="6640450" y="5762237"/>
              <a:ext cx="1178074" cy="1354225"/>
            </a:xfrm>
            <a:prstGeom prst="rect">
              <a:avLst/>
            </a:prstGeom>
            <a:noFill/>
            <a:ln>
              <a:noFill/>
            </a:ln>
          </p:spPr>
        </p:pic>
        <p:grpSp>
          <p:nvGrpSpPr>
            <p:cNvPr id="1167" name="Google Shape;1167;p45"/>
            <p:cNvGrpSpPr/>
            <p:nvPr/>
          </p:nvGrpSpPr>
          <p:grpSpPr>
            <a:xfrm>
              <a:off x="6563645" y="5612209"/>
              <a:ext cx="1301057" cy="1697914"/>
              <a:chOff x="5192735" y="7717266"/>
              <a:chExt cx="1250175" cy="1657633"/>
            </a:xfrm>
          </p:grpSpPr>
          <p:sp>
            <p:nvSpPr>
              <p:cNvPr id="1168" name="Google Shape;1168;p45"/>
              <p:cNvSpPr/>
              <p:nvPr/>
            </p:nvSpPr>
            <p:spPr>
              <a:xfrm>
                <a:off x="5192735" y="7717266"/>
                <a:ext cx="1250175" cy="1657633"/>
              </a:xfrm>
              <a:custGeom>
                <a:avLst/>
                <a:gdLst/>
                <a:ahLst/>
                <a:cxnLst/>
                <a:rect l="l" t="t" r="r" b="b"/>
                <a:pathLst>
                  <a:path w="50007" h="62241" extrusionOk="0">
                    <a:moveTo>
                      <a:pt x="11634" y="5412"/>
                    </a:moveTo>
                    <a:cubicBezTo>
                      <a:pt x="14235" y="5412"/>
                      <a:pt x="16943" y="5652"/>
                      <a:pt x="19343" y="5652"/>
                    </a:cubicBezTo>
                    <a:cubicBezTo>
                      <a:pt x="19401" y="5652"/>
                      <a:pt x="19458" y="5652"/>
                      <a:pt x="19516" y="5651"/>
                    </a:cubicBezTo>
                    <a:cubicBezTo>
                      <a:pt x="27866" y="5594"/>
                      <a:pt x="36235" y="5556"/>
                      <a:pt x="44585" y="5518"/>
                    </a:cubicBezTo>
                    <a:cubicBezTo>
                      <a:pt x="44737" y="5518"/>
                      <a:pt x="44890" y="5575"/>
                      <a:pt x="44985" y="5670"/>
                    </a:cubicBezTo>
                    <a:cubicBezTo>
                      <a:pt x="45117" y="5576"/>
                      <a:pt x="45287" y="5527"/>
                      <a:pt x="45455" y="5527"/>
                    </a:cubicBezTo>
                    <a:cubicBezTo>
                      <a:pt x="45796" y="5527"/>
                      <a:pt x="46132" y="5726"/>
                      <a:pt x="46145" y="6146"/>
                    </a:cubicBezTo>
                    <a:cubicBezTo>
                      <a:pt x="46335" y="14325"/>
                      <a:pt x="46392" y="22485"/>
                      <a:pt x="46240" y="30626"/>
                    </a:cubicBezTo>
                    <a:cubicBezTo>
                      <a:pt x="46164" y="34715"/>
                      <a:pt x="46050" y="38805"/>
                      <a:pt x="45879" y="42932"/>
                    </a:cubicBezTo>
                    <a:cubicBezTo>
                      <a:pt x="45746" y="46413"/>
                      <a:pt x="46069" y="50464"/>
                      <a:pt x="44928" y="53831"/>
                    </a:cubicBezTo>
                    <a:cubicBezTo>
                      <a:pt x="44909" y="53888"/>
                      <a:pt x="44909" y="53926"/>
                      <a:pt x="44890" y="53983"/>
                    </a:cubicBezTo>
                    <a:cubicBezTo>
                      <a:pt x="44890" y="54002"/>
                      <a:pt x="44871" y="54021"/>
                      <a:pt x="44833" y="54059"/>
                    </a:cubicBezTo>
                    <a:cubicBezTo>
                      <a:pt x="44966" y="54383"/>
                      <a:pt x="44775" y="54839"/>
                      <a:pt x="44243" y="54839"/>
                    </a:cubicBezTo>
                    <a:cubicBezTo>
                      <a:pt x="38301" y="54926"/>
                      <a:pt x="32319" y="54973"/>
                      <a:pt x="26334" y="54973"/>
                    </a:cubicBezTo>
                    <a:cubicBezTo>
                      <a:pt x="19253" y="54973"/>
                      <a:pt x="12166" y="54907"/>
                      <a:pt x="5136" y="54763"/>
                    </a:cubicBezTo>
                    <a:cubicBezTo>
                      <a:pt x="4927" y="54763"/>
                      <a:pt x="4794" y="54649"/>
                      <a:pt x="4756" y="54497"/>
                    </a:cubicBezTo>
                    <a:cubicBezTo>
                      <a:pt x="4729" y="54502"/>
                      <a:pt x="4702" y="54505"/>
                      <a:pt x="4675" y="54505"/>
                    </a:cubicBezTo>
                    <a:cubicBezTo>
                      <a:pt x="4515" y="54505"/>
                      <a:pt x="4373" y="54405"/>
                      <a:pt x="4356" y="54192"/>
                    </a:cubicBezTo>
                    <a:lnTo>
                      <a:pt x="4356" y="54059"/>
                    </a:lnTo>
                    <a:cubicBezTo>
                      <a:pt x="3900" y="46166"/>
                      <a:pt x="4280" y="38215"/>
                      <a:pt x="4508" y="30321"/>
                    </a:cubicBezTo>
                    <a:cubicBezTo>
                      <a:pt x="4642" y="26441"/>
                      <a:pt x="4775" y="22561"/>
                      <a:pt x="4927" y="18700"/>
                    </a:cubicBezTo>
                    <a:cubicBezTo>
                      <a:pt x="5060" y="15162"/>
                      <a:pt x="4699" y="11186"/>
                      <a:pt x="5402" y="7687"/>
                    </a:cubicBezTo>
                    <a:cubicBezTo>
                      <a:pt x="5631" y="6450"/>
                      <a:pt x="5916" y="5994"/>
                      <a:pt x="7304" y="5747"/>
                    </a:cubicBezTo>
                    <a:cubicBezTo>
                      <a:pt x="8658" y="5492"/>
                      <a:pt x="10128" y="5412"/>
                      <a:pt x="11634" y="5412"/>
                    </a:cubicBezTo>
                    <a:close/>
                    <a:moveTo>
                      <a:pt x="9843" y="1"/>
                    </a:moveTo>
                    <a:cubicBezTo>
                      <a:pt x="9682" y="1"/>
                      <a:pt x="9520" y="1"/>
                      <a:pt x="9359" y="2"/>
                    </a:cubicBezTo>
                    <a:cubicBezTo>
                      <a:pt x="6677" y="40"/>
                      <a:pt x="3614" y="326"/>
                      <a:pt x="1979" y="2437"/>
                    </a:cubicBezTo>
                    <a:cubicBezTo>
                      <a:pt x="1922" y="17368"/>
                      <a:pt x="1028" y="32319"/>
                      <a:pt x="457" y="47250"/>
                    </a:cubicBezTo>
                    <a:cubicBezTo>
                      <a:pt x="324" y="50445"/>
                      <a:pt x="0" y="53679"/>
                      <a:pt x="96" y="56855"/>
                    </a:cubicBezTo>
                    <a:cubicBezTo>
                      <a:pt x="229" y="61820"/>
                      <a:pt x="6696" y="61325"/>
                      <a:pt x="10576" y="61572"/>
                    </a:cubicBezTo>
                    <a:cubicBezTo>
                      <a:pt x="17690" y="62010"/>
                      <a:pt x="24842" y="62238"/>
                      <a:pt x="31974" y="62238"/>
                    </a:cubicBezTo>
                    <a:cubicBezTo>
                      <a:pt x="32918" y="62238"/>
                      <a:pt x="33867" y="62241"/>
                      <a:pt x="34818" y="62241"/>
                    </a:cubicBezTo>
                    <a:cubicBezTo>
                      <a:pt x="37436" y="62241"/>
                      <a:pt x="40075" y="62220"/>
                      <a:pt x="42683" y="62067"/>
                    </a:cubicBezTo>
                    <a:cubicBezTo>
                      <a:pt x="45061" y="61915"/>
                      <a:pt x="47343" y="61915"/>
                      <a:pt x="48523" y="59347"/>
                    </a:cubicBezTo>
                    <a:cubicBezTo>
                      <a:pt x="49112" y="58111"/>
                      <a:pt x="48998" y="56266"/>
                      <a:pt x="49074" y="54934"/>
                    </a:cubicBezTo>
                    <a:cubicBezTo>
                      <a:pt x="49493" y="48353"/>
                      <a:pt x="49759" y="41753"/>
                      <a:pt x="49873" y="35172"/>
                    </a:cubicBezTo>
                    <a:cubicBezTo>
                      <a:pt x="50006" y="28800"/>
                      <a:pt x="49968" y="22409"/>
                      <a:pt x="49816" y="16018"/>
                    </a:cubicBezTo>
                    <a:cubicBezTo>
                      <a:pt x="49721" y="12518"/>
                      <a:pt x="49569" y="8999"/>
                      <a:pt x="49436" y="5480"/>
                    </a:cubicBezTo>
                    <a:cubicBezTo>
                      <a:pt x="49302" y="3141"/>
                      <a:pt x="48313" y="1334"/>
                      <a:pt x="45688" y="953"/>
                    </a:cubicBezTo>
                    <a:cubicBezTo>
                      <a:pt x="44262" y="744"/>
                      <a:pt x="42797" y="820"/>
                      <a:pt x="41371" y="763"/>
                    </a:cubicBezTo>
                    <a:cubicBezTo>
                      <a:pt x="34143" y="611"/>
                      <a:pt x="26915" y="421"/>
                      <a:pt x="19687" y="250"/>
                    </a:cubicBezTo>
                    <a:cubicBezTo>
                      <a:pt x="16407" y="177"/>
                      <a:pt x="13109" y="1"/>
                      <a:pt x="9843" y="1"/>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5"/>
              <p:cNvSpPr/>
              <p:nvPr/>
            </p:nvSpPr>
            <p:spPr>
              <a:xfrm>
                <a:off x="5737325" y="7791578"/>
                <a:ext cx="190225" cy="15766"/>
              </a:xfrm>
              <a:custGeom>
                <a:avLst/>
                <a:gdLst/>
                <a:ahLst/>
                <a:cxnLst/>
                <a:rect l="l" t="t" r="r" b="b"/>
                <a:pathLst>
                  <a:path w="7609" h="1129" extrusionOk="0">
                    <a:moveTo>
                      <a:pt x="4698" y="1"/>
                    </a:moveTo>
                    <a:cubicBezTo>
                      <a:pt x="3269" y="1"/>
                      <a:pt x="1822" y="114"/>
                      <a:pt x="438" y="187"/>
                    </a:cubicBezTo>
                    <a:cubicBezTo>
                      <a:pt x="1" y="225"/>
                      <a:pt x="1" y="891"/>
                      <a:pt x="438" y="910"/>
                    </a:cubicBezTo>
                    <a:cubicBezTo>
                      <a:pt x="1863" y="998"/>
                      <a:pt x="3356" y="1128"/>
                      <a:pt x="4826" y="1128"/>
                    </a:cubicBezTo>
                    <a:cubicBezTo>
                      <a:pt x="5573" y="1128"/>
                      <a:pt x="6314" y="1095"/>
                      <a:pt x="7038" y="1005"/>
                    </a:cubicBezTo>
                    <a:cubicBezTo>
                      <a:pt x="7609" y="929"/>
                      <a:pt x="7609" y="187"/>
                      <a:pt x="7038" y="130"/>
                    </a:cubicBezTo>
                    <a:cubicBezTo>
                      <a:pt x="6273" y="35"/>
                      <a:pt x="5488" y="1"/>
                      <a:pt x="4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5"/>
              <p:cNvSpPr/>
              <p:nvPr/>
            </p:nvSpPr>
            <p:spPr>
              <a:xfrm>
                <a:off x="5793311" y="9233894"/>
                <a:ext cx="78270" cy="78544"/>
              </a:xfrm>
              <a:custGeom>
                <a:avLst/>
                <a:gdLst/>
                <a:ahLst/>
                <a:cxnLst/>
                <a:rect l="l" t="t" r="r" b="b"/>
                <a:pathLst>
                  <a:path w="5174" h="5193" extrusionOk="0">
                    <a:moveTo>
                      <a:pt x="2587" y="0"/>
                    </a:moveTo>
                    <a:cubicBezTo>
                      <a:pt x="1161" y="0"/>
                      <a:pt x="0" y="1161"/>
                      <a:pt x="0" y="2587"/>
                    </a:cubicBezTo>
                    <a:cubicBezTo>
                      <a:pt x="0" y="4014"/>
                      <a:pt x="1161" y="5193"/>
                      <a:pt x="2587" y="5193"/>
                    </a:cubicBezTo>
                    <a:cubicBezTo>
                      <a:pt x="4014" y="5193"/>
                      <a:pt x="5174" y="4014"/>
                      <a:pt x="5174" y="2587"/>
                    </a:cubicBezTo>
                    <a:cubicBezTo>
                      <a:pt x="5174" y="1161"/>
                      <a:pt x="4014" y="0"/>
                      <a:pt x="2587" y="0"/>
                    </a:cubicBez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1" name="Google Shape;1171;p45"/>
          <p:cNvGrpSpPr/>
          <p:nvPr/>
        </p:nvGrpSpPr>
        <p:grpSpPr>
          <a:xfrm>
            <a:off x="1485050" y="1764613"/>
            <a:ext cx="893211" cy="1651997"/>
            <a:chOff x="1497000" y="5612350"/>
            <a:chExt cx="893211" cy="1651997"/>
          </a:xfrm>
        </p:grpSpPr>
        <p:pic>
          <p:nvPicPr>
            <p:cNvPr id="1172" name="Google Shape;1172;p45"/>
            <p:cNvPicPr preferRelativeResize="0"/>
            <p:nvPr/>
          </p:nvPicPr>
          <p:blipFill rotWithShape="1">
            <a:blip r:embed="rId4">
              <a:alphaModFix/>
            </a:blip>
            <a:srcRect l="76245" b="24795"/>
            <a:stretch/>
          </p:blipFill>
          <p:spPr>
            <a:xfrm>
              <a:off x="1558897" y="5725842"/>
              <a:ext cx="754186" cy="1343199"/>
            </a:xfrm>
            <a:prstGeom prst="rect">
              <a:avLst/>
            </a:prstGeom>
            <a:noFill/>
            <a:ln>
              <a:noFill/>
            </a:ln>
          </p:spPr>
        </p:pic>
        <p:sp>
          <p:nvSpPr>
            <p:cNvPr id="1173" name="Google Shape;1173;p45"/>
            <p:cNvSpPr/>
            <p:nvPr/>
          </p:nvSpPr>
          <p:spPr>
            <a:xfrm>
              <a:off x="1497000" y="5612350"/>
              <a:ext cx="893211" cy="1651997"/>
            </a:xfrm>
            <a:custGeom>
              <a:avLst/>
              <a:gdLst/>
              <a:ahLst/>
              <a:cxnLst/>
              <a:rect l="l" t="t" r="r" b="b"/>
              <a:pathLst>
                <a:path w="28951" h="53545" extrusionOk="0">
                  <a:moveTo>
                    <a:pt x="6273" y="5038"/>
                  </a:moveTo>
                  <a:cubicBezTo>
                    <a:pt x="6427" y="5038"/>
                    <a:pt x="6587" y="5039"/>
                    <a:pt x="6753" y="5040"/>
                  </a:cubicBezTo>
                  <a:cubicBezTo>
                    <a:pt x="7714" y="5043"/>
                    <a:pt x="8675" y="5044"/>
                    <a:pt x="9636" y="5044"/>
                  </a:cubicBezTo>
                  <a:cubicBezTo>
                    <a:pt x="11559" y="5044"/>
                    <a:pt x="13483" y="5040"/>
                    <a:pt x="15405" y="5040"/>
                  </a:cubicBezTo>
                  <a:cubicBezTo>
                    <a:pt x="18289" y="5040"/>
                    <a:pt x="21171" y="5049"/>
                    <a:pt x="24043" y="5097"/>
                  </a:cubicBezTo>
                  <a:cubicBezTo>
                    <a:pt x="24138" y="5097"/>
                    <a:pt x="24214" y="5135"/>
                    <a:pt x="24252" y="5154"/>
                  </a:cubicBezTo>
                  <a:cubicBezTo>
                    <a:pt x="24342" y="5076"/>
                    <a:pt x="24467" y="5038"/>
                    <a:pt x="24599" y="5038"/>
                  </a:cubicBezTo>
                  <a:cubicBezTo>
                    <a:pt x="24886" y="5038"/>
                    <a:pt x="25202" y="5220"/>
                    <a:pt x="25241" y="5573"/>
                  </a:cubicBezTo>
                  <a:cubicBezTo>
                    <a:pt x="26326" y="18088"/>
                    <a:pt x="27163" y="31098"/>
                    <a:pt x="25850" y="43595"/>
                  </a:cubicBezTo>
                  <a:cubicBezTo>
                    <a:pt x="25830" y="43832"/>
                    <a:pt x="25653" y="43951"/>
                    <a:pt x="25484" y="43951"/>
                  </a:cubicBezTo>
                  <a:cubicBezTo>
                    <a:pt x="25340" y="43951"/>
                    <a:pt x="25200" y="43865"/>
                    <a:pt x="25165" y="43690"/>
                  </a:cubicBezTo>
                  <a:cubicBezTo>
                    <a:pt x="25127" y="43937"/>
                    <a:pt x="24975" y="44147"/>
                    <a:pt x="24690" y="44166"/>
                  </a:cubicBezTo>
                  <a:cubicBezTo>
                    <a:pt x="20501" y="44575"/>
                    <a:pt x="16075" y="44847"/>
                    <a:pt x="11717" y="44847"/>
                  </a:cubicBezTo>
                  <a:cubicBezTo>
                    <a:pt x="9189" y="44847"/>
                    <a:pt x="6684" y="44756"/>
                    <a:pt x="4261" y="44546"/>
                  </a:cubicBezTo>
                  <a:cubicBezTo>
                    <a:pt x="4090" y="44527"/>
                    <a:pt x="3976" y="44375"/>
                    <a:pt x="3957" y="44242"/>
                  </a:cubicBezTo>
                  <a:cubicBezTo>
                    <a:pt x="3917" y="44250"/>
                    <a:pt x="3876" y="44254"/>
                    <a:pt x="3836" y="44254"/>
                  </a:cubicBezTo>
                  <a:cubicBezTo>
                    <a:pt x="3686" y="44254"/>
                    <a:pt x="3550" y="44190"/>
                    <a:pt x="3520" y="43994"/>
                  </a:cubicBezTo>
                  <a:cubicBezTo>
                    <a:pt x="2778" y="38517"/>
                    <a:pt x="2930" y="32772"/>
                    <a:pt x="2778" y="27237"/>
                  </a:cubicBezTo>
                  <a:cubicBezTo>
                    <a:pt x="2645" y="21455"/>
                    <a:pt x="2531" y="15711"/>
                    <a:pt x="2435" y="9928"/>
                  </a:cubicBezTo>
                  <a:cubicBezTo>
                    <a:pt x="2362" y="5584"/>
                    <a:pt x="2201" y="5038"/>
                    <a:pt x="6273" y="5038"/>
                  </a:cubicBezTo>
                  <a:close/>
                  <a:moveTo>
                    <a:pt x="21572" y="1"/>
                  </a:moveTo>
                  <a:cubicBezTo>
                    <a:pt x="19780" y="1"/>
                    <a:pt x="17957" y="239"/>
                    <a:pt x="16663" y="247"/>
                  </a:cubicBezTo>
                  <a:lnTo>
                    <a:pt x="8256" y="323"/>
                  </a:lnTo>
                  <a:cubicBezTo>
                    <a:pt x="5422" y="342"/>
                    <a:pt x="1865" y="209"/>
                    <a:pt x="343" y="3081"/>
                  </a:cubicBezTo>
                  <a:cubicBezTo>
                    <a:pt x="267" y="3195"/>
                    <a:pt x="172" y="3271"/>
                    <a:pt x="77" y="3328"/>
                  </a:cubicBezTo>
                  <a:cubicBezTo>
                    <a:pt x="552" y="15711"/>
                    <a:pt x="153" y="28150"/>
                    <a:pt x="552" y="40533"/>
                  </a:cubicBezTo>
                  <a:cubicBezTo>
                    <a:pt x="648" y="43424"/>
                    <a:pt x="1" y="48122"/>
                    <a:pt x="1561" y="50709"/>
                  </a:cubicBezTo>
                  <a:cubicBezTo>
                    <a:pt x="3196" y="53505"/>
                    <a:pt x="8560" y="53163"/>
                    <a:pt x="11261" y="53353"/>
                  </a:cubicBezTo>
                  <a:cubicBezTo>
                    <a:pt x="13237" y="53481"/>
                    <a:pt x="15199" y="53545"/>
                    <a:pt x="17164" y="53545"/>
                  </a:cubicBezTo>
                  <a:cubicBezTo>
                    <a:pt x="18415" y="53545"/>
                    <a:pt x="19666" y="53519"/>
                    <a:pt x="20924" y="53467"/>
                  </a:cubicBezTo>
                  <a:cubicBezTo>
                    <a:pt x="22122" y="53410"/>
                    <a:pt x="23358" y="53372"/>
                    <a:pt x="24538" y="53220"/>
                  </a:cubicBezTo>
                  <a:cubicBezTo>
                    <a:pt x="27714" y="52839"/>
                    <a:pt x="28684" y="50404"/>
                    <a:pt x="28722" y="47608"/>
                  </a:cubicBezTo>
                  <a:cubicBezTo>
                    <a:pt x="28951" y="35302"/>
                    <a:pt x="28665" y="22977"/>
                    <a:pt x="27961" y="10689"/>
                  </a:cubicBezTo>
                  <a:cubicBezTo>
                    <a:pt x="27828" y="8407"/>
                    <a:pt x="28247" y="4469"/>
                    <a:pt x="27258" y="2396"/>
                  </a:cubicBezTo>
                  <a:cubicBezTo>
                    <a:pt x="26311" y="426"/>
                    <a:pt x="23969" y="1"/>
                    <a:pt x="21572" y="1"/>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5"/>
            <p:cNvSpPr/>
            <p:nvPr/>
          </p:nvSpPr>
          <p:spPr>
            <a:xfrm>
              <a:off x="1818625" y="5682074"/>
              <a:ext cx="234757" cy="18776"/>
            </a:xfrm>
            <a:custGeom>
              <a:avLst/>
              <a:gdLst/>
              <a:ahLst/>
              <a:cxnLst/>
              <a:rect l="l" t="t" r="r" b="b"/>
              <a:pathLst>
                <a:path w="7609" h="1128" extrusionOk="0">
                  <a:moveTo>
                    <a:pt x="4802" y="1"/>
                  </a:moveTo>
                  <a:cubicBezTo>
                    <a:pt x="3341" y="1"/>
                    <a:pt x="1862" y="126"/>
                    <a:pt x="457" y="201"/>
                  </a:cubicBezTo>
                  <a:cubicBezTo>
                    <a:pt x="1" y="220"/>
                    <a:pt x="1" y="886"/>
                    <a:pt x="457" y="905"/>
                  </a:cubicBezTo>
                  <a:cubicBezTo>
                    <a:pt x="1859" y="1004"/>
                    <a:pt x="3318" y="1128"/>
                    <a:pt x="4759" y="1128"/>
                  </a:cubicBezTo>
                  <a:cubicBezTo>
                    <a:pt x="5528" y="1128"/>
                    <a:pt x="6291" y="1092"/>
                    <a:pt x="7038" y="1000"/>
                  </a:cubicBezTo>
                  <a:cubicBezTo>
                    <a:pt x="7609" y="943"/>
                    <a:pt x="7609" y="201"/>
                    <a:pt x="7038" y="125"/>
                  </a:cubicBezTo>
                  <a:cubicBezTo>
                    <a:pt x="6306" y="34"/>
                    <a:pt x="5556" y="1"/>
                    <a:pt x="4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5"/>
            <p:cNvSpPr/>
            <p:nvPr/>
          </p:nvSpPr>
          <p:spPr>
            <a:xfrm>
              <a:off x="1899776" y="7075200"/>
              <a:ext cx="95822" cy="95828"/>
            </a:xfrm>
            <a:custGeom>
              <a:avLst/>
              <a:gdLst/>
              <a:ahLst/>
              <a:cxnLst/>
              <a:rect l="l" t="t" r="r" b="b"/>
              <a:pathLst>
                <a:path w="5174" h="5175" extrusionOk="0">
                  <a:moveTo>
                    <a:pt x="2587" y="1"/>
                  </a:moveTo>
                  <a:cubicBezTo>
                    <a:pt x="1161" y="1"/>
                    <a:pt x="0" y="1161"/>
                    <a:pt x="0" y="2587"/>
                  </a:cubicBezTo>
                  <a:cubicBezTo>
                    <a:pt x="0" y="4014"/>
                    <a:pt x="1161" y="5174"/>
                    <a:pt x="2587" y="5174"/>
                  </a:cubicBezTo>
                  <a:cubicBezTo>
                    <a:pt x="4014" y="5174"/>
                    <a:pt x="5174" y="4014"/>
                    <a:pt x="5174" y="2587"/>
                  </a:cubicBezTo>
                  <a:cubicBezTo>
                    <a:pt x="5174" y="1161"/>
                    <a:pt x="4014" y="1"/>
                    <a:pt x="2587" y="1"/>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76" name="Google Shape;1176;p45"/>
          <p:cNvPicPr preferRelativeResize="0"/>
          <p:nvPr/>
        </p:nvPicPr>
        <p:blipFill rotWithShape="1">
          <a:blip r:embed="rId5">
            <a:alphaModFix/>
          </a:blip>
          <a:srcRect l="10242" r="10234"/>
          <a:stretch/>
        </p:blipFill>
        <p:spPr>
          <a:xfrm>
            <a:off x="3637963" y="1757433"/>
            <a:ext cx="1762574" cy="1246749"/>
          </a:xfrm>
          <a:prstGeom prst="rect">
            <a:avLst/>
          </a:prstGeom>
          <a:noFill/>
          <a:ln>
            <a:noFill/>
          </a:ln>
        </p:spPr>
      </p:pic>
      <p:grpSp>
        <p:nvGrpSpPr>
          <p:cNvPr id="1177" name="Google Shape;1177;p45"/>
          <p:cNvGrpSpPr/>
          <p:nvPr/>
        </p:nvGrpSpPr>
        <p:grpSpPr>
          <a:xfrm>
            <a:off x="3593249" y="1718681"/>
            <a:ext cx="1957521" cy="1697929"/>
            <a:chOff x="2614450" y="7646325"/>
            <a:chExt cx="2236400" cy="1939825"/>
          </a:xfrm>
        </p:grpSpPr>
        <p:sp>
          <p:nvSpPr>
            <p:cNvPr id="1178" name="Google Shape;1178;p45"/>
            <p:cNvSpPr/>
            <p:nvPr/>
          </p:nvSpPr>
          <p:spPr>
            <a:xfrm>
              <a:off x="2614450" y="7646325"/>
              <a:ext cx="2236400" cy="1939825"/>
            </a:xfrm>
            <a:custGeom>
              <a:avLst/>
              <a:gdLst/>
              <a:ahLst/>
              <a:cxnLst/>
              <a:rect l="l" t="t" r="r" b="b"/>
              <a:pathLst>
                <a:path w="89456" h="77593" extrusionOk="0">
                  <a:moveTo>
                    <a:pt x="37841" y="4926"/>
                  </a:moveTo>
                  <a:cubicBezTo>
                    <a:pt x="39169" y="4926"/>
                    <a:pt x="40498" y="4928"/>
                    <a:pt x="41827" y="4933"/>
                  </a:cubicBezTo>
                  <a:cubicBezTo>
                    <a:pt x="53062" y="4988"/>
                    <a:pt x="64314" y="5905"/>
                    <a:pt x="75532" y="5905"/>
                  </a:cubicBezTo>
                  <a:cubicBezTo>
                    <a:pt x="75862" y="5905"/>
                    <a:pt x="76192" y="5904"/>
                    <a:pt x="76521" y="5903"/>
                  </a:cubicBezTo>
                  <a:cubicBezTo>
                    <a:pt x="76597" y="6112"/>
                    <a:pt x="76750" y="6264"/>
                    <a:pt x="76997" y="6264"/>
                  </a:cubicBezTo>
                  <a:cubicBezTo>
                    <a:pt x="80896" y="6454"/>
                    <a:pt x="80268" y="15755"/>
                    <a:pt x="80497" y="18513"/>
                  </a:cubicBezTo>
                  <a:cubicBezTo>
                    <a:pt x="80744" y="22146"/>
                    <a:pt x="80934" y="25798"/>
                    <a:pt x="81086" y="29431"/>
                  </a:cubicBezTo>
                  <a:cubicBezTo>
                    <a:pt x="81219" y="33064"/>
                    <a:pt x="81315" y="36735"/>
                    <a:pt x="81372" y="40368"/>
                  </a:cubicBezTo>
                  <a:cubicBezTo>
                    <a:pt x="81391" y="42023"/>
                    <a:pt x="81391" y="43659"/>
                    <a:pt x="81391" y="45333"/>
                  </a:cubicBezTo>
                  <a:cubicBezTo>
                    <a:pt x="81426" y="46387"/>
                    <a:pt x="81932" y="51658"/>
                    <a:pt x="80099" y="51658"/>
                  </a:cubicBezTo>
                  <a:cubicBezTo>
                    <a:pt x="79982" y="51658"/>
                    <a:pt x="79854" y="51636"/>
                    <a:pt x="79717" y="51590"/>
                  </a:cubicBezTo>
                  <a:cubicBezTo>
                    <a:pt x="79677" y="51577"/>
                    <a:pt x="79641" y="51571"/>
                    <a:pt x="79608" y="51571"/>
                  </a:cubicBezTo>
                  <a:cubicBezTo>
                    <a:pt x="79502" y="51571"/>
                    <a:pt x="79433" y="51636"/>
                    <a:pt x="79374" y="51724"/>
                  </a:cubicBezTo>
                  <a:cubicBezTo>
                    <a:pt x="73829" y="51544"/>
                    <a:pt x="68280" y="51471"/>
                    <a:pt x="62732" y="51471"/>
                  </a:cubicBezTo>
                  <a:cubicBezTo>
                    <a:pt x="56500" y="51471"/>
                    <a:pt x="50271" y="51564"/>
                    <a:pt x="44053" y="51705"/>
                  </a:cubicBezTo>
                  <a:cubicBezTo>
                    <a:pt x="38270" y="51819"/>
                    <a:pt x="32469" y="52009"/>
                    <a:pt x="26687" y="52237"/>
                  </a:cubicBezTo>
                  <a:cubicBezTo>
                    <a:pt x="21057" y="52427"/>
                    <a:pt x="15350" y="52465"/>
                    <a:pt x="9739" y="52998"/>
                  </a:cubicBezTo>
                  <a:cubicBezTo>
                    <a:pt x="9725" y="52898"/>
                    <a:pt x="9635" y="52819"/>
                    <a:pt x="9534" y="52819"/>
                  </a:cubicBezTo>
                  <a:cubicBezTo>
                    <a:pt x="9501" y="52819"/>
                    <a:pt x="9468" y="52827"/>
                    <a:pt x="9435" y="52846"/>
                  </a:cubicBezTo>
                  <a:cubicBezTo>
                    <a:pt x="9283" y="52941"/>
                    <a:pt x="9111" y="53017"/>
                    <a:pt x="8978" y="53055"/>
                  </a:cubicBezTo>
                  <a:lnTo>
                    <a:pt x="8332" y="53131"/>
                  </a:lnTo>
                  <a:cubicBezTo>
                    <a:pt x="8236" y="53131"/>
                    <a:pt x="8160" y="53188"/>
                    <a:pt x="8103" y="53226"/>
                  </a:cubicBezTo>
                  <a:cubicBezTo>
                    <a:pt x="6030" y="53055"/>
                    <a:pt x="6049" y="48395"/>
                    <a:pt x="6049" y="46911"/>
                  </a:cubicBezTo>
                  <a:cubicBezTo>
                    <a:pt x="6049" y="45066"/>
                    <a:pt x="6030" y="43240"/>
                    <a:pt x="6049" y="41433"/>
                  </a:cubicBezTo>
                  <a:cubicBezTo>
                    <a:pt x="6068" y="37610"/>
                    <a:pt x="6125" y="33806"/>
                    <a:pt x="6220" y="29964"/>
                  </a:cubicBezTo>
                  <a:cubicBezTo>
                    <a:pt x="6410" y="22337"/>
                    <a:pt x="6886" y="14709"/>
                    <a:pt x="7285" y="7101"/>
                  </a:cubicBezTo>
                  <a:cubicBezTo>
                    <a:pt x="7285" y="7006"/>
                    <a:pt x="7285" y="6930"/>
                    <a:pt x="7266" y="6892"/>
                  </a:cubicBezTo>
                  <a:cubicBezTo>
                    <a:pt x="7976" y="5387"/>
                    <a:pt x="10385" y="5124"/>
                    <a:pt x="12559" y="5124"/>
                  </a:cubicBezTo>
                  <a:cubicBezTo>
                    <a:pt x="13729" y="5124"/>
                    <a:pt x="14831" y="5200"/>
                    <a:pt x="15564" y="5200"/>
                  </a:cubicBezTo>
                  <a:cubicBezTo>
                    <a:pt x="15622" y="5200"/>
                    <a:pt x="15678" y="5200"/>
                    <a:pt x="15731" y="5199"/>
                  </a:cubicBezTo>
                  <a:cubicBezTo>
                    <a:pt x="18508" y="5142"/>
                    <a:pt x="21323" y="5085"/>
                    <a:pt x="24100" y="5028"/>
                  </a:cubicBezTo>
                  <a:cubicBezTo>
                    <a:pt x="28686" y="4954"/>
                    <a:pt x="33260" y="4926"/>
                    <a:pt x="37841" y="4926"/>
                  </a:cubicBezTo>
                  <a:close/>
                  <a:moveTo>
                    <a:pt x="60555" y="1"/>
                  </a:moveTo>
                  <a:cubicBezTo>
                    <a:pt x="52470" y="1"/>
                    <a:pt x="44382" y="85"/>
                    <a:pt x="36316" y="85"/>
                  </a:cubicBezTo>
                  <a:cubicBezTo>
                    <a:pt x="35484" y="85"/>
                    <a:pt x="34652" y="84"/>
                    <a:pt x="33820" y="82"/>
                  </a:cubicBezTo>
                  <a:cubicBezTo>
                    <a:pt x="25812" y="63"/>
                    <a:pt x="17823" y="63"/>
                    <a:pt x="9796" y="63"/>
                  </a:cubicBezTo>
                  <a:cubicBezTo>
                    <a:pt x="9411" y="63"/>
                    <a:pt x="9013" y="58"/>
                    <a:pt x="8608" y="58"/>
                  </a:cubicBezTo>
                  <a:cubicBezTo>
                    <a:pt x="6652" y="58"/>
                    <a:pt x="4541" y="176"/>
                    <a:pt x="3044" y="1547"/>
                  </a:cubicBezTo>
                  <a:cubicBezTo>
                    <a:pt x="2036" y="2460"/>
                    <a:pt x="1522" y="3677"/>
                    <a:pt x="1370" y="4990"/>
                  </a:cubicBezTo>
                  <a:cubicBezTo>
                    <a:pt x="1237" y="5085"/>
                    <a:pt x="1180" y="5218"/>
                    <a:pt x="1142" y="5408"/>
                  </a:cubicBezTo>
                  <a:cubicBezTo>
                    <a:pt x="96" y="14823"/>
                    <a:pt x="0" y="24448"/>
                    <a:pt x="0" y="33939"/>
                  </a:cubicBezTo>
                  <a:cubicBezTo>
                    <a:pt x="0" y="38866"/>
                    <a:pt x="134" y="43792"/>
                    <a:pt x="324" y="48718"/>
                  </a:cubicBezTo>
                  <a:cubicBezTo>
                    <a:pt x="438" y="51990"/>
                    <a:pt x="286" y="55718"/>
                    <a:pt x="1693" y="58799"/>
                  </a:cubicBezTo>
                  <a:cubicBezTo>
                    <a:pt x="2930" y="61462"/>
                    <a:pt x="5174" y="62565"/>
                    <a:pt x="7970" y="62946"/>
                  </a:cubicBezTo>
                  <a:cubicBezTo>
                    <a:pt x="10376" y="63258"/>
                    <a:pt x="12827" y="63326"/>
                    <a:pt x="15281" y="63326"/>
                  </a:cubicBezTo>
                  <a:cubicBezTo>
                    <a:pt x="17134" y="63326"/>
                    <a:pt x="18989" y="63287"/>
                    <a:pt x="20826" y="63287"/>
                  </a:cubicBezTo>
                  <a:cubicBezTo>
                    <a:pt x="20998" y="63287"/>
                    <a:pt x="21170" y="63288"/>
                    <a:pt x="21342" y="63288"/>
                  </a:cubicBezTo>
                  <a:cubicBezTo>
                    <a:pt x="26002" y="63288"/>
                    <a:pt x="30624" y="63307"/>
                    <a:pt x="35284" y="63307"/>
                  </a:cubicBezTo>
                  <a:cubicBezTo>
                    <a:pt x="34942" y="67359"/>
                    <a:pt x="32678" y="70174"/>
                    <a:pt x="28893" y="71791"/>
                  </a:cubicBezTo>
                  <a:cubicBezTo>
                    <a:pt x="28532" y="71943"/>
                    <a:pt x="28494" y="72266"/>
                    <a:pt x="28627" y="72551"/>
                  </a:cubicBezTo>
                  <a:cubicBezTo>
                    <a:pt x="28380" y="72913"/>
                    <a:pt x="28494" y="73407"/>
                    <a:pt x="28513" y="73864"/>
                  </a:cubicBezTo>
                  <a:cubicBezTo>
                    <a:pt x="28532" y="74530"/>
                    <a:pt x="28570" y="75214"/>
                    <a:pt x="28627" y="75880"/>
                  </a:cubicBezTo>
                  <a:cubicBezTo>
                    <a:pt x="28663" y="76151"/>
                    <a:pt x="28888" y="76319"/>
                    <a:pt x="29122" y="76319"/>
                  </a:cubicBezTo>
                  <a:cubicBezTo>
                    <a:pt x="29134" y="76319"/>
                    <a:pt x="29147" y="76318"/>
                    <a:pt x="29159" y="76317"/>
                  </a:cubicBezTo>
                  <a:cubicBezTo>
                    <a:pt x="33300" y="77407"/>
                    <a:pt x="37811" y="77592"/>
                    <a:pt x="42170" y="77592"/>
                  </a:cubicBezTo>
                  <a:cubicBezTo>
                    <a:pt x="43136" y="77592"/>
                    <a:pt x="44096" y="77583"/>
                    <a:pt x="45042" y="77573"/>
                  </a:cubicBezTo>
                  <a:cubicBezTo>
                    <a:pt x="50292" y="77497"/>
                    <a:pt x="55808" y="77269"/>
                    <a:pt x="60962" y="76070"/>
                  </a:cubicBezTo>
                  <a:cubicBezTo>
                    <a:pt x="61210" y="76032"/>
                    <a:pt x="61305" y="75842"/>
                    <a:pt x="61324" y="75633"/>
                  </a:cubicBezTo>
                  <a:cubicBezTo>
                    <a:pt x="61398" y="75693"/>
                    <a:pt x="61500" y="75726"/>
                    <a:pt x="61597" y="75726"/>
                  </a:cubicBezTo>
                  <a:cubicBezTo>
                    <a:pt x="61748" y="75726"/>
                    <a:pt x="61890" y="75646"/>
                    <a:pt x="61913" y="75462"/>
                  </a:cubicBezTo>
                  <a:cubicBezTo>
                    <a:pt x="62161" y="74206"/>
                    <a:pt x="62142" y="72970"/>
                    <a:pt x="61875" y="71695"/>
                  </a:cubicBezTo>
                  <a:cubicBezTo>
                    <a:pt x="61818" y="71543"/>
                    <a:pt x="61723" y="71410"/>
                    <a:pt x="61609" y="71372"/>
                  </a:cubicBezTo>
                  <a:cubicBezTo>
                    <a:pt x="61685" y="71125"/>
                    <a:pt x="61628" y="70840"/>
                    <a:pt x="61343" y="70649"/>
                  </a:cubicBezTo>
                  <a:cubicBezTo>
                    <a:pt x="58547" y="68728"/>
                    <a:pt x="57196" y="66446"/>
                    <a:pt x="56568" y="63307"/>
                  </a:cubicBezTo>
                  <a:lnTo>
                    <a:pt x="56568" y="63307"/>
                  </a:lnTo>
                  <a:cubicBezTo>
                    <a:pt x="59608" y="63314"/>
                    <a:pt x="62650" y="63327"/>
                    <a:pt x="65692" y="63327"/>
                  </a:cubicBezTo>
                  <a:cubicBezTo>
                    <a:pt x="71520" y="63327"/>
                    <a:pt x="77348" y="63278"/>
                    <a:pt x="83160" y="63041"/>
                  </a:cubicBezTo>
                  <a:cubicBezTo>
                    <a:pt x="83179" y="63041"/>
                    <a:pt x="83198" y="63022"/>
                    <a:pt x="83217" y="63022"/>
                  </a:cubicBezTo>
                  <a:cubicBezTo>
                    <a:pt x="83359" y="63039"/>
                    <a:pt x="83501" y="63047"/>
                    <a:pt x="83643" y="63047"/>
                  </a:cubicBezTo>
                  <a:cubicBezTo>
                    <a:pt x="84772" y="63047"/>
                    <a:pt x="85878" y="62527"/>
                    <a:pt x="86774" y="61767"/>
                  </a:cubicBezTo>
                  <a:cubicBezTo>
                    <a:pt x="88771" y="60055"/>
                    <a:pt x="89189" y="57335"/>
                    <a:pt x="89265" y="54824"/>
                  </a:cubicBezTo>
                  <a:cubicBezTo>
                    <a:pt x="89455" y="47235"/>
                    <a:pt x="88999" y="39588"/>
                    <a:pt x="88904" y="31999"/>
                  </a:cubicBezTo>
                  <a:cubicBezTo>
                    <a:pt x="88809" y="24296"/>
                    <a:pt x="88714" y="16592"/>
                    <a:pt x="88619" y="8908"/>
                  </a:cubicBezTo>
                  <a:cubicBezTo>
                    <a:pt x="88600" y="6492"/>
                    <a:pt x="88714" y="3601"/>
                    <a:pt x="87002" y="1661"/>
                  </a:cubicBezTo>
                  <a:cubicBezTo>
                    <a:pt x="86132" y="672"/>
                    <a:pt x="84997" y="150"/>
                    <a:pt x="83813" y="150"/>
                  </a:cubicBezTo>
                  <a:cubicBezTo>
                    <a:pt x="83288" y="150"/>
                    <a:pt x="82753" y="252"/>
                    <a:pt x="82228" y="463"/>
                  </a:cubicBezTo>
                  <a:cubicBezTo>
                    <a:pt x="82132" y="368"/>
                    <a:pt x="82018" y="330"/>
                    <a:pt x="81847" y="310"/>
                  </a:cubicBezTo>
                  <a:cubicBezTo>
                    <a:pt x="74763" y="66"/>
                    <a:pt x="67660" y="1"/>
                    <a:pt x="60555"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5"/>
            <p:cNvSpPr/>
            <p:nvPr/>
          </p:nvSpPr>
          <p:spPr>
            <a:xfrm>
              <a:off x="3703578" y="9025146"/>
              <a:ext cx="102361" cy="102362"/>
            </a:xfrm>
            <a:custGeom>
              <a:avLst/>
              <a:gdLst/>
              <a:ahLst/>
              <a:cxnLst/>
              <a:rect l="l" t="t" r="r" b="b"/>
              <a:pathLst>
                <a:path w="5175" h="5175" extrusionOk="0">
                  <a:moveTo>
                    <a:pt x="2587" y="0"/>
                  </a:moveTo>
                  <a:cubicBezTo>
                    <a:pt x="1161" y="0"/>
                    <a:pt x="1" y="1161"/>
                    <a:pt x="1" y="2587"/>
                  </a:cubicBezTo>
                  <a:cubicBezTo>
                    <a:pt x="1" y="4014"/>
                    <a:pt x="1161" y="5174"/>
                    <a:pt x="2587" y="5174"/>
                  </a:cubicBezTo>
                  <a:cubicBezTo>
                    <a:pt x="4014" y="5174"/>
                    <a:pt x="5174" y="4014"/>
                    <a:pt x="5174" y="2587"/>
                  </a:cubicBezTo>
                  <a:cubicBezTo>
                    <a:pt x="5174" y="1161"/>
                    <a:pt x="4014" y="0"/>
                    <a:pt x="2587"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5"/>
            <p:cNvSpPr/>
            <p:nvPr/>
          </p:nvSpPr>
          <p:spPr>
            <a:xfrm>
              <a:off x="3329150" y="9447725"/>
              <a:ext cx="831250" cy="130800"/>
            </a:xfrm>
            <a:custGeom>
              <a:avLst/>
              <a:gdLst/>
              <a:ahLst/>
              <a:cxnLst/>
              <a:rect l="l" t="t" r="r" b="b"/>
              <a:pathLst>
                <a:path w="33250" h="5232" fill="none" extrusionOk="0">
                  <a:moveTo>
                    <a:pt x="1" y="476"/>
                  </a:moveTo>
                  <a:cubicBezTo>
                    <a:pt x="1" y="476"/>
                    <a:pt x="17861" y="5232"/>
                    <a:pt x="33249" y="1"/>
                  </a:cubicBezTo>
                </a:path>
              </a:pathLst>
            </a:custGeom>
            <a:noFill/>
            <a:ln w="19050" cap="flat" cmpd="sng">
              <a:solidFill>
                <a:schemeClr val="dk1"/>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5"/>
            <p:cNvSpPr/>
            <p:nvPr/>
          </p:nvSpPr>
          <p:spPr>
            <a:xfrm>
              <a:off x="3496075" y="9220425"/>
              <a:ext cx="531175" cy="8125"/>
            </a:xfrm>
            <a:custGeom>
              <a:avLst/>
              <a:gdLst/>
              <a:ahLst/>
              <a:cxnLst/>
              <a:rect l="l" t="t" r="r" b="b"/>
              <a:pathLst>
                <a:path w="21247" h="325" fill="none" extrusionOk="0">
                  <a:moveTo>
                    <a:pt x="0" y="324"/>
                  </a:moveTo>
                  <a:lnTo>
                    <a:pt x="21246" y="1"/>
                  </a:lnTo>
                </a:path>
              </a:pathLst>
            </a:custGeom>
            <a:noFill/>
            <a:ln w="19050" cap="flat" cmpd="sng">
              <a:solidFill>
                <a:schemeClr val="dk1"/>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grpSp>
        <p:nvGrpSpPr>
          <p:cNvPr id="1186" name="Google Shape;1186;p46"/>
          <p:cNvGrpSpPr/>
          <p:nvPr/>
        </p:nvGrpSpPr>
        <p:grpSpPr>
          <a:xfrm>
            <a:off x="2214665" y="871536"/>
            <a:ext cx="4665181" cy="3548703"/>
            <a:chOff x="2214665" y="871536"/>
            <a:chExt cx="4665181" cy="3548703"/>
          </a:xfrm>
        </p:grpSpPr>
        <p:sp>
          <p:nvSpPr>
            <p:cNvPr id="1187" name="Google Shape;1187;p46"/>
            <p:cNvSpPr/>
            <p:nvPr/>
          </p:nvSpPr>
          <p:spPr>
            <a:xfrm rot="-9146455">
              <a:off x="5383217" y="2224229"/>
              <a:ext cx="1394377" cy="783980"/>
            </a:xfrm>
            <a:custGeom>
              <a:avLst/>
              <a:gdLst/>
              <a:ahLst/>
              <a:cxnLst/>
              <a:rect l="l" t="t" r="r" b="b"/>
              <a:pathLst>
                <a:path w="42759" h="24041" extrusionOk="0">
                  <a:moveTo>
                    <a:pt x="38895" y="1"/>
                  </a:moveTo>
                  <a:cubicBezTo>
                    <a:pt x="38895" y="1"/>
                    <a:pt x="14320" y="15962"/>
                    <a:pt x="5864" y="16310"/>
                  </a:cubicBezTo>
                  <a:cubicBezTo>
                    <a:pt x="0" y="16521"/>
                    <a:pt x="5843" y="24040"/>
                    <a:pt x="7966" y="24040"/>
                  </a:cubicBezTo>
                  <a:cubicBezTo>
                    <a:pt x="8079" y="24040"/>
                    <a:pt x="8181" y="24019"/>
                    <a:pt x="8271" y="23974"/>
                  </a:cubicBezTo>
                  <a:cubicBezTo>
                    <a:pt x="16378" y="20047"/>
                    <a:pt x="42758" y="7031"/>
                    <a:pt x="42758" y="7031"/>
                  </a:cubicBezTo>
                  <a:lnTo>
                    <a:pt x="38895" y="1"/>
                  </a:lnTo>
                  <a:close/>
                </a:path>
              </a:pathLst>
            </a:custGeom>
            <a:solidFill>
              <a:srgbClr val="5BC0C7"/>
            </a:solidFill>
            <a:ln w="1980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6"/>
            <p:cNvSpPr/>
            <p:nvPr/>
          </p:nvSpPr>
          <p:spPr>
            <a:xfrm rot="1721108">
              <a:off x="2317252" y="2131261"/>
              <a:ext cx="1394356" cy="783969"/>
            </a:xfrm>
            <a:custGeom>
              <a:avLst/>
              <a:gdLst/>
              <a:ahLst/>
              <a:cxnLst/>
              <a:rect l="l" t="t" r="r" b="b"/>
              <a:pathLst>
                <a:path w="42759" h="24041" extrusionOk="0">
                  <a:moveTo>
                    <a:pt x="38895" y="1"/>
                  </a:moveTo>
                  <a:cubicBezTo>
                    <a:pt x="38895" y="1"/>
                    <a:pt x="14320" y="15962"/>
                    <a:pt x="5864" y="16310"/>
                  </a:cubicBezTo>
                  <a:cubicBezTo>
                    <a:pt x="0" y="16521"/>
                    <a:pt x="5843" y="24040"/>
                    <a:pt x="7966" y="24040"/>
                  </a:cubicBezTo>
                  <a:cubicBezTo>
                    <a:pt x="8079" y="24040"/>
                    <a:pt x="8181" y="24019"/>
                    <a:pt x="8271" y="23974"/>
                  </a:cubicBezTo>
                  <a:cubicBezTo>
                    <a:pt x="16378" y="20047"/>
                    <a:pt x="42758" y="7031"/>
                    <a:pt x="42758" y="7031"/>
                  </a:cubicBezTo>
                  <a:lnTo>
                    <a:pt x="38895" y="1"/>
                  </a:lnTo>
                  <a:close/>
                </a:path>
              </a:pathLst>
            </a:custGeom>
            <a:solidFill>
              <a:srgbClr val="5BC0C7"/>
            </a:solidFill>
            <a:ln w="1980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6"/>
            <p:cNvSpPr/>
            <p:nvPr/>
          </p:nvSpPr>
          <p:spPr>
            <a:xfrm rot="3599943">
              <a:off x="2779730" y="1279310"/>
              <a:ext cx="1394331" cy="783954"/>
            </a:xfrm>
            <a:custGeom>
              <a:avLst/>
              <a:gdLst/>
              <a:ahLst/>
              <a:cxnLst/>
              <a:rect l="l" t="t" r="r" b="b"/>
              <a:pathLst>
                <a:path w="42759" h="24041" extrusionOk="0">
                  <a:moveTo>
                    <a:pt x="38895" y="1"/>
                  </a:moveTo>
                  <a:cubicBezTo>
                    <a:pt x="38895" y="1"/>
                    <a:pt x="14320" y="15962"/>
                    <a:pt x="5864" y="16310"/>
                  </a:cubicBezTo>
                  <a:cubicBezTo>
                    <a:pt x="0" y="16521"/>
                    <a:pt x="5843" y="24040"/>
                    <a:pt x="7966" y="24040"/>
                  </a:cubicBezTo>
                  <a:cubicBezTo>
                    <a:pt x="8079" y="24040"/>
                    <a:pt x="8181" y="24019"/>
                    <a:pt x="8271" y="23974"/>
                  </a:cubicBezTo>
                  <a:cubicBezTo>
                    <a:pt x="16378" y="20047"/>
                    <a:pt x="42758" y="7031"/>
                    <a:pt x="42758" y="7031"/>
                  </a:cubicBezTo>
                  <a:lnTo>
                    <a:pt x="38895" y="1"/>
                  </a:lnTo>
                  <a:close/>
                </a:path>
              </a:pathLst>
            </a:custGeom>
            <a:solidFill>
              <a:srgbClr val="5BC0C7"/>
            </a:solidFill>
            <a:ln w="1980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6"/>
            <p:cNvSpPr/>
            <p:nvPr/>
          </p:nvSpPr>
          <p:spPr>
            <a:xfrm rot="10800000">
              <a:off x="5054922" y="1451672"/>
              <a:ext cx="1394371" cy="783977"/>
            </a:xfrm>
            <a:custGeom>
              <a:avLst/>
              <a:gdLst/>
              <a:ahLst/>
              <a:cxnLst/>
              <a:rect l="l" t="t" r="r" b="b"/>
              <a:pathLst>
                <a:path w="42759" h="24041" extrusionOk="0">
                  <a:moveTo>
                    <a:pt x="38895" y="1"/>
                  </a:moveTo>
                  <a:cubicBezTo>
                    <a:pt x="38895" y="1"/>
                    <a:pt x="14320" y="15962"/>
                    <a:pt x="5864" y="16310"/>
                  </a:cubicBezTo>
                  <a:cubicBezTo>
                    <a:pt x="0" y="16521"/>
                    <a:pt x="5843" y="24040"/>
                    <a:pt x="7966" y="24040"/>
                  </a:cubicBezTo>
                  <a:cubicBezTo>
                    <a:pt x="8079" y="24040"/>
                    <a:pt x="8181" y="24019"/>
                    <a:pt x="8271" y="23974"/>
                  </a:cubicBezTo>
                  <a:cubicBezTo>
                    <a:pt x="16378" y="20047"/>
                    <a:pt x="42758" y="7031"/>
                    <a:pt x="42758" y="7031"/>
                  </a:cubicBezTo>
                  <a:lnTo>
                    <a:pt x="38895" y="1"/>
                  </a:lnTo>
                  <a:close/>
                </a:path>
              </a:pathLst>
            </a:custGeom>
            <a:solidFill>
              <a:srgbClr val="5BC0C7"/>
            </a:solidFill>
            <a:ln w="1980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6"/>
            <p:cNvSpPr/>
            <p:nvPr/>
          </p:nvSpPr>
          <p:spPr>
            <a:xfrm rot="-7200057">
              <a:off x="5064076" y="3228510"/>
              <a:ext cx="1394331" cy="783954"/>
            </a:xfrm>
            <a:custGeom>
              <a:avLst/>
              <a:gdLst/>
              <a:ahLst/>
              <a:cxnLst/>
              <a:rect l="l" t="t" r="r" b="b"/>
              <a:pathLst>
                <a:path w="42759" h="24041" extrusionOk="0">
                  <a:moveTo>
                    <a:pt x="38895" y="1"/>
                  </a:moveTo>
                  <a:cubicBezTo>
                    <a:pt x="38895" y="1"/>
                    <a:pt x="14320" y="15962"/>
                    <a:pt x="5864" y="16310"/>
                  </a:cubicBezTo>
                  <a:cubicBezTo>
                    <a:pt x="0" y="16521"/>
                    <a:pt x="5843" y="24040"/>
                    <a:pt x="7966" y="24040"/>
                  </a:cubicBezTo>
                  <a:cubicBezTo>
                    <a:pt x="8079" y="24040"/>
                    <a:pt x="8181" y="24019"/>
                    <a:pt x="8271" y="23974"/>
                  </a:cubicBezTo>
                  <a:cubicBezTo>
                    <a:pt x="16378" y="20047"/>
                    <a:pt x="42758" y="7031"/>
                    <a:pt x="42758" y="7031"/>
                  </a:cubicBezTo>
                  <a:lnTo>
                    <a:pt x="38895" y="1"/>
                  </a:lnTo>
                  <a:close/>
                </a:path>
              </a:pathLst>
            </a:custGeom>
            <a:solidFill>
              <a:srgbClr val="5BC0C7"/>
            </a:solidFill>
            <a:ln w="1980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6"/>
            <p:cNvSpPr/>
            <p:nvPr/>
          </p:nvSpPr>
          <p:spPr>
            <a:xfrm>
              <a:off x="2788844" y="3056125"/>
              <a:ext cx="1394371" cy="783977"/>
            </a:xfrm>
            <a:custGeom>
              <a:avLst/>
              <a:gdLst/>
              <a:ahLst/>
              <a:cxnLst/>
              <a:rect l="l" t="t" r="r" b="b"/>
              <a:pathLst>
                <a:path w="42759" h="24041" extrusionOk="0">
                  <a:moveTo>
                    <a:pt x="38895" y="1"/>
                  </a:moveTo>
                  <a:cubicBezTo>
                    <a:pt x="38895" y="1"/>
                    <a:pt x="14320" y="15962"/>
                    <a:pt x="5864" y="16310"/>
                  </a:cubicBezTo>
                  <a:cubicBezTo>
                    <a:pt x="0" y="16521"/>
                    <a:pt x="5843" y="24040"/>
                    <a:pt x="7966" y="24040"/>
                  </a:cubicBezTo>
                  <a:cubicBezTo>
                    <a:pt x="8079" y="24040"/>
                    <a:pt x="8181" y="24019"/>
                    <a:pt x="8271" y="23974"/>
                  </a:cubicBezTo>
                  <a:cubicBezTo>
                    <a:pt x="16378" y="20047"/>
                    <a:pt x="42758" y="7031"/>
                    <a:pt x="42758" y="7031"/>
                  </a:cubicBezTo>
                  <a:lnTo>
                    <a:pt x="38895" y="1"/>
                  </a:lnTo>
                  <a:close/>
                </a:path>
              </a:pathLst>
            </a:custGeom>
            <a:solidFill>
              <a:srgbClr val="5BC0C7"/>
            </a:solidFill>
            <a:ln w="1980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 name="Google Shape;1193;p46"/>
          <p:cNvGrpSpPr/>
          <p:nvPr/>
        </p:nvGrpSpPr>
        <p:grpSpPr>
          <a:xfrm>
            <a:off x="681850" y="440212"/>
            <a:ext cx="7780287" cy="4412905"/>
            <a:chOff x="681850" y="440212"/>
            <a:chExt cx="7780287" cy="4412905"/>
          </a:xfrm>
        </p:grpSpPr>
        <p:sp>
          <p:nvSpPr>
            <p:cNvPr id="1194" name="Google Shape;1194;p46"/>
            <p:cNvSpPr/>
            <p:nvPr/>
          </p:nvSpPr>
          <p:spPr>
            <a:xfrm>
              <a:off x="6504263" y="1946625"/>
              <a:ext cx="1957874" cy="1339230"/>
            </a:xfrm>
            <a:custGeom>
              <a:avLst/>
              <a:gdLst/>
              <a:ahLst/>
              <a:cxnLst/>
              <a:rect l="l" t="t" r="r" b="b"/>
              <a:pathLst>
                <a:path w="55358" h="50690" extrusionOk="0">
                  <a:moveTo>
                    <a:pt x="31438" y="0"/>
                  </a:moveTo>
                  <a:cubicBezTo>
                    <a:pt x="27737" y="0"/>
                    <a:pt x="24130" y="499"/>
                    <a:pt x="20300" y="2195"/>
                  </a:cubicBezTo>
                  <a:cubicBezTo>
                    <a:pt x="14188" y="4887"/>
                    <a:pt x="8867" y="9637"/>
                    <a:pt x="5796" y="15560"/>
                  </a:cubicBezTo>
                  <a:cubicBezTo>
                    <a:pt x="0" y="26644"/>
                    <a:pt x="4149" y="38488"/>
                    <a:pt x="14125" y="45360"/>
                  </a:cubicBezTo>
                  <a:cubicBezTo>
                    <a:pt x="19046" y="48777"/>
                    <a:pt x="25060" y="50689"/>
                    <a:pt x="30925" y="50689"/>
                  </a:cubicBezTo>
                  <a:cubicBezTo>
                    <a:pt x="38269" y="50689"/>
                    <a:pt x="45379" y="47691"/>
                    <a:pt x="49816" y="40895"/>
                  </a:cubicBezTo>
                  <a:cubicBezTo>
                    <a:pt x="54123" y="34308"/>
                    <a:pt x="55358" y="26327"/>
                    <a:pt x="53521" y="18695"/>
                  </a:cubicBezTo>
                  <a:cubicBezTo>
                    <a:pt x="52602" y="15021"/>
                    <a:pt x="51019" y="11474"/>
                    <a:pt x="48961" y="8276"/>
                  </a:cubicBezTo>
                  <a:cubicBezTo>
                    <a:pt x="46649" y="4602"/>
                    <a:pt x="45635" y="1024"/>
                    <a:pt x="40790" y="612"/>
                  </a:cubicBezTo>
                  <a:cubicBezTo>
                    <a:pt x="37500" y="328"/>
                    <a:pt x="34438" y="0"/>
                    <a:pt x="31438" y="0"/>
                  </a:cubicBezTo>
                  <a:close/>
                </a:path>
              </a:pathLst>
            </a:custGeom>
            <a:solidFill>
              <a:srgbClr val="5BC0C7"/>
            </a:solidFill>
            <a:ln w="190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6"/>
            <p:cNvSpPr/>
            <p:nvPr/>
          </p:nvSpPr>
          <p:spPr>
            <a:xfrm>
              <a:off x="3417970" y="1613124"/>
              <a:ext cx="2191490" cy="2006232"/>
            </a:xfrm>
            <a:custGeom>
              <a:avLst/>
              <a:gdLst/>
              <a:ahLst/>
              <a:cxnLst/>
              <a:rect l="l" t="t" r="r" b="b"/>
              <a:pathLst>
                <a:path w="67203" h="61522" extrusionOk="0">
                  <a:moveTo>
                    <a:pt x="38086" y="1"/>
                  </a:moveTo>
                  <a:cubicBezTo>
                    <a:pt x="33621" y="1"/>
                    <a:pt x="29258" y="609"/>
                    <a:pt x="24607" y="2665"/>
                  </a:cubicBezTo>
                  <a:cubicBezTo>
                    <a:pt x="17165" y="5958"/>
                    <a:pt x="10768" y="11690"/>
                    <a:pt x="6999" y="18942"/>
                  </a:cubicBezTo>
                  <a:cubicBezTo>
                    <a:pt x="1" y="32338"/>
                    <a:pt x="5068" y="46716"/>
                    <a:pt x="17165" y="55108"/>
                  </a:cubicBezTo>
                  <a:cubicBezTo>
                    <a:pt x="23141" y="59214"/>
                    <a:pt x="30446" y="61522"/>
                    <a:pt x="37568" y="61522"/>
                  </a:cubicBezTo>
                  <a:cubicBezTo>
                    <a:pt x="46487" y="61522"/>
                    <a:pt x="55118" y="57902"/>
                    <a:pt x="60488" y="49661"/>
                  </a:cubicBezTo>
                  <a:cubicBezTo>
                    <a:pt x="65714" y="41681"/>
                    <a:pt x="67202" y="31990"/>
                    <a:pt x="64954" y="22774"/>
                  </a:cubicBezTo>
                  <a:cubicBezTo>
                    <a:pt x="63845" y="18246"/>
                    <a:pt x="61945" y="13970"/>
                    <a:pt x="59443" y="10107"/>
                  </a:cubicBezTo>
                  <a:cubicBezTo>
                    <a:pt x="56561" y="5642"/>
                    <a:pt x="55390" y="1271"/>
                    <a:pt x="49468" y="765"/>
                  </a:cubicBezTo>
                  <a:cubicBezTo>
                    <a:pt x="45463" y="408"/>
                    <a:pt x="41740" y="1"/>
                    <a:pt x="38086" y="1"/>
                  </a:cubicBezTo>
                  <a:close/>
                </a:path>
              </a:pathLst>
            </a:custGeom>
            <a:solidFill>
              <a:srgbClr val="5BC0C7"/>
            </a:solidFill>
            <a:ln w="190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6"/>
            <p:cNvSpPr/>
            <p:nvPr/>
          </p:nvSpPr>
          <p:spPr>
            <a:xfrm rot="10800000">
              <a:off x="681850" y="1905425"/>
              <a:ext cx="1957874" cy="1339230"/>
            </a:xfrm>
            <a:custGeom>
              <a:avLst/>
              <a:gdLst/>
              <a:ahLst/>
              <a:cxnLst/>
              <a:rect l="l" t="t" r="r" b="b"/>
              <a:pathLst>
                <a:path w="55358" h="50690" extrusionOk="0">
                  <a:moveTo>
                    <a:pt x="31438" y="0"/>
                  </a:moveTo>
                  <a:cubicBezTo>
                    <a:pt x="27737" y="0"/>
                    <a:pt x="24130" y="499"/>
                    <a:pt x="20300" y="2195"/>
                  </a:cubicBezTo>
                  <a:cubicBezTo>
                    <a:pt x="14188" y="4887"/>
                    <a:pt x="8867" y="9637"/>
                    <a:pt x="5796" y="15560"/>
                  </a:cubicBezTo>
                  <a:cubicBezTo>
                    <a:pt x="0" y="26644"/>
                    <a:pt x="4149" y="38488"/>
                    <a:pt x="14125" y="45360"/>
                  </a:cubicBezTo>
                  <a:cubicBezTo>
                    <a:pt x="19046" y="48777"/>
                    <a:pt x="25060" y="50689"/>
                    <a:pt x="30925" y="50689"/>
                  </a:cubicBezTo>
                  <a:cubicBezTo>
                    <a:pt x="38269" y="50689"/>
                    <a:pt x="45379" y="47691"/>
                    <a:pt x="49816" y="40895"/>
                  </a:cubicBezTo>
                  <a:cubicBezTo>
                    <a:pt x="54123" y="34308"/>
                    <a:pt x="55358" y="26327"/>
                    <a:pt x="53521" y="18695"/>
                  </a:cubicBezTo>
                  <a:cubicBezTo>
                    <a:pt x="52602" y="15021"/>
                    <a:pt x="51019" y="11474"/>
                    <a:pt x="48961" y="8276"/>
                  </a:cubicBezTo>
                  <a:cubicBezTo>
                    <a:pt x="46649" y="4602"/>
                    <a:pt x="45635" y="1024"/>
                    <a:pt x="40790" y="612"/>
                  </a:cubicBezTo>
                  <a:cubicBezTo>
                    <a:pt x="37500" y="328"/>
                    <a:pt x="34438" y="0"/>
                    <a:pt x="31438" y="0"/>
                  </a:cubicBezTo>
                  <a:close/>
                </a:path>
              </a:pathLst>
            </a:custGeom>
            <a:solidFill>
              <a:srgbClr val="5BC0C7"/>
            </a:solidFill>
            <a:ln w="190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6"/>
            <p:cNvSpPr/>
            <p:nvPr/>
          </p:nvSpPr>
          <p:spPr>
            <a:xfrm>
              <a:off x="5370400" y="481412"/>
              <a:ext cx="1957874" cy="1339230"/>
            </a:xfrm>
            <a:custGeom>
              <a:avLst/>
              <a:gdLst/>
              <a:ahLst/>
              <a:cxnLst/>
              <a:rect l="l" t="t" r="r" b="b"/>
              <a:pathLst>
                <a:path w="55358" h="50690" extrusionOk="0">
                  <a:moveTo>
                    <a:pt x="31438" y="0"/>
                  </a:moveTo>
                  <a:cubicBezTo>
                    <a:pt x="27737" y="0"/>
                    <a:pt x="24130" y="499"/>
                    <a:pt x="20300" y="2195"/>
                  </a:cubicBezTo>
                  <a:cubicBezTo>
                    <a:pt x="14188" y="4887"/>
                    <a:pt x="8867" y="9637"/>
                    <a:pt x="5796" y="15560"/>
                  </a:cubicBezTo>
                  <a:cubicBezTo>
                    <a:pt x="0" y="26644"/>
                    <a:pt x="4149" y="38488"/>
                    <a:pt x="14125" y="45360"/>
                  </a:cubicBezTo>
                  <a:cubicBezTo>
                    <a:pt x="19046" y="48777"/>
                    <a:pt x="25060" y="50689"/>
                    <a:pt x="30925" y="50689"/>
                  </a:cubicBezTo>
                  <a:cubicBezTo>
                    <a:pt x="38269" y="50689"/>
                    <a:pt x="45379" y="47691"/>
                    <a:pt x="49816" y="40895"/>
                  </a:cubicBezTo>
                  <a:cubicBezTo>
                    <a:pt x="54123" y="34308"/>
                    <a:pt x="55358" y="26327"/>
                    <a:pt x="53521" y="18695"/>
                  </a:cubicBezTo>
                  <a:cubicBezTo>
                    <a:pt x="52602" y="15021"/>
                    <a:pt x="51019" y="11474"/>
                    <a:pt x="48961" y="8276"/>
                  </a:cubicBezTo>
                  <a:cubicBezTo>
                    <a:pt x="46649" y="4602"/>
                    <a:pt x="45635" y="1024"/>
                    <a:pt x="40790" y="612"/>
                  </a:cubicBezTo>
                  <a:cubicBezTo>
                    <a:pt x="37500" y="328"/>
                    <a:pt x="34438" y="0"/>
                    <a:pt x="31438" y="0"/>
                  </a:cubicBezTo>
                  <a:close/>
                </a:path>
              </a:pathLst>
            </a:custGeom>
            <a:solidFill>
              <a:srgbClr val="5BC0C7"/>
            </a:solidFill>
            <a:ln w="190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6"/>
            <p:cNvSpPr/>
            <p:nvPr/>
          </p:nvSpPr>
          <p:spPr>
            <a:xfrm rot="10800000">
              <a:off x="1815738" y="440212"/>
              <a:ext cx="1957874" cy="1339230"/>
            </a:xfrm>
            <a:custGeom>
              <a:avLst/>
              <a:gdLst/>
              <a:ahLst/>
              <a:cxnLst/>
              <a:rect l="l" t="t" r="r" b="b"/>
              <a:pathLst>
                <a:path w="55358" h="50690" extrusionOk="0">
                  <a:moveTo>
                    <a:pt x="31438" y="0"/>
                  </a:moveTo>
                  <a:cubicBezTo>
                    <a:pt x="27737" y="0"/>
                    <a:pt x="24130" y="499"/>
                    <a:pt x="20300" y="2195"/>
                  </a:cubicBezTo>
                  <a:cubicBezTo>
                    <a:pt x="14188" y="4887"/>
                    <a:pt x="8867" y="9637"/>
                    <a:pt x="5796" y="15560"/>
                  </a:cubicBezTo>
                  <a:cubicBezTo>
                    <a:pt x="0" y="26644"/>
                    <a:pt x="4149" y="38488"/>
                    <a:pt x="14125" y="45360"/>
                  </a:cubicBezTo>
                  <a:cubicBezTo>
                    <a:pt x="19046" y="48777"/>
                    <a:pt x="25060" y="50689"/>
                    <a:pt x="30925" y="50689"/>
                  </a:cubicBezTo>
                  <a:cubicBezTo>
                    <a:pt x="38269" y="50689"/>
                    <a:pt x="45379" y="47691"/>
                    <a:pt x="49816" y="40895"/>
                  </a:cubicBezTo>
                  <a:cubicBezTo>
                    <a:pt x="54123" y="34308"/>
                    <a:pt x="55358" y="26327"/>
                    <a:pt x="53521" y="18695"/>
                  </a:cubicBezTo>
                  <a:cubicBezTo>
                    <a:pt x="52602" y="15021"/>
                    <a:pt x="51019" y="11474"/>
                    <a:pt x="48961" y="8276"/>
                  </a:cubicBezTo>
                  <a:cubicBezTo>
                    <a:pt x="46649" y="4602"/>
                    <a:pt x="45635" y="1024"/>
                    <a:pt x="40790" y="612"/>
                  </a:cubicBezTo>
                  <a:cubicBezTo>
                    <a:pt x="37500" y="328"/>
                    <a:pt x="34438" y="0"/>
                    <a:pt x="31438" y="0"/>
                  </a:cubicBezTo>
                  <a:close/>
                </a:path>
              </a:pathLst>
            </a:custGeom>
            <a:solidFill>
              <a:srgbClr val="5BC0C7"/>
            </a:solidFill>
            <a:ln w="190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6"/>
            <p:cNvSpPr/>
            <p:nvPr/>
          </p:nvSpPr>
          <p:spPr>
            <a:xfrm rot="10800000">
              <a:off x="1815738" y="3472687"/>
              <a:ext cx="1957874" cy="1339230"/>
            </a:xfrm>
            <a:custGeom>
              <a:avLst/>
              <a:gdLst/>
              <a:ahLst/>
              <a:cxnLst/>
              <a:rect l="l" t="t" r="r" b="b"/>
              <a:pathLst>
                <a:path w="55358" h="50690" extrusionOk="0">
                  <a:moveTo>
                    <a:pt x="31438" y="0"/>
                  </a:moveTo>
                  <a:cubicBezTo>
                    <a:pt x="27737" y="0"/>
                    <a:pt x="24130" y="499"/>
                    <a:pt x="20300" y="2195"/>
                  </a:cubicBezTo>
                  <a:cubicBezTo>
                    <a:pt x="14188" y="4887"/>
                    <a:pt x="8867" y="9637"/>
                    <a:pt x="5796" y="15560"/>
                  </a:cubicBezTo>
                  <a:cubicBezTo>
                    <a:pt x="0" y="26644"/>
                    <a:pt x="4149" y="38488"/>
                    <a:pt x="14125" y="45360"/>
                  </a:cubicBezTo>
                  <a:cubicBezTo>
                    <a:pt x="19046" y="48777"/>
                    <a:pt x="25060" y="50689"/>
                    <a:pt x="30925" y="50689"/>
                  </a:cubicBezTo>
                  <a:cubicBezTo>
                    <a:pt x="38269" y="50689"/>
                    <a:pt x="45379" y="47691"/>
                    <a:pt x="49816" y="40895"/>
                  </a:cubicBezTo>
                  <a:cubicBezTo>
                    <a:pt x="54123" y="34308"/>
                    <a:pt x="55358" y="26327"/>
                    <a:pt x="53521" y="18695"/>
                  </a:cubicBezTo>
                  <a:cubicBezTo>
                    <a:pt x="52602" y="15021"/>
                    <a:pt x="51019" y="11474"/>
                    <a:pt x="48961" y="8276"/>
                  </a:cubicBezTo>
                  <a:cubicBezTo>
                    <a:pt x="46649" y="4602"/>
                    <a:pt x="45635" y="1024"/>
                    <a:pt x="40790" y="612"/>
                  </a:cubicBezTo>
                  <a:cubicBezTo>
                    <a:pt x="37500" y="328"/>
                    <a:pt x="34438" y="0"/>
                    <a:pt x="31438" y="0"/>
                  </a:cubicBezTo>
                  <a:close/>
                </a:path>
              </a:pathLst>
            </a:custGeom>
            <a:solidFill>
              <a:srgbClr val="5BC0C7"/>
            </a:solidFill>
            <a:ln w="190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6"/>
            <p:cNvSpPr/>
            <p:nvPr/>
          </p:nvSpPr>
          <p:spPr>
            <a:xfrm>
              <a:off x="5370400" y="3513887"/>
              <a:ext cx="1957874" cy="1339230"/>
            </a:xfrm>
            <a:custGeom>
              <a:avLst/>
              <a:gdLst/>
              <a:ahLst/>
              <a:cxnLst/>
              <a:rect l="l" t="t" r="r" b="b"/>
              <a:pathLst>
                <a:path w="55358" h="50690" extrusionOk="0">
                  <a:moveTo>
                    <a:pt x="31438" y="0"/>
                  </a:moveTo>
                  <a:cubicBezTo>
                    <a:pt x="27737" y="0"/>
                    <a:pt x="24130" y="499"/>
                    <a:pt x="20300" y="2195"/>
                  </a:cubicBezTo>
                  <a:cubicBezTo>
                    <a:pt x="14188" y="4887"/>
                    <a:pt x="8867" y="9637"/>
                    <a:pt x="5796" y="15560"/>
                  </a:cubicBezTo>
                  <a:cubicBezTo>
                    <a:pt x="0" y="26644"/>
                    <a:pt x="4149" y="38488"/>
                    <a:pt x="14125" y="45360"/>
                  </a:cubicBezTo>
                  <a:cubicBezTo>
                    <a:pt x="19046" y="48777"/>
                    <a:pt x="25060" y="50689"/>
                    <a:pt x="30925" y="50689"/>
                  </a:cubicBezTo>
                  <a:cubicBezTo>
                    <a:pt x="38269" y="50689"/>
                    <a:pt x="45379" y="47691"/>
                    <a:pt x="49816" y="40895"/>
                  </a:cubicBezTo>
                  <a:cubicBezTo>
                    <a:pt x="54123" y="34308"/>
                    <a:pt x="55358" y="26327"/>
                    <a:pt x="53521" y="18695"/>
                  </a:cubicBezTo>
                  <a:cubicBezTo>
                    <a:pt x="52602" y="15021"/>
                    <a:pt x="51019" y="11474"/>
                    <a:pt x="48961" y="8276"/>
                  </a:cubicBezTo>
                  <a:cubicBezTo>
                    <a:pt x="46649" y="4602"/>
                    <a:pt x="45635" y="1024"/>
                    <a:pt x="40790" y="612"/>
                  </a:cubicBezTo>
                  <a:cubicBezTo>
                    <a:pt x="37500" y="328"/>
                    <a:pt x="34438" y="0"/>
                    <a:pt x="31438" y="0"/>
                  </a:cubicBezTo>
                  <a:close/>
                </a:path>
              </a:pathLst>
            </a:custGeom>
            <a:solidFill>
              <a:srgbClr val="5BC0C7"/>
            </a:solidFill>
            <a:ln w="190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1" name="Google Shape;1201;p46"/>
          <p:cNvSpPr txBox="1">
            <a:spLocks noGrp="1"/>
          </p:cNvSpPr>
          <p:nvPr>
            <p:ph type="title"/>
          </p:nvPr>
        </p:nvSpPr>
        <p:spPr>
          <a:xfrm>
            <a:off x="2254125" y="3843513"/>
            <a:ext cx="911100" cy="3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6"/>
                </a:solidFill>
              </a:rPr>
              <a:t>Venus</a:t>
            </a:r>
            <a:endParaRPr sz="2000">
              <a:solidFill>
                <a:schemeClr val="accent6"/>
              </a:solidFill>
            </a:endParaRPr>
          </a:p>
        </p:txBody>
      </p:sp>
      <p:sp>
        <p:nvSpPr>
          <p:cNvPr id="1202" name="Google Shape;1202;p46"/>
          <p:cNvSpPr txBox="1">
            <a:spLocks noGrp="1"/>
          </p:cNvSpPr>
          <p:nvPr>
            <p:ph type="subTitle" idx="4294967295"/>
          </p:nvPr>
        </p:nvSpPr>
        <p:spPr>
          <a:xfrm>
            <a:off x="1794822" y="4116538"/>
            <a:ext cx="1829700" cy="378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lt2"/>
                </a:solidFill>
              </a:rPr>
              <a:t>It’s quite hot</a:t>
            </a:r>
            <a:endParaRPr sz="1200">
              <a:solidFill>
                <a:schemeClr val="lt2"/>
              </a:solidFill>
            </a:endParaRPr>
          </a:p>
        </p:txBody>
      </p:sp>
      <p:sp>
        <p:nvSpPr>
          <p:cNvPr id="1203" name="Google Shape;1203;p46"/>
          <p:cNvSpPr txBox="1">
            <a:spLocks noGrp="1"/>
          </p:cNvSpPr>
          <p:nvPr>
            <p:ph type="title"/>
          </p:nvPr>
        </p:nvSpPr>
        <p:spPr>
          <a:xfrm>
            <a:off x="2085526" y="804037"/>
            <a:ext cx="1248300" cy="3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6"/>
                </a:solidFill>
              </a:rPr>
              <a:t>Saturn</a:t>
            </a:r>
            <a:endParaRPr sz="2000">
              <a:solidFill>
                <a:schemeClr val="accent6"/>
              </a:solidFill>
            </a:endParaRPr>
          </a:p>
        </p:txBody>
      </p:sp>
      <p:sp>
        <p:nvSpPr>
          <p:cNvPr id="1204" name="Google Shape;1204;p46"/>
          <p:cNvSpPr txBox="1">
            <a:spLocks noGrp="1"/>
          </p:cNvSpPr>
          <p:nvPr>
            <p:ph type="subTitle" idx="4294967295"/>
          </p:nvPr>
        </p:nvSpPr>
        <p:spPr>
          <a:xfrm>
            <a:off x="1794825" y="1078520"/>
            <a:ext cx="1829700" cy="378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lt2"/>
                </a:solidFill>
              </a:rPr>
              <a:t>It has several rings</a:t>
            </a:r>
            <a:endParaRPr sz="1200">
              <a:solidFill>
                <a:schemeClr val="lt2"/>
              </a:solidFill>
            </a:endParaRPr>
          </a:p>
        </p:txBody>
      </p:sp>
      <p:sp>
        <p:nvSpPr>
          <p:cNvPr id="1205" name="Google Shape;1205;p46"/>
          <p:cNvSpPr txBox="1">
            <a:spLocks noGrp="1"/>
          </p:cNvSpPr>
          <p:nvPr>
            <p:ph type="title"/>
          </p:nvPr>
        </p:nvSpPr>
        <p:spPr>
          <a:xfrm>
            <a:off x="5760924" y="804036"/>
            <a:ext cx="1248300" cy="3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6"/>
                </a:solidFill>
              </a:rPr>
              <a:t>Mars</a:t>
            </a:r>
            <a:endParaRPr sz="2000">
              <a:solidFill>
                <a:schemeClr val="accent6"/>
              </a:solidFill>
            </a:endParaRPr>
          </a:p>
        </p:txBody>
      </p:sp>
      <p:sp>
        <p:nvSpPr>
          <p:cNvPr id="1206" name="Google Shape;1206;p46"/>
          <p:cNvSpPr txBox="1">
            <a:spLocks noGrp="1"/>
          </p:cNvSpPr>
          <p:nvPr>
            <p:ph type="subTitle" idx="4294967295"/>
          </p:nvPr>
        </p:nvSpPr>
        <p:spPr>
          <a:xfrm>
            <a:off x="5470225" y="1078519"/>
            <a:ext cx="1829700" cy="378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lt2"/>
                </a:solidFill>
              </a:rPr>
              <a:t>It’s a cold place</a:t>
            </a:r>
            <a:endParaRPr sz="1200">
              <a:solidFill>
                <a:schemeClr val="lt2"/>
              </a:solidFill>
            </a:endParaRPr>
          </a:p>
        </p:txBody>
      </p:sp>
      <p:sp>
        <p:nvSpPr>
          <p:cNvPr id="1207" name="Google Shape;1207;p46"/>
          <p:cNvSpPr txBox="1">
            <a:spLocks noGrp="1"/>
          </p:cNvSpPr>
          <p:nvPr>
            <p:ph type="title"/>
          </p:nvPr>
        </p:nvSpPr>
        <p:spPr>
          <a:xfrm>
            <a:off x="922748" y="2245368"/>
            <a:ext cx="1347900" cy="3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6"/>
                </a:solidFill>
              </a:rPr>
              <a:t>Jupiter</a:t>
            </a:r>
            <a:endParaRPr sz="2000">
              <a:solidFill>
                <a:schemeClr val="accent6"/>
              </a:solidFill>
            </a:endParaRPr>
          </a:p>
        </p:txBody>
      </p:sp>
      <p:sp>
        <p:nvSpPr>
          <p:cNvPr id="1208" name="Google Shape;1208;p46"/>
          <p:cNvSpPr txBox="1">
            <a:spLocks noGrp="1"/>
          </p:cNvSpPr>
          <p:nvPr>
            <p:ph type="subTitle" idx="4294967295"/>
          </p:nvPr>
        </p:nvSpPr>
        <p:spPr>
          <a:xfrm>
            <a:off x="681848" y="2519843"/>
            <a:ext cx="1829700" cy="378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lt2"/>
                </a:solidFill>
              </a:rPr>
              <a:t>It’s the biggest one</a:t>
            </a:r>
            <a:endParaRPr sz="1200">
              <a:solidFill>
                <a:schemeClr val="lt2"/>
              </a:solidFill>
            </a:endParaRPr>
          </a:p>
        </p:txBody>
      </p:sp>
      <p:sp>
        <p:nvSpPr>
          <p:cNvPr id="1209" name="Google Shape;1209;p46"/>
          <p:cNvSpPr txBox="1">
            <a:spLocks noGrp="1"/>
          </p:cNvSpPr>
          <p:nvPr>
            <p:ph type="title"/>
          </p:nvPr>
        </p:nvSpPr>
        <p:spPr>
          <a:xfrm>
            <a:off x="5760925" y="3843517"/>
            <a:ext cx="1248300" cy="3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6"/>
                </a:solidFill>
              </a:rPr>
              <a:t>Pluto</a:t>
            </a:r>
            <a:endParaRPr sz="2000">
              <a:solidFill>
                <a:schemeClr val="accent6"/>
              </a:solidFill>
            </a:endParaRPr>
          </a:p>
        </p:txBody>
      </p:sp>
      <p:sp>
        <p:nvSpPr>
          <p:cNvPr id="1210" name="Google Shape;1210;p46"/>
          <p:cNvSpPr txBox="1">
            <a:spLocks noGrp="1"/>
          </p:cNvSpPr>
          <p:nvPr>
            <p:ph type="subTitle" idx="4294967295"/>
          </p:nvPr>
        </p:nvSpPr>
        <p:spPr>
          <a:xfrm>
            <a:off x="5470225" y="4118175"/>
            <a:ext cx="1829700" cy="378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lt2"/>
                </a:solidFill>
              </a:rPr>
              <a:t>It’s a dwarf planet</a:t>
            </a:r>
            <a:endParaRPr sz="1200">
              <a:solidFill>
                <a:schemeClr val="lt2"/>
              </a:solidFill>
            </a:endParaRPr>
          </a:p>
        </p:txBody>
      </p:sp>
      <p:sp>
        <p:nvSpPr>
          <p:cNvPr id="1211" name="Google Shape;1211;p46"/>
          <p:cNvSpPr txBox="1">
            <a:spLocks noGrp="1"/>
          </p:cNvSpPr>
          <p:nvPr>
            <p:ph type="title"/>
          </p:nvPr>
        </p:nvSpPr>
        <p:spPr>
          <a:xfrm>
            <a:off x="3643950" y="1964400"/>
            <a:ext cx="1856100" cy="121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Goals</a:t>
            </a:r>
            <a:endParaRPr/>
          </a:p>
        </p:txBody>
      </p:sp>
      <p:sp>
        <p:nvSpPr>
          <p:cNvPr id="1212" name="Google Shape;1212;p46"/>
          <p:cNvSpPr txBox="1">
            <a:spLocks noGrp="1"/>
          </p:cNvSpPr>
          <p:nvPr>
            <p:ph type="title"/>
          </p:nvPr>
        </p:nvSpPr>
        <p:spPr>
          <a:xfrm>
            <a:off x="6860723" y="2245368"/>
            <a:ext cx="1347900" cy="3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6"/>
                </a:solidFill>
              </a:rPr>
              <a:t>Neptune</a:t>
            </a:r>
            <a:endParaRPr sz="2000">
              <a:solidFill>
                <a:schemeClr val="accent6"/>
              </a:solidFill>
            </a:endParaRPr>
          </a:p>
        </p:txBody>
      </p:sp>
      <p:sp>
        <p:nvSpPr>
          <p:cNvPr id="1213" name="Google Shape;1213;p46"/>
          <p:cNvSpPr txBox="1">
            <a:spLocks noGrp="1"/>
          </p:cNvSpPr>
          <p:nvPr>
            <p:ph type="subTitle" idx="4294967295"/>
          </p:nvPr>
        </p:nvSpPr>
        <p:spPr>
          <a:xfrm>
            <a:off x="6619823" y="2519843"/>
            <a:ext cx="1829700" cy="378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lt2"/>
                </a:solidFill>
              </a:rPr>
              <a:t>It’s the farthest one</a:t>
            </a:r>
            <a:endParaRPr sz="1200">
              <a:solidFill>
                <a:schemeClr val="l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47"/>
          <p:cNvSpPr txBox="1">
            <a:spLocks noGrp="1"/>
          </p:cNvSpPr>
          <p:nvPr>
            <p:ph type="title"/>
          </p:nvPr>
        </p:nvSpPr>
        <p:spPr>
          <a:xfrm>
            <a:off x="616250" y="554700"/>
            <a:ext cx="7906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Student Process</a:t>
            </a:r>
            <a:endParaRPr/>
          </a:p>
        </p:txBody>
      </p:sp>
      <p:sp>
        <p:nvSpPr>
          <p:cNvPr id="1219" name="Google Shape;1219;p47"/>
          <p:cNvSpPr txBox="1">
            <a:spLocks noGrp="1"/>
          </p:cNvSpPr>
          <p:nvPr>
            <p:ph type="title"/>
          </p:nvPr>
        </p:nvSpPr>
        <p:spPr>
          <a:xfrm>
            <a:off x="1024425" y="3568194"/>
            <a:ext cx="1509300" cy="527700"/>
          </a:xfrm>
          <a:prstGeom prst="rect">
            <a:avLst/>
          </a:prstGeom>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500">
                <a:solidFill>
                  <a:schemeClr val="accent6"/>
                </a:solidFill>
              </a:rPr>
              <a:t>1st Term</a:t>
            </a:r>
            <a:endParaRPr sz="2500">
              <a:solidFill>
                <a:schemeClr val="accent6"/>
              </a:solidFill>
            </a:endParaRPr>
          </a:p>
        </p:txBody>
      </p:sp>
      <p:sp>
        <p:nvSpPr>
          <p:cNvPr id="1220" name="Google Shape;1220;p47"/>
          <p:cNvSpPr txBox="1">
            <a:spLocks noGrp="1"/>
          </p:cNvSpPr>
          <p:nvPr>
            <p:ph type="subTitle" idx="4294967295"/>
          </p:nvPr>
        </p:nvSpPr>
        <p:spPr>
          <a:xfrm>
            <a:off x="970275" y="4003943"/>
            <a:ext cx="1617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t>Mercury is the smallest planet</a:t>
            </a:r>
            <a:endParaRPr sz="1200"/>
          </a:p>
        </p:txBody>
      </p:sp>
      <p:sp>
        <p:nvSpPr>
          <p:cNvPr id="1221" name="Google Shape;1221;p47"/>
          <p:cNvSpPr txBox="1">
            <a:spLocks noGrp="1"/>
          </p:cNvSpPr>
          <p:nvPr>
            <p:ph type="title"/>
          </p:nvPr>
        </p:nvSpPr>
        <p:spPr>
          <a:xfrm>
            <a:off x="2837725" y="3568200"/>
            <a:ext cx="1617600" cy="527700"/>
          </a:xfrm>
          <a:prstGeom prst="rect">
            <a:avLst/>
          </a:prstGeom>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500">
                <a:solidFill>
                  <a:schemeClr val="accent6"/>
                </a:solidFill>
              </a:rPr>
              <a:t>2nd Term</a:t>
            </a:r>
            <a:endParaRPr sz="2500">
              <a:solidFill>
                <a:schemeClr val="accent6"/>
              </a:solidFill>
            </a:endParaRPr>
          </a:p>
        </p:txBody>
      </p:sp>
      <p:sp>
        <p:nvSpPr>
          <p:cNvPr id="1222" name="Google Shape;1222;p47"/>
          <p:cNvSpPr txBox="1">
            <a:spLocks noGrp="1"/>
          </p:cNvSpPr>
          <p:nvPr>
            <p:ph type="subTitle" idx="4294967295"/>
          </p:nvPr>
        </p:nvSpPr>
        <p:spPr>
          <a:xfrm>
            <a:off x="2837721" y="4003943"/>
            <a:ext cx="1617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Jupiter is the biggest planet</a:t>
            </a:r>
            <a:endParaRPr sz="1200"/>
          </a:p>
        </p:txBody>
      </p:sp>
      <p:sp>
        <p:nvSpPr>
          <p:cNvPr id="1223" name="Google Shape;1223;p47"/>
          <p:cNvSpPr txBox="1">
            <a:spLocks noGrp="1"/>
          </p:cNvSpPr>
          <p:nvPr>
            <p:ph type="title"/>
          </p:nvPr>
        </p:nvSpPr>
        <p:spPr>
          <a:xfrm>
            <a:off x="6607475" y="3568194"/>
            <a:ext cx="1509300" cy="527700"/>
          </a:xfrm>
          <a:prstGeom prst="rect">
            <a:avLst/>
          </a:prstGeom>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500">
                <a:solidFill>
                  <a:schemeClr val="accent6"/>
                </a:solidFill>
              </a:rPr>
              <a:t>4th Term</a:t>
            </a:r>
            <a:endParaRPr sz="2500">
              <a:solidFill>
                <a:schemeClr val="accent6"/>
              </a:solidFill>
            </a:endParaRPr>
          </a:p>
        </p:txBody>
      </p:sp>
      <p:sp>
        <p:nvSpPr>
          <p:cNvPr id="1224" name="Google Shape;1224;p47"/>
          <p:cNvSpPr txBox="1">
            <a:spLocks noGrp="1"/>
          </p:cNvSpPr>
          <p:nvPr>
            <p:ph type="subTitle" idx="4294967295"/>
          </p:nvPr>
        </p:nvSpPr>
        <p:spPr>
          <a:xfrm>
            <a:off x="6553357" y="4003943"/>
            <a:ext cx="1617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Saturn is a gas giant and has rings </a:t>
            </a:r>
            <a:endParaRPr sz="1200"/>
          </a:p>
        </p:txBody>
      </p:sp>
      <p:sp>
        <p:nvSpPr>
          <p:cNvPr id="1225" name="Google Shape;1225;p47"/>
          <p:cNvSpPr txBox="1">
            <a:spLocks noGrp="1"/>
          </p:cNvSpPr>
          <p:nvPr>
            <p:ph type="title"/>
          </p:nvPr>
        </p:nvSpPr>
        <p:spPr>
          <a:xfrm>
            <a:off x="4739921" y="3567950"/>
            <a:ext cx="1509300" cy="527700"/>
          </a:xfrm>
          <a:prstGeom prst="rect">
            <a:avLst/>
          </a:prstGeom>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500">
                <a:solidFill>
                  <a:schemeClr val="accent6"/>
                </a:solidFill>
              </a:rPr>
              <a:t>3rd Term</a:t>
            </a:r>
            <a:endParaRPr sz="2500">
              <a:solidFill>
                <a:schemeClr val="accent6"/>
              </a:solidFill>
            </a:endParaRPr>
          </a:p>
        </p:txBody>
      </p:sp>
      <p:sp>
        <p:nvSpPr>
          <p:cNvPr id="1226" name="Google Shape;1226;p47"/>
          <p:cNvSpPr txBox="1">
            <a:spLocks noGrp="1"/>
          </p:cNvSpPr>
          <p:nvPr>
            <p:ph type="subTitle" idx="4294967295"/>
          </p:nvPr>
        </p:nvSpPr>
        <p:spPr>
          <a:xfrm>
            <a:off x="4685757" y="4003943"/>
            <a:ext cx="1617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t>Despite being red, Mars is a cold place</a:t>
            </a:r>
            <a:endParaRPr sz="1200"/>
          </a:p>
        </p:txBody>
      </p:sp>
      <p:cxnSp>
        <p:nvCxnSpPr>
          <p:cNvPr id="1227" name="Google Shape;1227;p47"/>
          <p:cNvCxnSpPr/>
          <p:nvPr/>
        </p:nvCxnSpPr>
        <p:spPr>
          <a:xfrm rot="10800000">
            <a:off x="1779075" y="2843100"/>
            <a:ext cx="0" cy="725100"/>
          </a:xfrm>
          <a:prstGeom prst="straightConnector1">
            <a:avLst/>
          </a:prstGeom>
          <a:noFill/>
          <a:ln w="19050" cap="flat" cmpd="sng">
            <a:solidFill>
              <a:schemeClr val="dk1"/>
            </a:solidFill>
            <a:prstDash val="solid"/>
            <a:round/>
            <a:headEnd type="none" w="med" len="med"/>
            <a:tailEnd type="none" w="med" len="med"/>
          </a:ln>
        </p:spPr>
      </p:cxnSp>
      <p:cxnSp>
        <p:nvCxnSpPr>
          <p:cNvPr id="1228" name="Google Shape;1228;p47"/>
          <p:cNvCxnSpPr/>
          <p:nvPr/>
        </p:nvCxnSpPr>
        <p:spPr>
          <a:xfrm rot="10800000">
            <a:off x="3646525" y="2843100"/>
            <a:ext cx="0" cy="725100"/>
          </a:xfrm>
          <a:prstGeom prst="straightConnector1">
            <a:avLst/>
          </a:prstGeom>
          <a:noFill/>
          <a:ln w="19050" cap="flat" cmpd="sng">
            <a:solidFill>
              <a:schemeClr val="dk1"/>
            </a:solidFill>
            <a:prstDash val="solid"/>
            <a:round/>
            <a:headEnd type="none" w="med" len="med"/>
            <a:tailEnd type="none" w="med" len="med"/>
          </a:ln>
        </p:spPr>
      </p:cxnSp>
      <p:cxnSp>
        <p:nvCxnSpPr>
          <p:cNvPr id="1229" name="Google Shape;1229;p47"/>
          <p:cNvCxnSpPr/>
          <p:nvPr/>
        </p:nvCxnSpPr>
        <p:spPr>
          <a:xfrm rot="10800000">
            <a:off x="5494571" y="2851904"/>
            <a:ext cx="0" cy="715800"/>
          </a:xfrm>
          <a:prstGeom prst="straightConnector1">
            <a:avLst/>
          </a:prstGeom>
          <a:noFill/>
          <a:ln w="19050" cap="flat" cmpd="sng">
            <a:solidFill>
              <a:schemeClr val="dk1"/>
            </a:solidFill>
            <a:prstDash val="solid"/>
            <a:round/>
            <a:headEnd type="none" w="med" len="med"/>
            <a:tailEnd type="none" w="med" len="med"/>
          </a:ln>
        </p:spPr>
      </p:cxnSp>
      <p:cxnSp>
        <p:nvCxnSpPr>
          <p:cNvPr id="1230" name="Google Shape;1230;p47"/>
          <p:cNvCxnSpPr/>
          <p:nvPr/>
        </p:nvCxnSpPr>
        <p:spPr>
          <a:xfrm rot="10800000">
            <a:off x="7362125" y="2843100"/>
            <a:ext cx="0" cy="725100"/>
          </a:xfrm>
          <a:prstGeom prst="straightConnector1">
            <a:avLst/>
          </a:prstGeom>
          <a:noFill/>
          <a:ln w="19050" cap="flat" cmpd="sng">
            <a:solidFill>
              <a:schemeClr val="dk1"/>
            </a:solidFill>
            <a:prstDash val="solid"/>
            <a:round/>
            <a:headEnd type="none" w="med" len="med"/>
            <a:tailEnd type="none" w="med" len="med"/>
          </a:ln>
        </p:spPr>
      </p:cxnSp>
      <p:sp>
        <p:nvSpPr>
          <p:cNvPr id="1231" name="Google Shape;1231;p47"/>
          <p:cNvSpPr/>
          <p:nvPr/>
        </p:nvSpPr>
        <p:spPr>
          <a:xfrm>
            <a:off x="778566" y="2247785"/>
            <a:ext cx="7623876" cy="592265"/>
          </a:xfrm>
          <a:custGeom>
            <a:avLst/>
            <a:gdLst/>
            <a:ahLst/>
            <a:cxnLst/>
            <a:rect l="l" t="t" r="r" b="b"/>
            <a:pathLst>
              <a:path w="237393" h="18442" extrusionOk="0">
                <a:moveTo>
                  <a:pt x="48961" y="6120"/>
                </a:moveTo>
                <a:cubicBezTo>
                  <a:pt x="48676" y="8052"/>
                  <a:pt x="48613" y="10111"/>
                  <a:pt x="48771" y="12042"/>
                </a:cubicBezTo>
                <a:cubicBezTo>
                  <a:pt x="47568" y="11251"/>
                  <a:pt x="46523" y="10301"/>
                  <a:pt x="45478" y="9287"/>
                </a:cubicBezTo>
                <a:cubicBezTo>
                  <a:pt x="46554" y="8116"/>
                  <a:pt x="47695" y="7007"/>
                  <a:pt x="48961" y="6120"/>
                </a:cubicBezTo>
                <a:close/>
                <a:moveTo>
                  <a:pt x="72080" y="6057"/>
                </a:moveTo>
                <a:cubicBezTo>
                  <a:pt x="73346" y="7007"/>
                  <a:pt x="74487" y="8084"/>
                  <a:pt x="75563" y="9224"/>
                </a:cubicBezTo>
                <a:cubicBezTo>
                  <a:pt x="74582" y="10332"/>
                  <a:pt x="73473" y="11251"/>
                  <a:pt x="72270" y="12042"/>
                </a:cubicBezTo>
                <a:cubicBezTo>
                  <a:pt x="72460" y="10079"/>
                  <a:pt x="72365" y="8052"/>
                  <a:pt x="72080" y="6057"/>
                </a:cubicBezTo>
                <a:close/>
                <a:moveTo>
                  <a:pt x="165187" y="6120"/>
                </a:moveTo>
                <a:cubicBezTo>
                  <a:pt x="164902" y="8052"/>
                  <a:pt x="164838" y="10111"/>
                  <a:pt x="164997" y="12042"/>
                </a:cubicBezTo>
                <a:cubicBezTo>
                  <a:pt x="163793" y="11251"/>
                  <a:pt x="162748" y="10301"/>
                  <a:pt x="161703" y="9287"/>
                </a:cubicBezTo>
                <a:cubicBezTo>
                  <a:pt x="162780" y="8116"/>
                  <a:pt x="163920" y="7007"/>
                  <a:pt x="165187" y="6120"/>
                </a:cubicBezTo>
                <a:close/>
                <a:moveTo>
                  <a:pt x="188305" y="6057"/>
                </a:moveTo>
                <a:cubicBezTo>
                  <a:pt x="189572" y="7007"/>
                  <a:pt x="190712" y="8084"/>
                  <a:pt x="191789" y="9224"/>
                </a:cubicBezTo>
                <a:cubicBezTo>
                  <a:pt x="190807" y="10332"/>
                  <a:pt x="189699" y="11251"/>
                  <a:pt x="188495" y="12042"/>
                </a:cubicBezTo>
                <a:cubicBezTo>
                  <a:pt x="188654" y="10079"/>
                  <a:pt x="188590" y="8052"/>
                  <a:pt x="188305" y="6057"/>
                </a:cubicBezTo>
                <a:close/>
                <a:moveTo>
                  <a:pt x="14125" y="6342"/>
                </a:moveTo>
                <a:lnTo>
                  <a:pt x="14125" y="6342"/>
                </a:lnTo>
                <a:cubicBezTo>
                  <a:pt x="14759" y="6817"/>
                  <a:pt x="15360" y="7324"/>
                  <a:pt x="15899" y="7862"/>
                </a:cubicBezTo>
                <a:cubicBezTo>
                  <a:pt x="16374" y="8274"/>
                  <a:pt x="17166" y="8844"/>
                  <a:pt x="17482" y="9446"/>
                </a:cubicBezTo>
                <a:cubicBezTo>
                  <a:pt x="17546" y="9509"/>
                  <a:pt x="16342" y="10712"/>
                  <a:pt x="16247" y="10807"/>
                </a:cubicBezTo>
                <a:cubicBezTo>
                  <a:pt x="15709" y="11346"/>
                  <a:pt x="15202" y="11852"/>
                  <a:pt x="14664" y="12296"/>
                </a:cubicBezTo>
                <a:cubicBezTo>
                  <a:pt x="14537" y="10301"/>
                  <a:pt x="14379" y="8337"/>
                  <a:pt x="14125" y="6342"/>
                </a:cubicBezTo>
                <a:close/>
                <a:moveTo>
                  <a:pt x="106916" y="6342"/>
                </a:moveTo>
                <a:lnTo>
                  <a:pt x="106916" y="6342"/>
                </a:lnTo>
                <a:cubicBezTo>
                  <a:pt x="106726" y="8337"/>
                  <a:pt x="106536" y="10301"/>
                  <a:pt x="106441" y="12296"/>
                </a:cubicBezTo>
                <a:cubicBezTo>
                  <a:pt x="105491" y="11536"/>
                  <a:pt x="104635" y="10617"/>
                  <a:pt x="103717" y="9541"/>
                </a:cubicBezTo>
                <a:cubicBezTo>
                  <a:pt x="103685" y="9477"/>
                  <a:pt x="103590" y="9477"/>
                  <a:pt x="103527" y="9446"/>
                </a:cubicBezTo>
                <a:cubicBezTo>
                  <a:pt x="104540" y="8401"/>
                  <a:pt x="105681" y="7324"/>
                  <a:pt x="106916" y="6342"/>
                </a:cubicBezTo>
                <a:close/>
                <a:moveTo>
                  <a:pt x="130351" y="6342"/>
                </a:moveTo>
                <a:lnTo>
                  <a:pt x="130351" y="6342"/>
                </a:lnTo>
                <a:cubicBezTo>
                  <a:pt x="130984" y="6817"/>
                  <a:pt x="131586" y="7324"/>
                  <a:pt x="132124" y="7862"/>
                </a:cubicBezTo>
                <a:cubicBezTo>
                  <a:pt x="132599" y="8274"/>
                  <a:pt x="133454" y="8844"/>
                  <a:pt x="133708" y="9446"/>
                </a:cubicBezTo>
                <a:cubicBezTo>
                  <a:pt x="133771" y="9509"/>
                  <a:pt x="132536" y="10712"/>
                  <a:pt x="132409" y="10807"/>
                </a:cubicBezTo>
                <a:cubicBezTo>
                  <a:pt x="131903" y="11346"/>
                  <a:pt x="131396" y="11821"/>
                  <a:pt x="130826" y="12296"/>
                </a:cubicBezTo>
                <a:cubicBezTo>
                  <a:pt x="130762" y="10301"/>
                  <a:pt x="130604" y="8337"/>
                  <a:pt x="130351" y="6342"/>
                </a:cubicBezTo>
                <a:close/>
                <a:moveTo>
                  <a:pt x="223141" y="6342"/>
                </a:moveTo>
                <a:lnTo>
                  <a:pt x="223141" y="6342"/>
                </a:lnTo>
                <a:cubicBezTo>
                  <a:pt x="222951" y="8337"/>
                  <a:pt x="222761" y="10301"/>
                  <a:pt x="222666" y="12327"/>
                </a:cubicBezTo>
                <a:cubicBezTo>
                  <a:pt x="221716" y="11567"/>
                  <a:pt x="220861" y="10649"/>
                  <a:pt x="219943" y="9604"/>
                </a:cubicBezTo>
                <a:cubicBezTo>
                  <a:pt x="219911" y="9509"/>
                  <a:pt x="219816" y="9509"/>
                  <a:pt x="219753" y="9477"/>
                </a:cubicBezTo>
                <a:cubicBezTo>
                  <a:pt x="220766" y="8401"/>
                  <a:pt x="221906" y="7324"/>
                  <a:pt x="223141" y="6342"/>
                </a:cubicBezTo>
                <a:close/>
                <a:moveTo>
                  <a:pt x="24576" y="5677"/>
                </a:moveTo>
                <a:lnTo>
                  <a:pt x="24576" y="5677"/>
                </a:lnTo>
                <a:cubicBezTo>
                  <a:pt x="24196" y="8084"/>
                  <a:pt x="24228" y="10491"/>
                  <a:pt x="24513" y="12866"/>
                </a:cubicBezTo>
                <a:cubicBezTo>
                  <a:pt x="23246" y="11884"/>
                  <a:pt x="22043" y="10776"/>
                  <a:pt x="20902" y="9604"/>
                </a:cubicBezTo>
                <a:cubicBezTo>
                  <a:pt x="21916" y="8116"/>
                  <a:pt x="23151" y="6785"/>
                  <a:pt x="24576" y="5677"/>
                </a:cubicBezTo>
                <a:close/>
                <a:moveTo>
                  <a:pt x="140802" y="5677"/>
                </a:moveTo>
                <a:lnTo>
                  <a:pt x="140802" y="5677"/>
                </a:lnTo>
                <a:cubicBezTo>
                  <a:pt x="140422" y="8084"/>
                  <a:pt x="140453" y="10491"/>
                  <a:pt x="140738" y="12866"/>
                </a:cubicBezTo>
                <a:cubicBezTo>
                  <a:pt x="139471" y="11884"/>
                  <a:pt x="138268" y="10776"/>
                  <a:pt x="137128" y="9604"/>
                </a:cubicBezTo>
                <a:cubicBezTo>
                  <a:pt x="138141" y="8116"/>
                  <a:pt x="139376" y="6785"/>
                  <a:pt x="140802" y="5677"/>
                </a:cubicBezTo>
                <a:close/>
                <a:moveTo>
                  <a:pt x="96465" y="5709"/>
                </a:moveTo>
                <a:cubicBezTo>
                  <a:pt x="97890" y="6785"/>
                  <a:pt x="99157" y="8116"/>
                  <a:pt x="100138" y="9636"/>
                </a:cubicBezTo>
                <a:cubicBezTo>
                  <a:pt x="98998" y="10807"/>
                  <a:pt x="97827" y="11916"/>
                  <a:pt x="96560" y="12929"/>
                </a:cubicBezTo>
                <a:cubicBezTo>
                  <a:pt x="96813" y="10491"/>
                  <a:pt x="96877" y="8084"/>
                  <a:pt x="96465" y="5709"/>
                </a:cubicBezTo>
                <a:close/>
                <a:moveTo>
                  <a:pt x="212690" y="5709"/>
                </a:moveTo>
                <a:lnTo>
                  <a:pt x="212690" y="5709"/>
                </a:lnTo>
                <a:cubicBezTo>
                  <a:pt x="214115" y="6785"/>
                  <a:pt x="215382" y="8116"/>
                  <a:pt x="216364" y="9636"/>
                </a:cubicBezTo>
                <a:cubicBezTo>
                  <a:pt x="215224" y="10807"/>
                  <a:pt x="214052" y="11916"/>
                  <a:pt x="212785" y="12929"/>
                </a:cubicBezTo>
                <a:cubicBezTo>
                  <a:pt x="213039" y="10491"/>
                  <a:pt x="213102" y="8084"/>
                  <a:pt x="212690" y="5709"/>
                </a:cubicBezTo>
                <a:close/>
                <a:moveTo>
                  <a:pt x="82847" y="4917"/>
                </a:moveTo>
                <a:cubicBezTo>
                  <a:pt x="82942" y="5550"/>
                  <a:pt x="82816" y="6279"/>
                  <a:pt x="82816" y="6912"/>
                </a:cubicBezTo>
                <a:lnTo>
                  <a:pt x="82816" y="8971"/>
                </a:lnTo>
                <a:cubicBezTo>
                  <a:pt x="82816" y="10301"/>
                  <a:pt x="82816" y="11694"/>
                  <a:pt x="82784" y="13024"/>
                </a:cubicBezTo>
                <a:cubicBezTo>
                  <a:pt x="81992" y="12359"/>
                  <a:pt x="81232" y="11662"/>
                  <a:pt x="80504" y="10902"/>
                </a:cubicBezTo>
                <a:cubicBezTo>
                  <a:pt x="80155" y="10491"/>
                  <a:pt x="79807" y="10142"/>
                  <a:pt x="79459" y="9762"/>
                </a:cubicBezTo>
                <a:cubicBezTo>
                  <a:pt x="79332" y="9636"/>
                  <a:pt x="78984" y="9351"/>
                  <a:pt x="78984" y="9192"/>
                </a:cubicBezTo>
                <a:cubicBezTo>
                  <a:pt x="78984" y="8971"/>
                  <a:pt x="79459" y="8369"/>
                  <a:pt x="79617" y="8179"/>
                </a:cubicBezTo>
                <a:cubicBezTo>
                  <a:pt x="79870" y="7704"/>
                  <a:pt x="80250" y="7292"/>
                  <a:pt x="80599" y="6849"/>
                </a:cubicBezTo>
                <a:cubicBezTo>
                  <a:pt x="80947" y="6469"/>
                  <a:pt x="81295" y="6089"/>
                  <a:pt x="81707" y="5804"/>
                </a:cubicBezTo>
                <a:cubicBezTo>
                  <a:pt x="82024" y="5487"/>
                  <a:pt x="82499" y="5234"/>
                  <a:pt x="82847" y="4917"/>
                </a:cubicBezTo>
                <a:close/>
                <a:moveTo>
                  <a:pt x="199104" y="4885"/>
                </a:moveTo>
                <a:lnTo>
                  <a:pt x="199104" y="4885"/>
                </a:lnTo>
                <a:cubicBezTo>
                  <a:pt x="199009" y="7609"/>
                  <a:pt x="199104" y="10332"/>
                  <a:pt x="199009" y="13024"/>
                </a:cubicBezTo>
                <a:cubicBezTo>
                  <a:pt x="197648" y="11884"/>
                  <a:pt x="196381" y="10554"/>
                  <a:pt x="195146" y="9192"/>
                </a:cubicBezTo>
                <a:cubicBezTo>
                  <a:pt x="195241" y="9192"/>
                  <a:pt x="195272" y="9129"/>
                  <a:pt x="195304" y="9034"/>
                </a:cubicBezTo>
                <a:cubicBezTo>
                  <a:pt x="196191" y="7324"/>
                  <a:pt x="197521" y="5899"/>
                  <a:pt x="199104" y="4885"/>
                </a:cubicBezTo>
                <a:close/>
                <a:moveTo>
                  <a:pt x="38162" y="4885"/>
                </a:moveTo>
                <a:lnTo>
                  <a:pt x="38162" y="4885"/>
                </a:lnTo>
                <a:cubicBezTo>
                  <a:pt x="39746" y="5899"/>
                  <a:pt x="41076" y="7324"/>
                  <a:pt x="41962" y="9066"/>
                </a:cubicBezTo>
                <a:cubicBezTo>
                  <a:pt x="41994" y="9161"/>
                  <a:pt x="42026" y="9192"/>
                  <a:pt x="42121" y="9224"/>
                </a:cubicBezTo>
                <a:cubicBezTo>
                  <a:pt x="40886" y="10586"/>
                  <a:pt x="39619" y="11916"/>
                  <a:pt x="38289" y="13088"/>
                </a:cubicBezTo>
                <a:cubicBezTo>
                  <a:pt x="38162" y="10301"/>
                  <a:pt x="38320" y="7577"/>
                  <a:pt x="38162" y="4885"/>
                </a:cubicBezTo>
                <a:close/>
                <a:moveTo>
                  <a:pt x="154388" y="4885"/>
                </a:moveTo>
                <a:cubicBezTo>
                  <a:pt x="155971" y="5899"/>
                  <a:pt x="157301" y="7324"/>
                  <a:pt x="158188" y="9066"/>
                </a:cubicBezTo>
                <a:cubicBezTo>
                  <a:pt x="158220" y="9161"/>
                  <a:pt x="158251" y="9192"/>
                  <a:pt x="158346" y="9224"/>
                </a:cubicBezTo>
                <a:cubicBezTo>
                  <a:pt x="157111" y="10586"/>
                  <a:pt x="155844" y="11916"/>
                  <a:pt x="154514" y="13088"/>
                </a:cubicBezTo>
                <a:cubicBezTo>
                  <a:pt x="154388" y="10301"/>
                  <a:pt x="154546" y="7577"/>
                  <a:pt x="154388" y="4885"/>
                </a:cubicBezTo>
                <a:close/>
                <a:moveTo>
                  <a:pt x="53553" y="3809"/>
                </a:moveTo>
                <a:cubicBezTo>
                  <a:pt x="53332" y="7260"/>
                  <a:pt x="53173" y="10712"/>
                  <a:pt x="53015" y="14133"/>
                </a:cubicBezTo>
                <a:cubicBezTo>
                  <a:pt x="52065" y="13816"/>
                  <a:pt x="51115" y="13404"/>
                  <a:pt x="50228" y="12929"/>
                </a:cubicBezTo>
                <a:cubicBezTo>
                  <a:pt x="50323" y="10332"/>
                  <a:pt x="50386" y="7735"/>
                  <a:pt x="50386" y="5170"/>
                </a:cubicBezTo>
                <a:cubicBezTo>
                  <a:pt x="51431" y="4569"/>
                  <a:pt x="52445" y="4125"/>
                  <a:pt x="53553" y="3809"/>
                </a:cubicBezTo>
                <a:close/>
                <a:moveTo>
                  <a:pt x="169747" y="3809"/>
                </a:moveTo>
                <a:lnTo>
                  <a:pt x="169747" y="3809"/>
                </a:lnTo>
                <a:cubicBezTo>
                  <a:pt x="169557" y="7260"/>
                  <a:pt x="169399" y="10712"/>
                  <a:pt x="169177" y="14133"/>
                </a:cubicBezTo>
                <a:cubicBezTo>
                  <a:pt x="168227" y="13816"/>
                  <a:pt x="167277" y="13404"/>
                  <a:pt x="166422" y="12929"/>
                </a:cubicBezTo>
                <a:cubicBezTo>
                  <a:pt x="166485" y="10332"/>
                  <a:pt x="166580" y="7735"/>
                  <a:pt x="166580" y="5170"/>
                </a:cubicBezTo>
                <a:cubicBezTo>
                  <a:pt x="167594" y="4569"/>
                  <a:pt x="168639" y="4125"/>
                  <a:pt x="169747" y="3809"/>
                </a:cubicBezTo>
                <a:close/>
                <a:moveTo>
                  <a:pt x="67519" y="3840"/>
                </a:moveTo>
                <a:lnTo>
                  <a:pt x="67519" y="3840"/>
                </a:lnTo>
                <a:cubicBezTo>
                  <a:pt x="68628" y="4157"/>
                  <a:pt x="69705" y="4600"/>
                  <a:pt x="70686" y="5202"/>
                </a:cubicBezTo>
                <a:cubicBezTo>
                  <a:pt x="70686" y="7767"/>
                  <a:pt x="70781" y="10396"/>
                  <a:pt x="70876" y="12961"/>
                </a:cubicBezTo>
                <a:cubicBezTo>
                  <a:pt x="69958" y="13436"/>
                  <a:pt x="69039" y="13879"/>
                  <a:pt x="68089" y="14196"/>
                </a:cubicBezTo>
                <a:cubicBezTo>
                  <a:pt x="67899" y="10712"/>
                  <a:pt x="67773" y="7260"/>
                  <a:pt x="67519" y="3840"/>
                </a:cubicBezTo>
                <a:close/>
                <a:moveTo>
                  <a:pt x="183745" y="3840"/>
                </a:moveTo>
                <a:lnTo>
                  <a:pt x="183745" y="3840"/>
                </a:lnTo>
                <a:cubicBezTo>
                  <a:pt x="184853" y="4157"/>
                  <a:pt x="185930" y="4600"/>
                  <a:pt x="186912" y="5202"/>
                </a:cubicBezTo>
                <a:cubicBezTo>
                  <a:pt x="186912" y="7767"/>
                  <a:pt x="187007" y="10396"/>
                  <a:pt x="187070" y="12961"/>
                </a:cubicBezTo>
                <a:cubicBezTo>
                  <a:pt x="186183" y="13436"/>
                  <a:pt x="185265" y="13879"/>
                  <a:pt x="184315" y="14196"/>
                </a:cubicBezTo>
                <a:cubicBezTo>
                  <a:pt x="184125" y="10712"/>
                  <a:pt x="183967" y="7260"/>
                  <a:pt x="183745" y="3840"/>
                </a:cubicBezTo>
                <a:close/>
                <a:moveTo>
                  <a:pt x="9248" y="3524"/>
                </a:moveTo>
                <a:cubicBezTo>
                  <a:pt x="10483" y="3967"/>
                  <a:pt x="11718" y="4632"/>
                  <a:pt x="12859" y="5392"/>
                </a:cubicBezTo>
                <a:cubicBezTo>
                  <a:pt x="12859" y="8021"/>
                  <a:pt x="13112" y="10586"/>
                  <a:pt x="13429" y="13151"/>
                </a:cubicBezTo>
                <a:cubicBezTo>
                  <a:pt x="12510" y="13721"/>
                  <a:pt x="11528" y="14196"/>
                  <a:pt x="10325" y="14576"/>
                </a:cubicBezTo>
                <a:cubicBezTo>
                  <a:pt x="10198" y="14608"/>
                  <a:pt x="10103" y="14639"/>
                  <a:pt x="10008" y="14703"/>
                </a:cubicBezTo>
                <a:cubicBezTo>
                  <a:pt x="9692" y="11029"/>
                  <a:pt x="9628" y="7260"/>
                  <a:pt x="9248" y="3524"/>
                </a:cubicBezTo>
                <a:close/>
                <a:moveTo>
                  <a:pt x="111793" y="3524"/>
                </a:moveTo>
                <a:cubicBezTo>
                  <a:pt x="111444" y="7260"/>
                  <a:pt x="111349" y="10966"/>
                  <a:pt x="111033" y="14703"/>
                </a:cubicBezTo>
                <a:cubicBezTo>
                  <a:pt x="110906" y="14671"/>
                  <a:pt x="110811" y="14608"/>
                  <a:pt x="110716" y="14576"/>
                </a:cubicBezTo>
                <a:cubicBezTo>
                  <a:pt x="109544" y="14196"/>
                  <a:pt x="108531" y="13721"/>
                  <a:pt x="107644" y="13151"/>
                </a:cubicBezTo>
                <a:cubicBezTo>
                  <a:pt x="107961" y="10617"/>
                  <a:pt x="108182" y="8021"/>
                  <a:pt x="108182" y="5392"/>
                </a:cubicBezTo>
                <a:cubicBezTo>
                  <a:pt x="109323" y="4600"/>
                  <a:pt x="110526" y="3967"/>
                  <a:pt x="111793" y="3524"/>
                </a:cubicBezTo>
                <a:close/>
                <a:moveTo>
                  <a:pt x="125474" y="3524"/>
                </a:moveTo>
                <a:cubicBezTo>
                  <a:pt x="126709" y="3967"/>
                  <a:pt x="127944" y="4632"/>
                  <a:pt x="129084" y="5392"/>
                </a:cubicBezTo>
                <a:cubicBezTo>
                  <a:pt x="129084" y="8021"/>
                  <a:pt x="129337" y="10586"/>
                  <a:pt x="129654" y="13151"/>
                </a:cubicBezTo>
                <a:cubicBezTo>
                  <a:pt x="128736" y="13721"/>
                  <a:pt x="127754" y="14196"/>
                  <a:pt x="126550" y="14576"/>
                </a:cubicBezTo>
                <a:cubicBezTo>
                  <a:pt x="126424" y="14608"/>
                  <a:pt x="126329" y="14639"/>
                  <a:pt x="126234" y="14703"/>
                </a:cubicBezTo>
                <a:cubicBezTo>
                  <a:pt x="125917" y="11029"/>
                  <a:pt x="125854" y="7260"/>
                  <a:pt x="125474" y="3524"/>
                </a:cubicBezTo>
                <a:close/>
                <a:moveTo>
                  <a:pt x="228018" y="3524"/>
                </a:moveTo>
                <a:lnTo>
                  <a:pt x="228018" y="3524"/>
                </a:lnTo>
                <a:cubicBezTo>
                  <a:pt x="227670" y="7260"/>
                  <a:pt x="227575" y="10966"/>
                  <a:pt x="227258" y="14703"/>
                </a:cubicBezTo>
                <a:cubicBezTo>
                  <a:pt x="227131" y="14671"/>
                  <a:pt x="227036" y="14608"/>
                  <a:pt x="226941" y="14576"/>
                </a:cubicBezTo>
                <a:cubicBezTo>
                  <a:pt x="225770" y="14196"/>
                  <a:pt x="224756" y="13721"/>
                  <a:pt x="223870" y="13151"/>
                </a:cubicBezTo>
                <a:cubicBezTo>
                  <a:pt x="224186" y="10617"/>
                  <a:pt x="224408" y="8021"/>
                  <a:pt x="224408" y="5392"/>
                </a:cubicBezTo>
                <a:cubicBezTo>
                  <a:pt x="225548" y="4600"/>
                  <a:pt x="226751" y="3967"/>
                  <a:pt x="228018" y="3524"/>
                </a:cubicBezTo>
                <a:close/>
                <a:moveTo>
                  <a:pt x="59222" y="3492"/>
                </a:moveTo>
                <a:cubicBezTo>
                  <a:pt x="59222" y="3492"/>
                  <a:pt x="60014" y="3619"/>
                  <a:pt x="60077" y="3650"/>
                </a:cubicBezTo>
                <a:cubicBezTo>
                  <a:pt x="60279" y="3740"/>
                  <a:pt x="60385" y="3829"/>
                  <a:pt x="60553" y="3829"/>
                </a:cubicBezTo>
                <a:cubicBezTo>
                  <a:pt x="60623" y="3829"/>
                  <a:pt x="60703" y="3814"/>
                  <a:pt x="60805" y="3777"/>
                </a:cubicBezTo>
                <a:cubicBezTo>
                  <a:pt x="61065" y="3661"/>
                  <a:pt x="61510" y="3519"/>
                  <a:pt x="61802" y="3519"/>
                </a:cubicBezTo>
                <a:cubicBezTo>
                  <a:pt x="61830" y="3519"/>
                  <a:pt x="61857" y="3521"/>
                  <a:pt x="61882" y="3524"/>
                </a:cubicBezTo>
                <a:cubicBezTo>
                  <a:pt x="61946" y="4727"/>
                  <a:pt x="61819" y="5994"/>
                  <a:pt x="61819" y="7229"/>
                </a:cubicBezTo>
                <a:cubicBezTo>
                  <a:pt x="61787" y="8401"/>
                  <a:pt x="61787" y="9636"/>
                  <a:pt x="61787" y="10902"/>
                </a:cubicBezTo>
                <a:cubicBezTo>
                  <a:pt x="61787" y="11567"/>
                  <a:pt x="61724" y="12201"/>
                  <a:pt x="61661" y="12866"/>
                </a:cubicBezTo>
                <a:cubicBezTo>
                  <a:pt x="61629" y="13563"/>
                  <a:pt x="61756" y="14228"/>
                  <a:pt x="61756" y="14893"/>
                </a:cubicBezTo>
                <a:cubicBezTo>
                  <a:pt x="61650" y="14872"/>
                  <a:pt x="61544" y="14865"/>
                  <a:pt x="61439" y="14865"/>
                </a:cubicBezTo>
                <a:cubicBezTo>
                  <a:pt x="61228" y="14865"/>
                  <a:pt x="61017" y="14893"/>
                  <a:pt x="60805" y="14893"/>
                </a:cubicBezTo>
                <a:cubicBezTo>
                  <a:pt x="60299" y="14893"/>
                  <a:pt x="59792" y="14988"/>
                  <a:pt x="59254" y="15019"/>
                </a:cubicBezTo>
                <a:cubicBezTo>
                  <a:pt x="59602" y="13626"/>
                  <a:pt x="59285" y="12327"/>
                  <a:pt x="59285" y="10902"/>
                </a:cubicBezTo>
                <a:cubicBezTo>
                  <a:pt x="59285" y="8432"/>
                  <a:pt x="59349" y="5962"/>
                  <a:pt x="59222" y="3492"/>
                </a:cubicBezTo>
                <a:close/>
                <a:moveTo>
                  <a:pt x="57283" y="3354"/>
                </a:moveTo>
                <a:cubicBezTo>
                  <a:pt x="57497" y="3354"/>
                  <a:pt x="57710" y="3358"/>
                  <a:pt x="57924" y="3365"/>
                </a:cubicBezTo>
                <a:cubicBezTo>
                  <a:pt x="57385" y="7229"/>
                  <a:pt x="57354" y="11124"/>
                  <a:pt x="57512" y="15051"/>
                </a:cubicBezTo>
                <a:cubicBezTo>
                  <a:pt x="56499" y="15019"/>
                  <a:pt x="55485" y="14861"/>
                  <a:pt x="54535" y="14608"/>
                </a:cubicBezTo>
                <a:cubicBezTo>
                  <a:pt x="54757" y="10934"/>
                  <a:pt x="55010" y="7229"/>
                  <a:pt x="55073" y="3524"/>
                </a:cubicBezTo>
                <a:cubicBezTo>
                  <a:pt x="55810" y="3401"/>
                  <a:pt x="56546" y="3354"/>
                  <a:pt x="57283" y="3354"/>
                </a:cubicBezTo>
                <a:close/>
                <a:moveTo>
                  <a:pt x="63790" y="3354"/>
                </a:moveTo>
                <a:cubicBezTo>
                  <a:pt x="64526" y="3354"/>
                  <a:pt x="65263" y="3401"/>
                  <a:pt x="65999" y="3524"/>
                </a:cubicBezTo>
                <a:cubicBezTo>
                  <a:pt x="66031" y="7229"/>
                  <a:pt x="66316" y="10902"/>
                  <a:pt x="66506" y="14608"/>
                </a:cubicBezTo>
                <a:cubicBezTo>
                  <a:pt x="65556" y="14861"/>
                  <a:pt x="64574" y="14988"/>
                  <a:pt x="63529" y="15051"/>
                </a:cubicBezTo>
                <a:cubicBezTo>
                  <a:pt x="63687" y="11187"/>
                  <a:pt x="63624" y="7260"/>
                  <a:pt x="63149" y="3365"/>
                </a:cubicBezTo>
                <a:cubicBezTo>
                  <a:pt x="63363" y="3358"/>
                  <a:pt x="63576" y="3354"/>
                  <a:pt x="63790" y="3354"/>
                </a:cubicBezTo>
                <a:close/>
                <a:moveTo>
                  <a:pt x="173509" y="3354"/>
                </a:moveTo>
                <a:cubicBezTo>
                  <a:pt x="173722" y="3354"/>
                  <a:pt x="173936" y="3358"/>
                  <a:pt x="174149" y="3365"/>
                </a:cubicBezTo>
                <a:cubicBezTo>
                  <a:pt x="173611" y="7229"/>
                  <a:pt x="173579" y="11124"/>
                  <a:pt x="173737" y="15051"/>
                </a:cubicBezTo>
                <a:cubicBezTo>
                  <a:pt x="172724" y="15019"/>
                  <a:pt x="171711" y="14861"/>
                  <a:pt x="170761" y="14608"/>
                </a:cubicBezTo>
                <a:cubicBezTo>
                  <a:pt x="170982" y="10934"/>
                  <a:pt x="171236" y="7229"/>
                  <a:pt x="171299" y="3524"/>
                </a:cubicBezTo>
                <a:cubicBezTo>
                  <a:pt x="172035" y="3401"/>
                  <a:pt x="172772" y="3354"/>
                  <a:pt x="173509" y="3354"/>
                </a:cubicBezTo>
                <a:close/>
                <a:moveTo>
                  <a:pt x="180015" y="3354"/>
                </a:moveTo>
                <a:cubicBezTo>
                  <a:pt x="180752" y="3354"/>
                  <a:pt x="181488" y="3401"/>
                  <a:pt x="182225" y="3524"/>
                </a:cubicBezTo>
                <a:cubicBezTo>
                  <a:pt x="182256" y="7229"/>
                  <a:pt x="182541" y="10902"/>
                  <a:pt x="182731" y="14608"/>
                </a:cubicBezTo>
                <a:cubicBezTo>
                  <a:pt x="181781" y="14861"/>
                  <a:pt x="180800" y="14988"/>
                  <a:pt x="179755" y="15051"/>
                </a:cubicBezTo>
                <a:cubicBezTo>
                  <a:pt x="179913" y="11187"/>
                  <a:pt x="179850" y="7260"/>
                  <a:pt x="179374" y="3365"/>
                </a:cubicBezTo>
                <a:cubicBezTo>
                  <a:pt x="179588" y="3358"/>
                  <a:pt x="179802" y="3354"/>
                  <a:pt x="180015" y="3354"/>
                </a:cubicBezTo>
                <a:close/>
                <a:moveTo>
                  <a:pt x="175448" y="3492"/>
                </a:moveTo>
                <a:cubicBezTo>
                  <a:pt x="175448" y="3492"/>
                  <a:pt x="176751" y="3811"/>
                  <a:pt x="176976" y="3811"/>
                </a:cubicBezTo>
                <a:cubicBezTo>
                  <a:pt x="176986" y="3811"/>
                  <a:pt x="176994" y="3810"/>
                  <a:pt x="176999" y="3809"/>
                </a:cubicBezTo>
                <a:cubicBezTo>
                  <a:pt x="177278" y="3697"/>
                  <a:pt x="177679" y="3512"/>
                  <a:pt x="177987" y="3512"/>
                </a:cubicBezTo>
                <a:cubicBezTo>
                  <a:pt x="178029" y="3512"/>
                  <a:pt x="178069" y="3516"/>
                  <a:pt x="178108" y="3524"/>
                </a:cubicBezTo>
                <a:cubicBezTo>
                  <a:pt x="178171" y="4727"/>
                  <a:pt x="178044" y="5994"/>
                  <a:pt x="178013" y="7165"/>
                </a:cubicBezTo>
                <a:lnTo>
                  <a:pt x="178013" y="10902"/>
                </a:lnTo>
                <a:cubicBezTo>
                  <a:pt x="178013" y="12327"/>
                  <a:pt x="177696" y="13626"/>
                  <a:pt x="178044" y="15019"/>
                </a:cubicBezTo>
                <a:cubicBezTo>
                  <a:pt x="177696" y="15019"/>
                  <a:pt x="177316" y="14988"/>
                  <a:pt x="176936" y="14988"/>
                </a:cubicBezTo>
                <a:cubicBezTo>
                  <a:pt x="176461" y="14988"/>
                  <a:pt x="175954" y="15019"/>
                  <a:pt x="175479" y="15083"/>
                </a:cubicBezTo>
                <a:cubicBezTo>
                  <a:pt x="175923" y="13721"/>
                  <a:pt x="175511" y="12327"/>
                  <a:pt x="175511" y="10902"/>
                </a:cubicBezTo>
                <a:cubicBezTo>
                  <a:pt x="175511" y="8432"/>
                  <a:pt x="175574" y="5962"/>
                  <a:pt x="175448" y="3492"/>
                </a:cubicBezTo>
                <a:close/>
                <a:moveTo>
                  <a:pt x="30245" y="3144"/>
                </a:moveTo>
                <a:lnTo>
                  <a:pt x="30245" y="3144"/>
                </a:lnTo>
                <a:cubicBezTo>
                  <a:pt x="30150" y="7324"/>
                  <a:pt x="30403" y="11567"/>
                  <a:pt x="30720" y="15716"/>
                </a:cubicBezTo>
                <a:cubicBezTo>
                  <a:pt x="30372" y="15684"/>
                  <a:pt x="30055" y="15589"/>
                  <a:pt x="29675" y="15526"/>
                </a:cubicBezTo>
                <a:cubicBezTo>
                  <a:pt x="28218" y="15146"/>
                  <a:pt x="26920" y="14513"/>
                  <a:pt x="25685" y="13721"/>
                </a:cubicBezTo>
                <a:cubicBezTo>
                  <a:pt x="25716" y="13658"/>
                  <a:pt x="25716" y="13626"/>
                  <a:pt x="25716" y="13594"/>
                </a:cubicBezTo>
                <a:cubicBezTo>
                  <a:pt x="25653" y="10712"/>
                  <a:pt x="25780" y="7799"/>
                  <a:pt x="25811" y="4854"/>
                </a:cubicBezTo>
                <a:cubicBezTo>
                  <a:pt x="27141" y="3999"/>
                  <a:pt x="28661" y="3429"/>
                  <a:pt x="30245" y="3144"/>
                </a:cubicBezTo>
                <a:close/>
                <a:moveTo>
                  <a:pt x="146470" y="3144"/>
                </a:moveTo>
                <a:cubicBezTo>
                  <a:pt x="146375" y="7324"/>
                  <a:pt x="146629" y="11567"/>
                  <a:pt x="146945" y="15716"/>
                </a:cubicBezTo>
                <a:cubicBezTo>
                  <a:pt x="146597" y="15684"/>
                  <a:pt x="146280" y="15589"/>
                  <a:pt x="145900" y="15526"/>
                </a:cubicBezTo>
                <a:cubicBezTo>
                  <a:pt x="144444" y="15146"/>
                  <a:pt x="143145" y="14513"/>
                  <a:pt x="141910" y="13721"/>
                </a:cubicBezTo>
                <a:cubicBezTo>
                  <a:pt x="141942" y="13658"/>
                  <a:pt x="141942" y="13626"/>
                  <a:pt x="141942" y="13594"/>
                </a:cubicBezTo>
                <a:cubicBezTo>
                  <a:pt x="141878" y="10712"/>
                  <a:pt x="142005" y="7799"/>
                  <a:pt x="142037" y="4854"/>
                </a:cubicBezTo>
                <a:cubicBezTo>
                  <a:pt x="143367" y="3999"/>
                  <a:pt x="144887" y="3429"/>
                  <a:pt x="146470" y="3144"/>
                </a:cubicBezTo>
                <a:close/>
                <a:moveTo>
                  <a:pt x="6071" y="2974"/>
                </a:moveTo>
                <a:cubicBezTo>
                  <a:pt x="6723" y="2974"/>
                  <a:pt x="7368" y="3049"/>
                  <a:pt x="7981" y="3175"/>
                </a:cubicBezTo>
                <a:cubicBezTo>
                  <a:pt x="7950" y="3207"/>
                  <a:pt x="7950" y="3270"/>
                  <a:pt x="7950" y="3302"/>
                </a:cubicBezTo>
                <a:cubicBezTo>
                  <a:pt x="7918" y="7229"/>
                  <a:pt x="8203" y="11219"/>
                  <a:pt x="8837" y="15083"/>
                </a:cubicBezTo>
                <a:cubicBezTo>
                  <a:pt x="7886" y="15368"/>
                  <a:pt x="6873" y="15621"/>
                  <a:pt x="5891" y="15779"/>
                </a:cubicBezTo>
                <a:cubicBezTo>
                  <a:pt x="5448" y="11567"/>
                  <a:pt x="5195" y="7292"/>
                  <a:pt x="4593" y="3112"/>
                </a:cubicBezTo>
                <a:cubicBezTo>
                  <a:pt x="5083" y="3017"/>
                  <a:pt x="5579" y="2974"/>
                  <a:pt x="6071" y="2974"/>
                </a:cubicBezTo>
                <a:close/>
                <a:moveTo>
                  <a:pt x="90764" y="3175"/>
                </a:moveTo>
                <a:lnTo>
                  <a:pt x="90764" y="3175"/>
                </a:lnTo>
                <a:cubicBezTo>
                  <a:pt x="92348" y="3460"/>
                  <a:pt x="93868" y="3999"/>
                  <a:pt x="95198" y="4885"/>
                </a:cubicBezTo>
                <a:cubicBezTo>
                  <a:pt x="95230" y="7799"/>
                  <a:pt x="95356" y="10744"/>
                  <a:pt x="95230" y="13658"/>
                </a:cubicBezTo>
                <a:cubicBezTo>
                  <a:pt x="95293" y="13721"/>
                  <a:pt x="95293" y="13753"/>
                  <a:pt x="95325" y="13753"/>
                </a:cubicBezTo>
                <a:cubicBezTo>
                  <a:pt x="94090" y="14544"/>
                  <a:pt x="92791" y="15178"/>
                  <a:pt x="91334" y="15558"/>
                </a:cubicBezTo>
                <a:cubicBezTo>
                  <a:pt x="90954" y="15653"/>
                  <a:pt x="90606" y="15716"/>
                  <a:pt x="90289" y="15779"/>
                </a:cubicBezTo>
                <a:cubicBezTo>
                  <a:pt x="90606" y="11567"/>
                  <a:pt x="90859" y="7387"/>
                  <a:pt x="90764" y="3175"/>
                </a:cubicBezTo>
                <a:close/>
                <a:moveTo>
                  <a:pt x="114957" y="2974"/>
                </a:moveTo>
                <a:cubicBezTo>
                  <a:pt x="115432" y="2974"/>
                  <a:pt x="115908" y="3017"/>
                  <a:pt x="116385" y="3112"/>
                </a:cubicBezTo>
                <a:cubicBezTo>
                  <a:pt x="116353" y="3302"/>
                  <a:pt x="116385" y="3492"/>
                  <a:pt x="116416" y="3650"/>
                </a:cubicBezTo>
                <a:cubicBezTo>
                  <a:pt x="115878" y="7704"/>
                  <a:pt x="115593" y="11726"/>
                  <a:pt x="115245" y="15779"/>
                </a:cubicBezTo>
                <a:cubicBezTo>
                  <a:pt x="114231" y="15621"/>
                  <a:pt x="113281" y="15368"/>
                  <a:pt x="112299" y="15083"/>
                </a:cubicBezTo>
                <a:cubicBezTo>
                  <a:pt x="112901" y="11219"/>
                  <a:pt x="113218" y="7229"/>
                  <a:pt x="113123" y="3302"/>
                </a:cubicBezTo>
                <a:cubicBezTo>
                  <a:pt x="113123" y="3270"/>
                  <a:pt x="113091" y="3207"/>
                  <a:pt x="113091" y="3175"/>
                </a:cubicBezTo>
                <a:cubicBezTo>
                  <a:pt x="113705" y="3049"/>
                  <a:pt x="114329" y="2974"/>
                  <a:pt x="114957" y="2974"/>
                </a:cubicBezTo>
                <a:close/>
                <a:moveTo>
                  <a:pt x="122436" y="2964"/>
                </a:moveTo>
                <a:cubicBezTo>
                  <a:pt x="123039" y="2964"/>
                  <a:pt x="123632" y="3036"/>
                  <a:pt x="124207" y="3175"/>
                </a:cubicBezTo>
                <a:cubicBezTo>
                  <a:pt x="124175" y="3207"/>
                  <a:pt x="124175" y="3239"/>
                  <a:pt x="124175" y="3302"/>
                </a:cubicBezTo>
                <a:cubicBezTo>
                  <a:pt x="124144" y="7229"/>
                  <a:pt x="124429" y="11219"/>
                  <a:pt x="125062" y="15083"/>
                </a:cubicBezTo>
                <a:cubicBezTo>
                  <a:pt x="124112" y="15368"/>
                  <a:pt x="123099" y="15621"/>
                  <a:pt x="122117" y="15779"/>
                </a:cubicBezTo>
                <a:cubicBezTo>
                  <a:pt x="121673" y="11726"/>
                  <a:pt x="121452" y="7640"/>
                  <a:pt x="120882" y="3650"/>
                </a:cubicBezTo>
                <a:cubicBezTo>
                  <a:pt x="120945" y="3460"/>
                  <a:pt x="120977" y="3302"/>
                  <a:pt x="120945" y="3112"/>
                </a:cubicBezTo>
                <a:cubicBezTo>
                  <a:pt x="121444" y="3012"/>
                  <a:pt x="121943" y="2964"/>
                  <a:pt x="122436" y="2964"/>
                </a:cubicBezTo>
                <a:close/>
                <a:moveTo>
                  <a:pt x="206990" y="3175"/>
                </a:moveTo>
                <a:cubicBezTo>
                  <a:pt x="208573" y="3460"/>
                  <a:pt x="210093" y="3999"/>
                  <a:pt x="211424" y="4885"/>
                </a:cubicBezTo>
                <a:cubicBezTo>
                  <a:pt x="211487" y="7799"/>
                  <a:pt x="211582" y="10744"/>
                  <a:pt x="211487" y="13658"/>
                </a:cubicBezTo>
                <a:cubicBezTo>
                  <a:pt x="211519" y="13721"/>
                  <a:pt x="211519" y="13753"/>
                  <a:pt x="211550" y="13753"/>
                </a:cubicBezTo>
                <a:cubicBezTo>
                  <a:pt x="210315" y="14544"/>
                  <a:pt x="209017" y="15178"/>
                  <a:pt x="207560" y="15558"/>
                </a:cubicBezTo>
                <a:cubicBezTo>
                  <a:pt x="207180" y="15653"/>
                  <a:pt x="206832" y="15716"/>
                  <a:pt x="206515" y="15779"/>
                </a:cubicBezTo>
                <a:cubicBezTo>
                  <a:pt x="206832" y="11567"/>
                  <a:pt x="207085" y="7387"/>
                  <a:pt x="206990" y="3175"/>
                </a:cubicBezTo>
                <a:close/>
                <a:moveTo>
                  <a:pt x="231256" y="2974"/>
                </a:moveTo>
                <a:cubicBezTo>
                  <a:pt x="231751" y="2974"/>
                  <a:pt x="232247" y="3017"/>
                  <a:pt x="232737" y="3112"/>
                </a:cubicBezTo>
                <a:cubicBezTo>
                  <a:pt x="232103" y="7292"/>
                  <a:pt x="231818" y="11567"/>
                  <a:pt x="231407" y="15779"/>
                </a:cubicBezTo>
                <a:cubicBezTo>
                  <a:pt x="230425" y="15621"/>
                  <a:pt x="229475" y="15368"/>
                  <a:pt x="228493" y="15083"/>
                </a:cubicBezTo>
                <a:cubicBezTo>
                  <a:pt x="229095" y="11219"/>
                  <a:pt x="229412" y="7229"/>
                  <a:pt x="229348" y="3302"/>
                </a:cubicBezTo>
                <a:cubicBezTo>
                  <a:pt x="229348" y="3270"/>
                  <a:pt x="229317" y="3207"/>
                  <a:pt x="229317" y="3175"/>
                </a:cubicBezTo>
                <a:cubicBezTo>
                  <a:pt x="229948" y="3049"/>
                  <a:pt x="230601" y="2974"/>
                  <a:pt x="231256" y="2974"/>
                </a:cubicBezTo>
                <a:close/>
                <a:moveTo>
                  <a:pt x="32018" y="3017"/>
                </a:moveTo>
                <a:cubicBezTo>
                  <a:pt x="33697" y="3017"/>
                  <a:pt x="35312" y="3429"/>
                  <a:pt x="36769" y="4094"/>
                </a:cubicBezTo>
                <a:cubicBezTo>
                  <a:pt x="36737" y="4094"/>
                  <a:pt x="36737" y="4125"/>
                  <a:pt x="36737" y="4157"/>
                </a:cubicBezTo>
                <a:cubicBezTo>
                  <a:pt x="36642" y="7482"/>
                  <a:pt x="36705" y="10871"/>
                  <a:pt x="36737" y="14196"/>
                </a:cubicBezTo>
                <a:cubicBezTo>
                  <a:pt x="35375" y="15051"/>
                  <a:pt x="33950" y="15684"/>
                  <a:pt x="32430" y="15811"/>
                </a:cubicBezTo>
                <a:cubicBezTo>
                  <a:pt x="32177" y="11599"/>
                  <a:pt x="32018" y="7450"/>
                  <a:pt x="31955" y="3270"/>
                </a:cubicBezTo>
                <a:cubicBezTo>
                  <a:pt x="31955" y="3144"/>
                  <a:pt x="31860" y="3112"/>
                  <a:pt x="31797" y="3112"/>
                </a:cubicBezTo>
                <a:lnTo>
                  <a:pt x="31797" y="3017"/>
                </a:lnTo>
                <a:close/>
                <a:moveTo>
                  <a:pt x="89276" y="3048"/>
                </a:moveTo>
                <a:lnTo>
                  <a:pt x="89276" y="3112"/>
                </a:lnTo>
                <a:cubicBezTo>
                  <a:pt x="89181" y="3112"/>
                  <a:pt x="89118" y="3144"/>
                  <a:pt x="89118" y="3270"/>
                </a:cubicBezTo>
                <a:cubicBezTo>
                  <a:pt x="89023" y="7450"/>
                  <a:pt x="88864" y="11599"/>
                  <a:pt x="88643" y="15811"/>
                </a:cubicBezTo>
                <a:cubicBezTo>
                  <a:pt x="87059" y="15684"/>
                  <a:pt x="85634" y="15051"/>
                  <a:pt x="84304" y="14196"/>
                </a:cubicBezTo>
                <a:cubicBezTo>
                  <a:pt x="84399" y="10871"/>
                  <a:pt x="84399" y="7545"/>
                  <a:pt x="84304" y="4220"/>
                </a:cubicBezTo>
                <a:cubicBezTo>
                  <a:pt x="84304" y="4157"/>
                  <a:pt x="84272" y="4125"/>
                  <a:pt x="84272" y="4125"/>
                </a:cubicBezTo>
                <a:cubicBezTo>
                  <a:pt x="85729" y="3460"/>
                  <a:pt x="87376" y="3048"/>
                  <a:pt x="89023" y="3048"/>
                </a:cubicBezTo>
                <a:close/>
                <a:moveTo>
                  <a:pt x="149036" y="3017"/>
                </a:moveTo>
                <a:cubicBezTo>
                  <a:pt x="149479" y="3048"/>
                  <a:pt x="149954" y="3112"/>
                  <a:pt x="150397" y="3207"/>
                </a:cubicBezTo>
                <a:cubicBezTo>
                  <a:pt x="151284" y="3429"/>
                  <a:pt x="152139" y="3682"/>
                  <a:pt x="152962" y="4094"/>
                </a:cubicBezTo>
                <a:cubicBezTo>
                  <a:pt x="152931" y="4094"/>
                  <a:pt x="152931" y="4125"/>
                  <a:pt x="152931" y="4157"/>
                </a:cubicBezTo>
                <a:cubicBezTo>
                  <a:pt x="152867" y="7482"/>
                  <a:pt x="152931" y="10871"/>
                  <a:pt x="152962" y="14196"/>
                </a:cubicBezTo>
                <a:cubicBezTo>
                  <a:pt x="151601" y="15051"/>
                  <a:pt x="150176" y="15684"/>
                  <a:pt x="148592" y="15811"/>
                </a:cubicBezTo>
                <a:cubicBezTo>
                  <a:pt x="148529" y="15779"/>
                  <a:pt x="148529" y="14228"/>
                  <a:pt x="148529" y="14101"/>
                </a:cubicBezTo>
                <a:cubicBezTo>
                  <a:pt x="148497" y="12834"/>
                  <a:pt x="148402" y="11536"/>
                  <a:pt x="148370" y="10269"/>
                </a:cubicBezTo>
                <a:cubicBezTo>
                  <a:pt x="148275" y="8052"/>
                  <a:pt x="148370" y="5740"/>
                  <a:pt x="148117" y="3524"/>
                </a:cubicBezTo>
                <a:cubicBezTo>
                  <a:pt x="148117" y="3365"/>
                  <a:pt x="148054" y="3207"/>
                  <a:pt x="148022" y="3048"/>
                </a:cubicBezTo>
                <a:cubicBezTo>
                  <a:pt x="148339" y="3017"/>
                  <a:pt x="148719" y="3017"/>
                  <a:pt x="149036" y="3017"/>
                </a:cubicBezTo>
                <a:close/>
                <a:moveTo>
                  <a:pt x="205501" y="3048"/>
                </a:moveTo>
                <a:lnTo>
                  <a:pt x="205501" y="3112"/>
                </a:lnTo>
                <a:cubicBezTo>
                  <a:pt x="205406" y="3112"/>
                  <a:pt x="205343" y="3144"/>
                  <a:pt x="205343" y="3270"/>
                </a:cubicBezTo>
                <a:cubicBezTo>
                  <a:pt x="205248" y="7450"/>
                  <a:pt x="205090" y="11599"/>
                  <a:pt x="204868" y="15811"/>
                </a:cubicBezTo>
                <a:cubicBezTo>
                  <a:pt x="203285" y="15684"/>
                  <a:pt x="201860" y="15051"/>
                  <a:pt x="200529" y="14196"/>
                </a:cubicBezTo>
                <a:cubicBezTo>
                  <a:pt x="200624" y="10871"/>
                  <a:pt x="200624" y="7545"/>
                  <a:pt x="200529" y="4220"/>
                </a:cubicBezTo>
                <a:cubicBezTo>
                  <a:pt x="200529" y="4157"/>
                  <a:pt x="200498" y="4125"/>
                  <a:pt x="200498" y="4125"/>
                </a:cubicBezTo>
                <a:cubicBezTo>
                  <a:pt x="201955" y="3460"/>
                  <a:pt x="203601" y="3048"/>
                  <a:pt x="205248" y="3048"/>
                </a:cubicBezTo>
                <a:close/>
                <a:moveTo>
                  <a:pt x="118627" y="3823"/>
                </a:moveTo>
                <a:cubicBezTo>
                  <a:pt x="118903" y="3823"/>
                  <a:pt x="119176" y="4082"/>
                  <a:pt x="119425" y="4220"/>
                </a:cubicBezTo>
                <a:cubicBezTo>
                  <a:pt x="119298" y="6184"/>
                  <a:pt x="119457" y="8116"/>
                  <a:pt x="119710" y="10111"/>
                </a:cubicBezTo>
                <a:cubicBezTo>
                  <a:pt x="119837" y="11092"/>
                  <a:pt x="119995" y="12074"/>
                  <a:pt x="120153" y="13088"/>
                </a:cubicBezTo>
                <a:lnTo>
                  <a:pt x="120375" y="14513"/>
                </a:lnTo>
                <a:cubicBezTo>
                  <a:pt x="120470" y="14893"/>
                  <a:pt x="120628" y="15494"/>
                  <a:pt x="120565" y="15874"/>
                </a:cubicBezTo>
                <a:cubicBezTo>
                  <a:pt x="120533" y="15896"/>
                  <a:pt x="120407" y="15903"/>
                  <a:pt x="120247" y="15903"/>
                </a:cubicBezTo>
                <a:cubicBezTo>
                  <a:pt x="119928" y="15903"/>
                  <a:pt x="119478" y="15874"/>
                  <a:pt x="119393" y="15874"/>
                </a:cubicBezTo>
                <a:cubicBezTo>
                  <a:pt x="119306" y="15871"/>
                  <a:pt x="119220" y="15870"/>
                  <a:pt x="119135" y="15870"/>
                </a:cubicBezTo>
                <a:cubicBezTo>
                  <a:pt x="118580" y="15870"/>
                  <a:pt x="118046" y="15924"/>
                  <a:pt x="117511" y="15924"/>
                </a:cubicBezTo>
                <a:cubicBezTo>
                  <a:pt x="117253" y="15924"/>
                  <a:pt x="116994" y="15912"/>
                  <a:pt x="116733" y="15874"/>
                </a:cubicBezTo>
                <a:cubicBezTo>
                  <a:pt x="116891" y="15494"/>
                  <a:pt x="116891" y="15051"/>
                  <a:pt x="116986" y="14608"/>
                </a:cubicBezTo>
                <a:cubicBezTo>
                  <a:pt x="117050" y="14101"/>
                  <a:pt x="117145" y="13626"/>
                  <a:pt x="117208" y="13119"/>
                </a:cubicBezTo>
                <a:cubicBezTo>
                  <a:pt x="117366" y="12137"/>
                  <a:pt x="117525" y="11124"/>
                  <a:pt x="117651" y="10111"/>
                </a:cubicBezTo>
                <a:cubicBezTo>
                  <a:pt x="117778" y="9129"/>
                  <a:pt x="117873" y="8084"/>
                  <a:pt x="117936" y="7102"/>
                </a:cubicBezTo>
                <a:cubicBezTo>
                  <a:pt x="117968" y="6627"/>
                  <a:pt x="117968" y="6152"/>
                  <a:pt x="117968" y="5645"/>
                </a:cubicBezTo>
                <a:cubicBezTo>
                  <a:pt x="117968" y="5487"/>
                  <a:pt x="117841" y="4252"/>
                  <a:pt x="117936" y="4220"/>
                </a:cubicBezTo>
                <a:cubicBezTo>
                  <a:pt x="118127" y="4094"/>
                  <a:pt x="118317" y="3935"/>
                  <a:pt x="118507" y="3840"/>
                </a:cubicBezTo>
                <a:cubicBezTo>
                  <a:pt x="118547" y="3828"/>
                  <a:pt x="118587" y="3823"/>
                  <a:pt x="118627" y="3823"/>
                </a:cubicBezTo>
                <a:close/>
                <a:moveTo>
                  <a:pt x="32005" y="0"/>
                </a:moveTo>
                <a:cubicBezTo>
                  <a:pt x="31871" y="0"/>
                  <a:pt x="31739" y="3"/>
                  <a:pt x="31607" y="8"/>
                </a:cubicBezTo>
                <a:cubicBezTo>
                  <a:pt x="26635" y="167"/>
                  <a:pt x="21504" y="3302"/>
                  <a:pt x="19002" y="7577"/>
                </a:cubicBezTo>
                <a:cubicBezTo>
                  <a:pt x="17482" y="6025"/>
                  <a:pt x="15994" y="4569"/>
                  <a:pt x="14379" y="3365"/>
                </a:cubicBezTo>
                <a:cubicBezTo>
                  <a:pt x="11988" y="1688"/>
                  <a:pt x="8881" y="409"/>
                  <a:pt x="5894" y="409"/>
                </a:cubicBezTo>
                <a:cubicBezTo>
                  <a:pt x="3975" y="409"/>
                  <a:pt x="2106" y="937"/>
                  <a:pt x="508" y="2225"/>
                </a:cubicBezTo>
                <a:cubicBezTo>
                  <a:pt x="444" y="2320"/>
                  <a:pt x="413" y="2415"/>
                  <a:pt x="476" y="2510"/>
                </a:cubicBezTo>
                <a:cubicBezTo>
                  <a:pt x="1" y="3112"/>
                  <a:pt x="254" y="4220"/>
                  <a:pt x="1046" y="4410"/>
                </a:cubicBezTo>
                <a:cubicBezTo>
                  <a:pt x="1084" y="4487"/>
                  <a:pt x="1146" y="4529"/>
                  <a:pt x="1217" y="4529"/>
                </a:cubicBezTo>
                <a:cubicBezTo>
                  <a:pt x="1263" y="4529"/>
                  <a:pt x="1313" y="4511"/>
                  <a:pt x="1363" y="4474"/>
                </a:cubicBezTo>
                <a:cubicBezTo>
                  <a:pt x="2028" y="4062"/>
                  <a:pt x="2661" y="3682"/>
                  <a:pt x="3326" y="3460"/>
                </a:cubicBezTo>
                <a:lnTo>
                  <a:pt x="3326" y="3460"/>
                </a:lnTo>
                <a:cubicBezTo>
                  <a:pt x="2883" y="7482"/>
                  <a:pt x="3801" y="11884"/>
                  <a:pt x="4371" y="15874"/>
                </a:cubicBezTo>
                <a:cubicBezTo>
                  <a:pt x="4371" y="15938"/>
                  <a:pt x="4371" y="15938"/>
                  <a:pt x="4403" y="15938"/>
                </a:cubicBezTo>
                <a:cubicBezTo>
                  <a:pt x="4205" y="15946"/>
                  <a:pt x="4007" y="15950"/>
                  <a:pt x="3809" y="15950"/>
                </a:cubicBezTo>
                <a:cubicBezTo>
                  <a:pt x="3213" y="15950"/>
                  <a:pt x="2614" y="15914"/>
                  <a:pt x="1996" y="15843"/>
                </a:cubicBezTo>
                <a:cubicBezTo>
                  <a:pt x="1982" y="15840"/>
                  <a:pt x="1968" y="15839"/>
                  <a:pt x="1955" y="15839"/>
                </a:cubicBezTo>
                <a:cubicBezTo>
                  <a:pt x="1817" y="15839"/>
                  <a:pt x="1714" y="15981"/>
                  <a:pt x="1743" y="16096"/>
                </a:cubicBezTo>
                <a:cubicBezTo>
                  <a:pt x="1743" y="16096"/>
                  <a:pt x="1711" y="16096"/>
                  <a:pt x="1711" y="16128"/>
                </a:cubicBezTo>
                <a:cubicBezTo>
                  <a:pt x="1363" y="16666"/>
                  <a:pt x="1426" y="17426"/>
                  <a:pt x="1901" y="17901"/>
                </a:cubicBezTo>
                <a:cubicBezTo>
                  <a:pt x="1917" y="17917"/>
                  <a:pt x="1949" y="17925"/>
                  <a:pt x="1980" y="17925"/>
                </a:cubicBezTo>
                <a:cubicBezTo>
                  <a:pt x="2012" y="17925"/>
                  <a:pt x="2044" y="17917"/>
                  <a:pt x="2059" y="17901"/>
                </a:cubicBezTo>
                <a:cubicBezTo>
                  <a:pt x="2895" y="18068"/>
                  <a:pt x="3763" y="18143"/>
                  <a:pt x="4644" y="18143"/>
                </a:cubicBezTo>
                <a:cubicBezTo>
                  <a:pt x="7104" y="18143"/>
                  <a:pt x="9662" y="17562"/>
                  <a:pt x="11877" y="16793"/>
                </a:cubicBezTo>
                <a:cubicBezTo>
                  <a:pt x="15012" y="15684"/>
                  <a:pt x="17229" y="13816"/>
                  <a:pt x="19414" y="11377"/>
                </a:cubicBezTo>
                <a:cubicBezTo>
                  <a:pt x="19414" y="11377"/>
                  <a:pt x="19414" y="11346"/>
                  <a:pt x="19446" y="11346"/>
                </a:cubicBezTo>
                <a:cubicBezTo>
                  <a:pt x="22454" y="14513"/>
                  <a:pt x="25811" y="17711"/>
                  <a:pt x="30277" y="18345"/>
                </a:cubicBezTo>
                <a:cubicBezTo>
                  <a:pt x="30740" y="18410"/>
                  <a:pt x="31196" y="18441"/>
                  <a:pt x="31644" y="18441"/>
                </a:cubicBezTo>
                <a:cubicBezTo>
                  <a:pt x="36400" y="18441"/>
                  <a:pt x="40288" y="14928"/>
                  <a:pt x="43356" y="11599"/>
                </a:cubicBezTo>
                <a:cubicBezTo>
                  <a:pt x="43514" y="11409"/>
                  <a:pt x="43704" y="11219"/>
                  <a:pt x="43863" y="11029"/>
                </a:cubicBezTo>
                <a:cubicBezTo>
                  <a:pt x="47679" y="15113"/>
                  <a:pt x="53571" y="17261"/>
                  <a:pt x="59163" y="17261"/>
                </a:cubicBezTo>
                <a:cubicBezTo>
                  <a:pt x="59511" y="17261"/>
                  <a:pt x="59858" y="17253"/>
                  <a:pt x="60204" y="17236"/>
                </a:cubicBezTo>
                <a:cubicBezTo>
                  <a:pt x="60225" y="17247"/>
                  <a:pt x="60246" y="17250"/>
                  <a:pt x="60266" y="17250"/>
                </a:cubicBezTo>
                <a:cubicBezTo>
                  <a:pt x="60306" y="17250"/>
                  <a:pt x="60341" y="17236"/>
                  <a:pt x="60362" y="17236"/>
                </a:cubicBezTo>
                <a:lnTo>
                  <a:pt x="60837" y="17236"/>
                </a:lnTo>
                <a:cubicBezTo>
                  <a:pt x="60869" y="17252"/>
                  <a:pt x="60901" y="17260"/>
                  <a:pt x="60928" y="17260"/>
                </a:cubicBezTo>
                <a:cubicBezTo>
                  <a:pt x="60956" y="17260"/>
                  <a:pt x="60980" y="17252"/>
                  <a:pt x="60996" y="17236"/>
                </a:cubicBezTo>
                <a:cubicBezTo>
                  <a:pt x="61280" y="17247"/>
                  <a:pt x="61565" y="17252"/>
                  <a:pt x="61851" y="17252"/>
                </a:cubicBezTo>
                <a:cubicBezTo>
                  <a:pt x="67526" y="17252"/>
                  <a:pt x="73509" y="15160"/>
                  <a:pt x="77368" y="11029"/>
                </a:cubicBezTo>
                <a:cubicBezTo>
                  <a:pt x="77527" y="11219"/>
                  <a:pt x="77717" y="11409"/>
                  <a:pt x="77875" y="11599"/>
                </a:cubicBezTo>
                <a:cubicBezTo>
                  <a:pt x="80972" y="14928"/>
                  <a:pt x="84810" y="18441"/>
                  <a:pt x="89557" y="18441"/>
                </a:cubicBezTo>
                <a:cubicBezTo>
                  <a:pt x="90004" y="18441"/>
                  <a:pt x="90459" y="18410"/>
                  <a:pt x="90923" y="18345"/>
                </a:cubicBezTo>
                <a:cubicBezTo>
                  <a:pt x="95420" y="17711"/>
                  <a:pt x="98777" y="14513"/>
                  <a:pt x="101785" y="11346"/>
                </a:cubicBezTo>
                <a:cubicBezTo>
                  <a:pt x="101785" y="11346"/>
                  <a:pt x="101785" y="11377"/>
                  <a:pt x="101817" y="11377"/>
                </a:cubicBezTo>
                <a:cubicBezTo>
                  <a:pt x="104034" y="13816"/>
                  <a:pt x="106219" y="15684"/>
                  <a:pt x="109354" y="16793"/>
                </a:cubicBezTo>
                <a:cubicBezTo>
                  <a:pt x="111574" y="17557"/>
                  <a:pt x="114139" y="18149"/>
                  <a:pt x="116617" y="18149"/>
                </a:cubicBezTo>
                <a:cubicBezTo>
                  <a:pt x="117320" y="18149"/>
                  <a:pt x="118017" y="18101"/>
                  <a:pt x="118697" y="17996"/>
                </a:cubicBezTo>
                <a:cubicBezTo>
                  <a:pt x="119369" y="18101"/>
                  <a:pt x="120062" y="18149"/>
                  <a:pt x="120764" y="18149"/>
                </a:cubicBezTo>
                <a:cubicBezTo>
                  <a:pt x="123235" y="18149"/>
                  <a:pt x="125819" y="17557"/>
                  <a:pt x="128039" y="16793"/>
                </a:cubicBezTo>
                <a:cubicBezTo>
                  <a:pt x="131142" y="15684"/>
                  <a:pt x="133359" y="13816"/>
                  <a:pt x="135544" y="11377"/>
                </a:cubicBezTo>
                <a:cubicBezTo>
                  <a:pt x="135544" y="11377"/>
                  <a:pt x="135544" y="11346"/>
                  <a:pt x="135576" y="11346"/>
                </a:cubicBezTo>
                <a:cubicBezTo>
                  <a:pt x="138585" y="14513"/>
                  <a:pt x="141973" y="17711"/>
                  <a:pt x="146439" y="18345"/>
                </a:cubicBezTo>
                <a:cubicBezTo>
                  <a:pt x="146902" y="18410"/>
                  <a:pt x="147357" y="18441"/>
                  <a:pt x="147805" y="18441"/>
                </a:cubicBezTo>
                <a:cubicBezTo>
                  <a:pt x="152557" y="18441"/>
                  <a:pt x="156418" y="14928"/>
                  <a:pt x="159486" y="11599"/>
                </a:cubicBezTo>
                <a:cubicBezTo>
                  <a:pt x="159645" y="11409"/>
                  <a:pt x="159866" y="11219"/>
                  <a:pt x="160025" y="11029"/>
                </a:cubicBezTo>
                <a:cubicBezTo>
                  <a:pt x="163811" y="15113"/>
                  <a:pt x="169730" y="17261"/>
                  <a:pt x="175325" y="17261"/>
                </a:cubicBezTo>
                <a:cubicBezTo>
                  <a:pt x="175673" y="17261"/>
                  <a:pt x="176021" y="17253"/>
                  <a:pt x="176366" y="17236"/>
                </a:cubicBezTo>
                <a:cubicBezTo>
                  <a:pt x="176376" y="17247"/>
                  <a:pt x="176394" y="17250"/>
                  <a:pt x="176414" y="17250"/>
                </a:cubicBezTo>
                <a:cubicBezTo>
                  <a:pt x="176454" y="17250"/>
                  <a:pt x="176503" y="17236"/>
                  <a:pt x="176524" y="17236"/>
                </a:cubicBezTo>
                <a:lnTo>
                  <a:pt x="176999" y="17236"/>
                </a:lnTo>
                <a:cubicBezTo>
                  <a:pt x="177015" y="17252"/>
                  <a:pt x="177047" y="17260"/>
                  <a:pt x="177078" y="17260"/>
                </a:cubicBezTo>
                <a:cubicBezTo>
                  <a:pt x="177110" y="17260"/>
                  <a:pt x="177142" y="17252"/>
                  <a:pt x="177158" y="17236"/>
                </a:cubicBezTo>
                <a:cubicBezTo>
                  <a:pt x="177440" y="17247"/>
                  <a:pt x="177724" y="17252"/>
                  <a:pt x="178009" y="17252"/>
                </a:cubicBezTo>
                <a:cubicBezTo>
                  <a:pt x="183659" y="17252"/>
                  <a:pt x="189670" y="15160"/>
                  <a:pt x="193499" y="11029"/>
                </a:cubicBezTo>
                <a:cubicBezTo>
                  <a:pt x="193657" y="11219"/>
                  <a:pt x="193847" y="11409"/>
                  <a:pt x="194006" y="11599"/>
                </a:cubicBezTo>
                <a:cubicBezTo>
                  <a:pt x="197131" y="14928"/>
                  <a:pt x="200972" y="18441"/>
                  <a:pt x="205719" y="18441"/>
                </a:cubicBezTo>
                <a:cubicBezTo>
                  <a:pt x="206166" y="18441"/>
                  <a:pt x="206622" y="18410"/>
                  <a:pt x="207085" y="18345"/>
                </a:cubicBezTo>
                <a:cubicBezTo>
                  <a:pt x="211550" y="17711"/>
                  <a:pt x="214907" y="14513"/>
                  <a:pt x="217916" y="11346"/>
                </a:cubicBezTo>
                <a:cubicBezTo>
                  <a:pt x="217916" y="11346"/>
                  <a:pt x="217916" y="11377"/>
                  <a:pt x="217979" y="11377"/>
                </a:cubicBezTo>
                <a:cubicBezTo>
                  <a:pt x="220196" y="13816"/>
                  <a:pt x="222349" y="15684"/>
                  <a:pt x="225485" y="16793"/>
                </a:cubicBezTo>
                <a:cubicBezTo>
                  <a:pt x="227700" y="17562"/>
                  <a:pt x="230258" y="18143"/>
                  <a:pt x="232717" y="18143"/>
                </a:cubicBezTo>
                <a:cubicBezTo>
                  <a:pt x="233598" y="18143"/>
                  <a:pt x="234467" y="18068"/>
                  <a:pt x="235302" y="17901"/>
                </a:cubicBezTo>
                <a:cubicBezTo>
                  <a:pt x="235318" y="17917"/>
                  <a:pt x="235350" y="17925"/>
                  <a:pt x="235381" y="17925"/>
                </a:cubicBezTo>
                <a:cubicBezTo>
                  <a:pt x="235413" y="17925"/>
                  <a:pt x="235445" y="17917"/>
                  <a:pt x="235460" y="17901"/>
                </a:cubicBezTo>
                <a:cubicBezTo>
                  <a:pt x="235935" y="17426"/>
                  <a:pt x="236030" y="16666"/>
                  <a:pt x="235650" y="16128"/>
                </a:cubicBezTo>
                <a:cubicBezTo>
                  <a:pt x="235650" y="16096"/>
                  <a:pt x="235619" y="16096"/>
                  <a:pt x="235619" y="16096"/>
                </a:cubicBezTo>
                <a:cubicBezTo>
                  <a:pt x="235648" y="15981"/>
                  <a:pt x="235571" y="15839"/>
                  <a:pt x="235437" y="15839"/>
                </a:cubicBezTo>
                <a:cubicBezTo>
                  <a:pt x="235424" y="15839"/>
                  <a:pt x="235411" y="15840"/>
                  <a:pt x="235397" y="15843"/>
                </a:cubicBezTo>
                <a:cubicBezTo>
                  <a:pt x="234827" y="15927"/>
                  <a:pt x="234285" y="15955"/>
                  <a:pt x="233753" y="15955"/>
                </a:cubicBezTo>
                <a:cubicBezTo>
                  <a:pt x="233486" y="15955"/>
                  <a:pt x="233222" y="15948"/>
                  <a:pt x="232959" y="15938"/>
                </a:cubicBezTo>
                <a:cubicBezTo>
                  <a:pt x="232959" y="15938"/>
                  <a:pt x="232959" y="15874"/>
                  <a:pt x="233022" y="15874"/>
                </a:cubicBezTo>
                <a:cubicBezTo>
                  <a:pt x="233592" y="11916"/>
                  <a:pt x="234479" y="7482"/>
                  <a:pt x="234035" y="3460"/>
                </a:cubicBezTo>
                <a:lnTo>
                  <a:pt x="234035" y="3460"/>
                </a:lnTo>
                <a:cubicBezTo>
                  <a:pt x="234700" y="3682"/>
                  <a:pt x="235334" y="4062"/>
                  <a:pt x="236030" y="4474"/>
                </a:cubicBezTo>
                <a:cubicBezTo>
                  <a:pt x="236068" y="4511"/>
                  <a:pt x="236115" y="4529"/>
                  <a:pt x="236163" y="4529"/>
                </a:cubicBezTo>
                <a:cubicBezTo>
                  <a:pt x="236236" y="4529"/>
                  <a:pt x="236309" y="4487"/>
                  <a:pt x="236347" y="4410"/>
                </a:cubicBezTo>
                <a:cubicBezTo>
                  <a:pt x="237107" y="4252"/>
                  <a:pt x="237392" y="3144"/>
                  <a:pt x="236917" y="2542"/>
                </a:cubicBezTo>
                <a:cubicBezTo>
                  <a:pt x="236949" y="2478"/>
                  <a:pt x="236949" y="2352"/>
                  <a:pt x="236854" y="2257"/>
                </a:cubicBezTo>
                <a:cubicBezTo>
                  <a:pt x="235244" y="982"/>
                  <a:pt x="233369" y="457"/>
                  <a:pt x="231448" y="457"/>
                </a:cubicBezTo>
                <a:cubicBezTo>
                  <a:pt x="228456" y="457"/>
                  <a:pt x="225355" y="1731"/>
                  <a:pt x="222983" y="3429"/>
                </a:cubicBezTo>
                <a:cubicBezTo>
                  <a:pt x="221336" y="4600"/>
                  <a:pt x="219816" y="6057"/>
                  <a:pt x="218359" y="7609"/>
                </a:cubicBezTo>
                <a:cubicBezTo>
                  <a:pt x="215857" y="3334"/>
                  <a:pt x="210727" y="167"/>
                  <a:pt x="205755" y="40"/>
                </a:cubicBezTo>
                <a:cubicBezTo>
                  <a:pt x="205674" y="38"/>
                  <a:pt x="205594" y="37"/>
                  <a:pt x="205515" y="37"/>
                </a:cubicBezTo>
                <a:cubicBezTo>
                  <a:pt x="201316" y="37"/>
                  <a:pt x="197848" y="2472"/>
                  <a:pt x="195082" y="5487"/>
                </a:cubicBezTo>
                <a:lnTo>
                  <a:pt x="194259" y="6437"/>
                </a:lnTo>
                <a:cubicBezTo>
                  <a:pt x="193974" y="6754"/>
                  <a:pt x="193626" y="6944"/>
                  <a:pt x="193372" y="7292"/>
                </a:cubicBezTo>
                <a:cubicBezTo>
                  <a:pt x="192549" y="6437"/>
                  <a:pt x="191662" y="5360"/>
                  <a:pt x="190649" y="4727"/>
                </a:cubicBezTo>
                <a:cubicBezTo>
                  <a:pt x="187738" y="2403"/>
                  <a:pt x="184184" y="758"/>
                  <a:pt x="180554" y="758"/>
                </a:cubicBezTo>
                <a:cubicBezTo>
                  <a:pt x="179286" y="758"/>
                  <a:pt x="178009" y="959"/>
                  <a:pt x="176746" y="1402"/>
                </a:cubicBezTo>
                <a:cubicBezTo>
                  <a:pt x="175483" y="959"/>
                  <a:pt x="174206" y="758"/>
                  <a:pt x="172938" y="758"/>
                </a:cubicBezTo>
                <a:cubicBezTo>
                  <a:pt x="169307" y="758"/>
                  <a:pt x="165754" y="2403"/>
                  <a:pt x="162843" y="4727"/>
                </a:cubicBezTo>
                <a:cubicBezTo>
                  <a:pt x="161957" y="5424"/>
                  <a:pt x="161038" y="6342"/>
                  <a:pt x="160120" y="7292"/>
                </a:cubicBezTo>
                <a:cubicBezTo>
                  <a:pt x="159993" y="7134"/>
                  <a:pt x="159898" y="6975"/>
                  <a:pt x="159740" y="6849"/>
                </a:cubicBezTo>
                <a:lnTo>
                  <a:pt x="159645" y="6849"/>
                </a:lnTo>
                <a:cubicBezTo>
                  <a:pt x="156617" y="3228"/>
                  <a:pt x="152974" y="38"/>
                  <a:pt x="147988" y="38"/>
                </a:cubicBezTo>
                <a:cubicBezTo>
                  <a:pt x="147915" y="38"/>
                  <a:pt x="147842" y="39"/>
                  <a:pt x="147769" y="40"/>
                </a:cubicBezTo>
                <a:cubicBezTo>
                  <a:pt x="142828" y="198"/>
                  <a:pt x="137666" y="3334"/>
                  <a:pt x="135196" y="7609"/>
                </a:cubicBezTo>
                <a:cubicBezTo>
                  <a:pt x="133676" y="6057"/>
                  <a:pt x="132188" y="4600"/>
                  <a:pt x="130541" y="3429"/>
                </a:cubicBezTo>
                <a:cubicBezTo>
                  <a:pt x="128154" y="1747"/>
                  <a:pt x="125066" y="473"/>
                  <a:pt x="122085" y="473"/>
                </a:cubicBezTo>
                <a:cubicBezTo>
                  <a:pt x="120912" y="473"/>
                  <a:pt x="119756" y="670"/>
                  <a:pt x="118665" y="1117"/>
                </a:cubicBezTo>
                <a:cubicBezTo>
                  <a:pt x="117574" y="670"/>
                  <a:pt x="116415" y="473"/>
                  <a:pt x="115239" y="473"/>
                </a:cubicBezTo>
                <a:cubicBezTo>
                  <a:pt x="112251" y="473"/>
                  <a:pt x="109153" y="1747"/>
                  <a:pt x="106789" y="3429"/>
                </a:cubicBezTo>
                <a:cubicBezTo>
                  <a:pt x="105142" y="4600"/>
                  <a:pt x="103622" y="6057"/>
                  <a:pt x="102165" y="7609"/>
                </a:cubicBezTo>
                <a:cubicBezTo>
                  <a:pt x="99663" y="3334"/>
                  <a:pt x="94533" y="167"/>
                  <a:pt x="89593" y="40"/>
                </a:cubicBezTo>
                <a:cubicBezTo>
                  <a:pt x="89512" y="38"/>
                  <a:pt x="89431" y="37"/>
                  <a:pt x="89351" y="37"/>
                </a:cubicBezTo>
                <a:cubicBezTo>
                  <a:pt x="85122" y="37"/>
                  <a:pt x="81655" y="2472"/>
                  <a:pt x="78889" y="5487"/>
                </a:cubicBezTo>
                <a:cubicBezTo>
                  <a:pt x="78382" y="6025"/>
                  <a:pt x="77812" y="6754"/>
                  <a:pt x="77178" y="7229"/>
                </a:cubicBezTo>
                <a:cubicBezTo>
                  <a:pt x="76672" y="6912"/>
                  <a:pt x="76228" y="6279"/>
                  <a:pt x="75817" y="5835"/>
                </a:cubicBezTo>
                <a:cubicBezTo>
                  <a:pt x="75373" y="5424"/>
                  <a:pt x="74930" y="5044"/>
                  <a:pt x="74455" y="4632"/>
                </a:cubicBezTo>
                <a:cubicBezTo>
                  <a:pt x="71534" y="2324"/>
                  <a:pt x="67966" y="681"/>
                  <a:pt x="64323" y="681"/>
                </a:cubicBezTo>
                <a:cubicBezTo>
                  <a:pt x="63067" y="681"/>
                  <a:pt x="61802" y="876"/>
                  <a:pt x="60552" y="1307"/>
                </a:cubicBezTo>
                <a:cubicBezTo>
                  <a:pt x="59310" y="876"/>
                  <a:pt x="58050" y="681"/>
                  <a:pt x="56796" y="681"/>
                </a:cubicBezTo>
                <a:cubicBezTo>
                  <a:pt x="53158" y="681"/>
                  <a:pt x="49578" y="2324"/>
                  <a:pt x="46681" y="4632"/>
                </a:cubicBezTo>
                <a:cubicBezTo>
                  <a:pt x="46206" y="5012"/>
                  <a:pt x="45763" y="5424"/>
                  <a:pt x="45319" y="5835"/>
                </a:cubicBezTo>
                <a:cubicBezTo>
                  <a:pt x="44876" y="6279"/>
                  <a:pt x="44464" y="6849"/>
                  <a:pt x="43958" y="7229"/>
                </a:cubicBezTo>
                <a:cubicBezTo>
                  <a:pt x="41202" y="4220"/>
                  <a:pt x="38162" y="990"/>
                  <a:pt x="34013" y="198"/>
                </a:cubicBezTo>
                <a:cubicBezTo>
                  <a:pt x="33354" y="66"/>
                  <a:pt x="32672" y="0"/>
                  <a:pt x="32005" y="0"/>
                </a:cubicBezTo>
                <a:close/>
              </a:path>
            </a:pathLst>
          </a:custGeom>
          <a:solidFill>
            <a:srgbClr val="F49432"/>
          </a:solidFill>
          <a:ln w="1980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48"/>
          <p:cNvSpPr/>
          <p:nvPr/>
        </p:nvSpPr>
        <p:spPr>
          <a:xfrm>
            <a:off x="1574231" y="1755875"/>
            <a:ext cx="920925" cy="555384"/>
          </a:xfrm>
          <a:custGeom>
            <a:avLst/>
            <a:gdLst/>
            <a:ahLst/>
            <a:cxnLst/>
            <a:rect l="l" t="t" r="r" b="b"/>
            <a:pathLst>
              <a:path w="27616" h="19348" extrusionOk="0">
                <a:moveTo>
                  <a:pt x="14189" y="1"/>
                </a:moveTo>
                <a:cubicBezTo>
                  <a:pt x="12728" y="1"/>
                  <a:pt x="11291" y="182"/>
                  <a:pt x="9976" y="693"/>
                </a:cubicBezTo>
                <a:cubicBezTo>
                  <a:pt x="5764" y="2372"/>
                  <a:pt x="0" y="7186"/>
                  <a:pt x="1520" y="11809"/>
                </a:cubicBezTo>
                <a:cubicBezTo>
                  <a:pt x="2280" y="14153"/>
                  <a:pt x="4909" y="15609"/>
                  <a:pt x="7062" y="16940"/>
                </a:cubicBezTo>
                <a:cubicBezTo>
                  <a:pt x="9537" y="18437"/>
                  <a:pt x="12613" y="19347"/>
                  <a:pt x="15662" y="19347"/>
                </a:cubicBezTo>
                <a:cubicBezTo>
                  <a:pt x="17256" y="19347"/>
                  <a:pt x="18842" y="19098"/>
                  <a:pt x="20332" y="18555"/>
                </a:cubicBezTo>
                <a:cubicBezTo>
                  <a:pt x="22327" y="17826"/>
                  <a:pt x="24132" y="16560"/>
                  <a:pt x="25335" y="14976"/>
                </a:cubicBezTo>
                <a:cubicBezTo>
                  <a:pt x="26887" y="13044"/>
                  <a:pt x="27615" y="10574"/>
                  <a:pt x="26950" y="8167"/>
                </a:cubicBezTo>
                <a:cubicBezTo>
                  <a:pt x="26475" y="6521"/>
                  <a:pt x="25620" y="4905"/>
                  <a:pt x="24607" y="3480"/>
                </a:cubicBezTo>
                <a:cubicBezTo>
                  <a:pt x="23308" y="1643"/>
                  <a:pt x="21630" y="852"/>
                  <a:pt x="19255" y="503"/>
                </a:cubicBezTo>
                <a:cubicBezTo>
                  <a:pt x="17635" y="248"/>
                  <a:pt x="15895" y="1"/>
                  <a:pt x="14189" y="1"/>
                </a:cubicBezTo>
                <a:close/>
              </a:path>
            </a:pathLst>
          </a:custGeom>
          <a:solidFill>
            <a:schemeClr val="accent6"/>
          </a:solidFill>
          <a:ln w="1980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8"/>
          <p:cNvSpPr/>
          <p:nvPr/>
        </p:nvSpPr>
        <p:spPr>
          <a:xfrm rot="-662369">
            <a:off x="1675147" y="2433781"/>
            <a:ext cx="847908" cy="580251"/>
          </a:xfrm>
          <a:custGeom>
            <a:avLst/>
            <a:gdLst/>
            <a:ahLst/>
            <a:cxnLst/>
            <a:rect l="l" t="t" r="r" b="b"/>
            <a:pathLst>
              <a:path w="25589" h="20044" extrusionOk="0">
                <a:moveTo>
                  <a:pt x="10757" y="0"/>
                </a:moveTo>
                <a:cubicBezTo>
                  <a:pt x="8780" y="0"/>
                  <a:pt x="6835" y="470"/>
                  <a:pt x="5194" y="1319"/>
                </a:cubicBezTo>
                <a:cubicBezTo>
                  <a:pt x="2850" y="2491"/>
                  <a:pt x="1014" y="4391"/>
                  <a:pt x="475" y="6861"/>
                </a:cubicBezTo>
                <a:cubicBezTo>
                  <a:pt x="32" y="8508"/>
                  <a:pt x="0" y="10250"/>
                  <a:pt x="254" y="11960"/>
                </a:cubicBezTo>
                <a:cubicBezTo>
                  <a:pt x="507" y="14050"/>
                  <a:pt x="1647" y="15443"/>
                  <a:pt x="3611" y="16678"/>
                </a:cubicBezTo>
                <a:cubicBezTo>
                  <a:pt x="6049" y="18262"/>
                  <a:pt x="8963" y="19972"/>
                  <a:pt x="12035" y="20035"/>
                </a:cubicBezTo>
                <a:cubicBezTo>
                  <a:pt x="12193" y="20041"/>
                  <a:pt x="12354" y="20043"/>
                  <a:pt x="12518" y="20043"/>
                </a:cubicBezTo>
                <a:cubicBezTo>
                  <a:pt x="17220" y="20043"/>
                  <a:pt x="24258" y="17848"/>
                  <a:pt x="25145" y="13258"/>
                </a:cubicBezTo>
                <a:cubicBezTo>
                  <a:pt x="25589" y="10883"/>
                  <a:pt x="23910" y="8508"/>
                  <a:pt x="22644" y="6544"/>
                </a:cubicBezTo>
                <a:cubicBezTo>
                  <a:pt x="20363" y="2997"/>
                  <a:pt x="16151" y="242"/>
                  <a:pt x="11464" y="21"/>
                </a:cubicBezTo>
                <a:cubicBezTo>
                  <a:pt x="11228" y="7"/>
                  <a:pt x="10992" y="0"/>
                  <a:pt x="10757" y="0"/>
                </a:cubicBezTo>
                <a:close/>
              </a:path>
            </a:pathLst>
          </a:custGeom>
          <a:solidFill>
            <a:schemeClr val="accent6"/>
          </a:solidFill>
          <a:ln w="1980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8"/>
          <p:cNvSpPr/>
          <p:nvPr/>
        </p:nvSpPr>
        <p:spPr>
          <a:xfrm>
            <a:off x="1574231" y="3136553"/>
            <a:ext cx="920925" cy="555327"/>
          </a:xfrm>
          <a:custGeom>
            <a:avLst/>
            <a:gdLst/>
            <a:ahLst/>
            <a:cxnLst/>
            <a:rect l="l" t="t" r="r" b="b"/>
            <a:pathLst>
              <a:path w="27616" h="19346" extrusionOk="0">
                <a:moveTo>
                  <a:pt x="14189" y="1"/>
                </a:moveTo>
                <a:cubicBezTo>
                  <a:pt x="12728" y="1"/>
                  <a:pt x="11291" y="182"/>
                  <a:pt x="9976" y="693"/>
                </a:cubicBezTo>
                <a:cubicBezTo>
                  <a:pt x="5764" y="2372"/>
                  <a:pt x="0" y="7186"/>
                  <a:pt x="1520" y="11809"/>
                </a:cubicBezTo>
                <a:cubicBezTo>
                  <a:pt x="2280" y="14153"/>
                  <a:pt x="4909" y="15610"/>
                  <a:pt x="7062" y="16908"/>
                </a:cubicBezTo>
                <a:cubicBezTo>
                  <a:pt x="9540" y="18428"/>
                  <a:pt x="12621" y="19346"/>
                  <a:pt x="15674" y="19346"/>
                </a:cubicBezTo>
                <a:cubicBezTo>
                  <a:pt x="17264" y="19346"/>
                  <a:pt x="18846" y="19097"/>
                  <a:pt x="20332" y="18555"/>
                </a:cubicBezTo>
                <a:cubicBezTo>
                  <a:pt x="22327" y="17826"/>
                  <a:pt x="24132" y="16560"/>
                  <a:pt x="25335" y="14976"/>
                </a:cubicBezTo>
                <a:cubicBezTo>
                  <a:pt x="26887" y="13013"/>
                  <a:pt x="27615" y="10606"/>
                  <a:pt x="26950" y="8167"/>
                </a:cubicBezTo>
                <a:cubicBezTo>
                  <a:pt x="26475" y="6521"/>
                  <a:pt x="25620" y="4905"/>
                  <a:pt x="24607" y="3480"/>
                </a:cubicBezTo>
                <a:cubicBezTo>
                  <a:pt x="23308" y="1644"/>
                  <a:pt x="21630" y="852"/>
                  <a:pt x="19255" y="503"/>
                </a:cubicBezTo>
                <a:cubicBezTo>
                  <a:pt x="17635" y="248"/>
                  <a:pt x="15895" y="1"/>
                  <a:pt x="14189" y="1"/>
                </a:cubicBezTo>
                <a:close/>
              </a:path>
            </a:pathLst>
          </a:custGeom>
          <a:solidFill>
            <a:schemeClr val="accent6"/>
          </a:solidFill>
          <a:ln w="1980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8"/>
          <p:cNvSpPr/>
          <p:nvPr/>
        </p:nvSpPr>
        <p:spPr>
          <a:xfrm rot="1114639">
            <a:off x="1663252" y="3856234"/>
            <a:ext cx="874893" cy="580361"/>
          </a:xfrm>
          <a:custGeom>
            <a:avLst/>
            <a:gdLst/>
            <a:ahLst/>
            <a:cxnLst/>
            <a:rect l="l" t="t" r="r" b="b"/>
            <a:pathLst>
              <a:path w="26698" h="19766" extrusionOk="0">
                <a:moveTo>
                  <a:pt x="12567" y="1"/>
                </a:moveTo>
                <a:cubicBezTo>
                  <a:pt x="11003" y="1"/>
                  <a:pt x="9424" y="256"/>
                  <a:pt x="7918" y="813"/>
                </a:cubicBezTo>
                <a:cubicBezTo>
                  <a:pt x="5859" y="1573"/>
                  <a:pt x="3991" y="2871"/>
                  <a:pt x="2629" y="4455"/>
                </a:cubicBezTo>
                <a:cubicBezTo>
                  <a:pt x="951" y="6450"/>
                  <a:pt x="1" y="8952"/>
                  <a:pt x="476" y="11422"/>
                </a:cubicBezTo>
                <a:cubicBezTo>
                  <a:pt x="792" y="13132"/>
                  <a:pt x="1426" y="14747"/>
                  <a:pt x="2281" y="16236"/>
                </a:cubicBezTo>
                <a:cubicBezTo>
                  <a:pt x="3389" y="18041"/>
                  <a:pt x="4973" y="18833"/>
                  <a:pt x="7221" y="19244"/>
                </a:cubicBezTo>
                <a:cubicBezTo>
                  <a:pt x="8738" y="19514"/>
                  <a:pt x="10389" y="19766"/>
                  <a:pt x="12041" y="19766"/>
                </a:cubicBezTo>
                <a:cubicBezTo>
                  <a:pt x="13493" y="19766"/>
                  <a:pt x="14947" y="19571"/>
                  <a:pt x="16310" y="19023"/>
                </a:cubicBezTo>
                <a:cubicBezTo>
                  <a:pt x="20617" y="17344"/>
                  <a:pt x="26698" y="12372"/>
                  <a:pt x="25684" y="7685"/>
                </a:cubicBezTo>
                <a:cubicBezTo>
                  <a:pt x="25114" y="5310"/>
                  <a:pt x="22676" y="3758"/>
                  <a:pt x="20744" y="2460"/>
                </a:cubicBezTo>
                <a:cubicBezTo>
                  <a:pt x="18461" y="924"/>
                  <a:pt x="15539" y="1"/>
                  <a:pt x="12567" y="1"/>
                </a:cubicBezTo>
                <a:close/>
              </a:path>
            </a:pathLst>
          </a:custGeom>
          <a:solidFill>
            <a:schemeClr val="accent6"/>
          </a:solidFill>
          <a:ln w="1980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240" name="Google Shape;1240;p48"/>
          <p:cNvGraphicFramePr/>
          <p:nvPr/>
        </p:nvGraphicFramePr>
        <p:xfrm>
          <a:off x="1399313" y="1704976"/>
          <a:ext cx="3000000" cy="3000000"/>
        </p:xfrm>
        <a:graphic>
          <a:graphicData uri="http://schemas.openxmlformats.org/drawingml/2006/table">
            <a:tbl>
              <a:tblPr>
                <a:noFill/>
                <a:tableStyleId>{CBAF37CC-6740-4C1D-AE56-7C68C7ABC7A7}</a:tableStyleId>
              </a:tblPr>
              <a:tblGrid>
                <a:gridCol w="1313975">
                  <a:extLst>
                    <a:ext uri="{9D8B030D-6E8A-4147-A177-3AD203B41FA5}">
                      <a16:colId xmlns:a16="http://schemas.microsoft.com/office/drawing/2014/main" val="20000"/>
                    </a:ext>
                  </a:extLst>
                </a:gridCol>
                <a:gridCol w="1684350">
                  <a:extLst>
                    <a:ext uri="{9D8B030D-6E8A-4147-A177-3AD203B41FA5}">
                      <a16:colId xmlns:a16="http://schemas.microsoft.com/office/drawing/2014/main" val="20001"/>
                    </a:ext>
                  </a:extLst>
                </a:gridCol>
                <a:gridCol w="3346950">
                  <a:extLst>
                    <a:ext uri="{9D8B030D-6E8A-4147-A177-3AD203B41FA5}">
                      <a16:colId xmlns:a16="http://schemas.microsoft.com/office/drawing/2014/main" val="20002"/>
                    </a:ext>
                  </a:extLst>
                </a:gridCol>
              </a:tblGrid>
              <a:tr h="685375">
                <a:tc>
                  <a:txBody>
                    <a:bodyPr/>
                    <a:lstStyle/>
                    <a:p>
                      <a:pPr marL="0" lvl="0" indent="0" algn="ctr" rtl="0">
                        <a:lnSpc>
                          <a:spcPct val="100000"/>
                        </a:lnSpc>
                        <a:spcBef>
                          <a:spcPts val="0"/>
                        </a:spcBef>
                        <a:spcAft>
                          <a:spcPts val="0"/>
                        </a:spcAft>
                        <a:buNone/>
                      </a:pPr>
                      <a:r>
                        <a:rPr lang="en" sz="3000">
                          <a:solidFill>
                            <a:schemeClr val="accent3"/>
                          </a:solidFill>
                          <a:latin typeface="Indie Flower"/>
                          <a:ea typeface="Indie Flower"/>
                          <a:cs typeface="Indie Flower"/>
                          <a:sym typeface="Indie Flower"/>
                        </a:rPr>
                        <a:t>1st</a:t>
                      </a:r>
                      <a:endParaRPr sz="3000">
                        <a:solidFill>
                          <a:schemeClr val="accent3"/>
                        </a:solidFill>
                        <a:latin typeface="Indie Flower"/>
                        <a:ea typeface="Indie Flower"/>
                        <a:cs typeface="Indie Flower"/>
                        <a:sym typeface="Indie Flower"/>
                      </a:endParaRPr>
                    </a:p>
                  </a:txBody>
                  <a:tcPr marL="91425" marR="91425" marT="91425" marB="91425" anchor="ctr">
                    <a:lnL w="19050" cap="flat" cmpd="sng">
                      <a:solidFill>
                        <a:schemeClr val="accent5">
                          <a:alpha val="0"/>
                        </a:schemeClr>
                      </a:solidFill>
                      <a:prstDash val="solid"/>
                      <a:round/>
                      <a:headEnd type="none" w="sm" len="sm"/>
                      <a:tailEnd type="none" w="sm" len="sm"/>
                    </a:lnL>
                    <a:lnR w="19050" cap="flat" cmpd="sng">
                      <a:solidFill>
                        <a:schemeClr val="accent5">
                          <a:alpha val="0"/>
                        </a:schemeClr>
                      </a:solidFill>
                      <a:prstDash val="solid"/>
                      <a:round/>
                      <a:headEnd type="none" w="sm" len="sm"/>
                      <a:tailEnd type="none" w="sm" len="sm"/>
                    </a:lnR>
                    <a:lnT w="19050" cap="flat" cmpd="sng">
                      <a:solidFill>
                        <a:schemeClr val="accent5">
                          <a:alpha val="0"/>
                        </a:schemeClr>
                      </a:solidFill>
                      <a:prstDash val="solid"/>
                      <a:round/>
                      <a:headEnd type="none" w="sm" len="sm"/>
                      <a:tailEnd type="none" w="sm" len="sm"/>
                    </a:lnT>
                    <a:lnB w="19050" cap="flat" cmpd="sng">
                      <a:solidFill>
                        <a:schemeClr val="accent5">
                          <a:alpha val="0"/>
                        </a:schemeClr>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2500" b="1">
                          <a:solidFill>
                            <a:srgbClr val="FFFFFF"/>
                          </a:solidFill>
                          <a:latin typeface="Indie Flower"/>
                          <a:ea typeface="Indie Flower"/>
                          <a:cs typeface="Indie Flower"/>
                          <a:sym typeface="Indie Flower"/>
                        </a:rPr>
                        <a:t>Process</a:t>
                      </a:r>
                      <a:endParaRPr sz="2500" b="1">
                        <a:solidFill>
                          <a:srgbClr val="FFFFFF"/>
                        </a:solidFill>
                        <a:latin typeface="Indie Flower"/>
                        <a:ea typeface="Indie Flower"/>
                        <a:cs typeface="Indie Flower"/>
                        <a:sym typeface="Indie Flower"/>
                      </a:endParaRPr>
                    </a:p>
                  </a:txBody>
                  <a:tcPr marL="91425" marR="91425" marT="91425" marB="91425" anchor="ctr">
                    <a:lnL w="19050" cap="flat" cmpd="sng">
                      <a:solidFill>
                        <a:schemeClr val="accent5">
                          <a:alpha val="0"/>
                        </a:schemeClr>
                      </a:solidFill>
                      <a:prstDash val="solid"/>
                      <a:round/>
                      <a:headEnd type="none" w="sm" len="sm"/>
                      <a:tailEnd type="none" w="sm" len="sm"/>
                    </a:lnL>
                    <a:lnR w="19050" cap="flat" cmpd="sng">
                      <a:solidFill>
                        <a:schemeClr val="accent5">
                          <a:alpha val="0"/>
                        </a:schemeClr>
                      </a:solidFill>
                      <a:prstDash val="solid"/>
                      <a:round/>
                      <a:headEnd type="none" w="sm" len="sm"/>
                      <a:tailEnd type="none" w="sm" len="sm"/>
                    </a:lnR>
                    <a:lnT w="19050" cap="flat" cmpd="sng">
                      <a:solidFill>
                        <a:schemeClr val="accent5">
                          <a:alpha val="0"/>
                        </a:schemeClr>
                      </a:solidFill>
                      <a:prstDash val="solid"/>
                      <a:round/>
                      <a:headEnd type="none" w="sm" len="sm"/>
                      <a:tailEnd type="none" w="sm" len="sm"/>
                    </a:lnT>
                    <a:lnB w="19050" cap="flat" cmpd="sng">
                      <a:solidFill>
                        <a:schemeClr val="accent5">
                          <a:alpha val="0"/>
                        </a:schemeClr>
                      </a:solidFill>
                      <a:prstDash val="solid"/>
                      <a:round/>
                      <a:headEnd type="none" w="sm" len="sm"/>
                      <a:tailEnd type="none" w="sm" len="sm"/>
                    </a:lnB>
                    <a:solidFill>
                      <a:schemeClr val="accent3"/>
                    </a:solidFill>
                  </a:tcPr>
                </a:tc>
                <a:tc>
                  <a:txBody>
                    <a:bodyPr/>
                    <a:lstStyle/>
                    <a:p>
                      <a:pPr marL="179999" marR="179999" lvl="0" indent="0" algn="ctr" rtl="0">
                        <a:lnSpc>
                          <a:spcPct val="100000"/>
                        </a:lnSpc>
                        <a:spcBef>
                          <a:spcPts val="200"/>
                        </a:spcBef>
                        <a:spcAft>
                          <a:spcPts val="0"/>
                        </a:spcAft>
                        <a:buNone/>
                      </a:pPr>
                      <a:r>
                        <a:rPr lang="en">
                          <a:solidFill>
                            <a:schemeClr val="dk1"/>
                          </a:solidFill>
                          <a:latin typeface="Open Sans"/>
                          <a:ea typeface="Open Sans"/>
                          <a:cs typeface="Open Sans"/>
                          <a:sym typeface="Open Sans"/>
                        </a:rPr>
                        <a:t>You could state one of your enrollment processes here</a:t>
                      </a:r>
                      <a:endParaRPr>
                        <a:solidFill>
                          <a:schemeClr val="dk1"/>
                        </a:solidFill>
                        <a:latin typeface="Open Sans"/>
                        <a:ea typeface="Open Sans"/>
                        <a:cs typeface="Open Sans"/>
                        <a:sym typeface="Open Sans"/>
                      </a:endParaRPr>
                    </a:p>
                  </a:txBody>
                  <a:tcPr marL="91425" marR="91425" marT="91425" marB="91425" anchor="ctr">
                    <a:lnL w="19050" cap="flat" cmpd="sng">
                      <a:solidFill>
                        <a:schemeClr val="accent5">
                          <a:alpha val="0"/>
                        </a:schemeClr>
                      </a:solidFill>
                      <a:prstDash val="solid"/>
                      <a:round/>
                      <a:headEnd type="none" w="sm" len="sm"/>
                      <a:tailEnd type="none" w="sm" len="sm"/>
                    </a:lnL>
                    <a:lnR w="19050" cap="flat" cmpd="sng">
                      <a:solidFill>
                        <a:schemeClr val="accent5">
                          <a:alpha val="0"/>
                        </a:schemeClr>
                      </a:solidFill>
                      <a:prstDash val="solid"/>
                      <a:round/>
                      <a:headEnd type="none" w="sm" len="sm"/>
                      <a:tailEnd type="none" w="sm" len="sm"/>
                    </a:lnR>
                    <a:lnT w="19050" cap="flat" cmpd="sng">
                      <a:solidFill>
                        <a:schemeClr val="accent5">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685375">
                <a:tc>
                  <a:txBody>
                    <a:bodyPr/>
                    <a:lstStyle/>
                    <a:p>
                      <a:pPr marL="0" lvl="0" indent="0" algn="ctr" rtl="0">
                        <a:lnSpc>
                          <a:spcPct val="100000"/>
                        </a:lnSpc>
                        <a:spcBef>
                          <a:spcPts val="0"/>
                        </a:spcBef>
                        <a:spcAft>
                          <a:spcPts val="0"/>
                        </a:spcAft>
                        <a:buNone/>
                      </a:pPr>
                      <a:r>
                        <a:rPr lang="en" sz="3000">
                          <a:solidFill>
                            <a:schemeClr val="accent3"/>
                          </a:solidFill>
                          <a:latin typeface="Indie Flower"/>
                          <a:ea typeface="Indie Flower"/>
                          <a:cs typeface="Indie Flower"/>
                          <a:sym typeface="Indie Flower"/>
                        </a:rPr>
                        <a:t>2nd</a:t>
                      </a:r>
                      <a:endParaRPr sz="3000">
                        <a:solidFill>
                          <a:schemeClr val="accent3"/>
                        </a:solidFill>
                        <a:latin typeface="Indie Flower"/>
                        <a:ea typeface="Indie Flower"/>
                        <a:cs typeface="Indie Flower"/>
                        <a:sym typeface="Indie Flower"/>
                      </a:endParaRPr>
                    </a:p>
                  </a:txBody>
                  <a:tcPr marL="91425" marR="91425" marT="91425" marB="91425" anchor="ctr">
                    <a:lnL w="19050" cap="flat" cmpd="sng">
                      <a:solidFill>
                        <a:schemeClr val="accent5">
                          <a:alpha val="0"/>
                        </a:schemeClr>
                      </a:solidFill>
                      <a:prstDash val="solid"/>
                      <a:round/>
                      <a:headEnd type="none" w="sm" len="sm"/>
                      <a:tailEnd type="none" w="sm" len="sm"/>
                    </a:lnL>
                    <a:lnR w="19050" cap="flat" cmpd="sng">
                      <a:solidFill>
                        <a:schemeClr val="accent5">
                          <a:alpha val="0"/>
                        </a:schemeClr>
                      </a:solidFill>
                      <a:prstDash val="solid"/>
                      <a:round/>
                      <a:headEnd type="none" w="sm" len="sm"/>
                      <a:tailEnd type="none" w="sm" len="sm"/>
                    </a:lnR>
                    <a:lnT w="19050" cap="flat" cmpd="sng">
                      <a:solidFill>
                        <a:schemeClr val="accent5">
                          <a:alpha val="0"/>
                        </a:schemeClr>
                      </a:solidFill>
                      <a:prstDash val="solid"/>
                      <a:round/>
                      <a:headEnd type="none" w="sm" len="sm"/>
                      <a:tailEnd type="none" w="sm" len="sm"/>
                    </a:lnT>
                    <a:lnB w="19050" cap="flat" cmpd="sng">
                      <a:solidFill>
                        <a:schemeClr val="accent5">
                          <a:alpha val="0"/>
                        </a:schemeClr>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2500" b="1">
                          <a:solidFill>
                            <a:schemeClr val="lt1"/>
                          </a:solidFill>
                          <a:latin typeface="Indie Flower"/>
                          <a:ea typeface="Indie Flower"/>
                          <a:cs typeface="Indie Flower"/>
                          <a:sym typeface="Indie Flower"/>
                        </a:rPr>
                        <a:t>Process</a:t>
                      </a:r>
                      <a:endParaRPr b="1">
                        <a:solidFill>
                          <a:srgbClr val="FFFFFF"/>
                        </a:solidFill>
                        <a:latin typeface="Indie Flower"/>
                        <a:ea typeface="Indie Flower"/>
                        <a:cs typeface="Indie Flower"/>
                        <a:sym typeface="Indie Flower"/>
                      </a:endParaRPr>
                    </a:p>
                  </a:txBody>
                  <a:tcPr marL="91425" marR="91425" marT="91425" marB="91425" anchor="ctr">
                    <a:lnL w="19050" cap="flat" cmpd="sng">
                      <a:solidFill>
                        <a:schemeClr val="accent5">
                          <a:alpha val="0"/>
                        </a:schemeClr>
                      </a:solidFill>
                      <a:prstDash val="solid"/>
                      <a:round/>
                      <a:headEnd type="none" w="sm" len="sm"/>
                      <a:tailEnd type="none" w="sm" len="sm"/>
                    </a:lnL>
                    <a:lnR w="19050" cap="flat" cmpd="sng">
                      <a:solidFill>
                        <a:schemeClr val="accent5">
                          <a:alpha val="0"/>
                        </a:schemeClr>
                      </a:solidFill>
                      <a:prstDash val="solid"/>
                      <a:round/>
                      <a:headEnd type="none" w="sm" len="sm"/>
                      <a:tailEnd type="none" w="sm" len="sm"/>
                    </a:lnR>
                    <a:lnT w="19050" cap="flat" cmpd="sng">
                      <a:solidFill>
                        <a:schemeClr val="accent5">
                          <a:alpha val="0"/>
                        </a:schemeClr>
                      </a:solidFill>
                      <a:prstDash val="solid"/>
                      <a:round/>
                      <a:headEnd type="none" w="sm" len="sm"/>
                      <a:tailEnd type="none" w="sm" len="sm"/>
                    </a:lnT>
                    <a:lnB w="19050" cap="flat" cmpd="sng">
                      <a:solidFill>
                        <a:schemeClr val="accent5">
                          <a:alpha val="0"/>
                        </a:schemeClr>
                      </a:solidFill>
                      <a:prstDash val="solid"/>
                      <a:round/>
                      <a:headEnd type="none" w="sm" len="sm"/>
                      <a:tailEnd type="none" w="sm" len="sm"/>
                    </a:lnB>
                    <a:solidFill>
                      <a:schemeClr val="accent3"/>
                    </a:solidFill>
                  </a:tcPr>
                </a:tc>
                <a:tc>
                  <a:txBody>
                    <a:bodyPr/>
                    <a:lstStyle/>
                    <a:p>
                      <a:pPr marL="179999" marR="179999" lvl="0" indent="0" algn="ctr" rtl="0">
                        <a:lnSpc>
                          <a:spcPct val="100000"/>
                        </a:lnSpc>
                        <a:spcBef>
                          <a:spcPts val="200"/>
                        </a:spcBef>
                        <a:spcAft>
                          <a:spcPts val="0"/>
                        </a:spcAft>
                        <a:buNone/>
                      </a:pPr>
                      <a:r>
                        <a:rPr lang="en">
                          <a:solidFill>
                            <a:schemeClr val="dk1"/>
                          </a:solidFill>
                          <a:latin typeface="Open Sans"/>
                          <a:ea typeface="Open Sans"/>
                          <a:cs typeface="Open Sans"/>
                          <a:sym typeface="Open Sans"/>
                        </a:rPr>
                        <a:t>You could state one of your enrollment processes here</a:t>
                      </a:r>
                      <a:endParaRPr>
                        <a:solidFill>
                          <a:schemeClr val="dk1"/>
                        </a:solidFill>
                        <a:latin typeface="Open Sans"/>
                        <a:ea typeface="Open Sans"/>
                        <a:cs typeface="Open Sans"/>
                        <a:sym typeface="Open Sans"/>
                      </a:endParaRPr>
                    </a:p>
                  </a:txBody>
                  <a:tcPr marL="91425" marR="91425" marT="91425" marB="91425" anchor="ctr">
                    <a:lnL w="19050" cap="flat" cmpd="sng">
                      <a:solidFill>
                        <a:schemeClr val="accent5">
                          <a:alpha val="0"/>
                        </a:schemeClr>
                      </a:solidFill>
                      <a:prstDash val="solid"/>
                      <a:round/>
                      <a:headEnd type="none" w="sm" len="sm"/>
                      <a:tailEnd type="none" w="sm" len="sm"/>
                    </a:lnL>
                    <a:lnR w="19050" cap="flat" cmpd="sng">
                      <a:solidFill>
                        <a:schemeClr val="accent5">
                          <a:alpha val="0"/>
                        </a:schemeClr>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667050">
                <a:tc>
                  <a:txBody>
                    <a:bodyPr/>
                    <a:lstStyle/>
                    <a:p>
                      <a:pPr marL="0" lvl="0" indent="0" algn="ctr" rtl="0">
                        <a:lnSpc>
                          <a:spcPct val="100000"/>
                        </a:lnSpc>
                        <a:spcBef>
                          <a:spcPts val="0"/>
                        </a:spcBef>
                        <a:spcAft>
                          <a:spcPts val="0"/>
                        </a:spcAft>
                        <a:buNone/>
                      </a:pPr>
                      <a:r>
                        <a:rPr lang="en" sz="3000">
                          <a:solidFill>
                            <a:schemeClr val="accent3"/>
                          </a:solidFill>
                          <a:latin typeface="Indie Flower"/>
                          <a:ea typeface="Indie Flower"/>
                          <a:cs typeface="Indie Flower"/>
                          <a:sym typeface="Indie Flower"/>
                        </a:rPr>
                        <a:t>3rd</a:t>
                      </a:r>
                      <a:endParaRPr sz="3000">
                        <a:solidFill>
                          <a:schemeClr val="accent3"/>
                        </a:solidFill>
                        <a:latin typeface="Indie Flower"/>
                        <a:ea typeface="Indie Flower"/>
                        <a:cs typeface="Indie Flower"/>
                        <a:sym typeface="Indie Flower"/>
                      </a:endParaRPr>
                    </a:p>
                  </a:txBody>
                  <a:tcPr marL="91425" marR="91425" marT="91425" marB="91425" anchor="ctr">
                    <a:lnL w="19050" cap="flat" cmpd="sng">
                      <a:solidFill>
                        <a:schemeClr val="accent5">
                          <a:alpha val="0"/>
                        </a:schemeClr>
                      </a:solidFill>
                      <a:prstDash val="solid"/>
                      <a:round/>
                      <a:headEnd type="none" w="sm" len="sm"/>
                      <a:tailEnd type="none" w="sm" len="sm"/>
                    </a:lnL>
                    <a:lnR w="19050" cap="flat" cmpd="sng">
                      <a:solidFill>
                        <a:schemeClr val="accent5">
                          <a:alpha val="0"/>
                        </a:schemeClr>
                      </a:solidFill>
                      <a:prstDash val="solid"/>
                      <a:round/>
                      <a:headEnd type="none" w="sm" len="sm"/>
                      <a:tailEnd type="none" w="sm" len="sm"/>
                    </a:lnR>
                    <a:lnT w="19050" cap="flat" cmpd="sng">
                      <a:solidFill>
                        <a:schemeClr val="accent5">
                          <a:alpha val="0"/>
                        </a:schemeClr>
                      </a:solidFill>
                      <a:prstDash val="solid"/>
                      <a:round/>
                      <a:headEnd type="none" w="sm" len="sm"/>
                      <a:tailEnd type="none" w="sm" len="sm"/>
                    </a:lnT>
                    <a:lnB w="19050" cap="flat" cmpd="sng">
                      <a:solidFill>
                        <a:schemeClr val="accent5">
                          <a:alpha val="0"/>
                        </a:schemeClr>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2500" b="1">
                          <a:solidFill>
                            <a:schemeClr val="lt1"/>
                          </a:solidFill>
                          <a:latin typeface="Indie Flower"/>
                          <a:ea typeface="Indie Flower"/>
                          <a:cs typeface="Indie Flower"/>
                          <a:sym typeface="Indie Flower"/>
                        </a:rPr>
                        <a:t>Process</a:t>
                      </a:r>
                      <a:endParaRPr b="1">
                        <a:solidFill>
                          <a:srgbClr val="FFFFFF"/>
                        </a:solidFill>
                        <a:latin typeface="Indie Flower"/>
                        <a:ea typeface="Indie Flower"/>
                        <a:cs typeface="Indie Flower"/>
                        <a:sym typeface="Indie Flower"/>
                      </a:endParaRPr>
                    </a:p>
                  </a:txBody>
                  <a:tcPr marL="91425" marR="91425" marT="91425" marB="91425" anchor="ctr">
                    <a:lnL w="19050" cap="flat" cmpd="sng">
                      <a:solidFill>
                        <a:schemeClr val="accent5">
                          <a:alpha val="0"/>
                        </a:schemeClr>
                      </a:solidFill>
                      <a:prstDash val="solid"/>
                      <a:round/>
                      <a:headEnd type="none" w="sm" len="sm"/>
                      <a:tailEnd type="none" w="sm" len="sm"/>
                    </a:lnL>
                    <a:lnR w="19050" cap="flat" cmpd="sng">
                      <a:solidFill>
                        <a:schemeClr val="accent5">
                          <a:alpha val="0"/>
                        </a:schemeClr>
                      </a:solidFill>
                      <a:prstDash val="solid"/>
                      <a:round/>
                      <a:headEnd type="none" w="sm" len="sm"/>
                      <a:tailEnd type="none" w="sm" len="sm"/>
                    </a:lnR>
                    <a:lnT w="19050" cap="flat" cmpd="sng">
                      <a:solidFill>
                        <a:schemeClr val="accent5">
                          <a:alpha val="0"/>
                        </a:schemeClr>
                      </a:solidFill>
                      <a:prstDash val="solid"/>
                      <a:round/>
                      <a:headEnd type="none" w="sm" len="sm"/>
                      <a:tailEnd type="none" w="sm" len="sm"/>
                    </a:lnT>
                    <a:lnB w="19050" cap="flat" cmpd="sng">
                      <a:solidFill>
                        <a:schemeClr val="accent5">
                          <a:alpha val="0"/>
                        </a:schemeClr>
                      </a:solidFill>
                      <a:prstDash val="solid"/>
                      <a:round/>
                      <a:headEnd type="none" w="sm" len="sm"/>
                      <a:tailEnd type="none" w="sm" len="sm"/>
                    </a:lnB>
                    <a:solidFill>
                      <a:schemeClr val="accent3"/>
                    </a:solidFill>
                  </a:tcPr>
                </a:tc>
                <a:tc>
                  <a:txBody>
                    <a:bodyPr/>
                    <a:lstStyle/>
                    <a:p>
                      <a:pPr marL="179999" marR="179999" lvl="0" indent="0" algn="ctr" rtl="0">
                        <a:lnSpc>
                          <a:spcPct val="100000"/>
                        </a:lnSpc>
                        <a:spcBef>
                          <a:spcPts val="200"/>
                        </a:spcBef>
                        <a:spcAft>
                          <a:spcPts val="0"/>
                        </a:spcAft>
                        <a:buNone/>
                      </a:pPr>
                      <a:r>
                        <a:rPr lang="en">
                          <a:solidFill>
                            <a:schemeClr val="dk1"/>
                          </a:solidFill>
                          <a:latin typeface="Open Sans"/>
                          <a:ea typeface="Open Sans"/>
                          <a:cs typeface="Open Sans"/>
                          <a:sym typeface="Open Sans"/>
                        </a:rPr>
                        <a:t>You could state one of your enrollment processes here</a:t>
                      </a:r>
                      <a:endParaRPr>
                        <a:solidFill>
                          <a:schemeClr val="dk1"/>
                        </a:solidFill>
                        <a:latin typeface="Open Sans"/>
                        <a:ea typeface="Open Sans"/>
                        <a:cs typeface="Open Sans"/>
                        <a:sym typeface="Open Sans"/>
                      </a:endParaRPr>
                    </a:p>
                  </a:txBody>
                  <a:tcPr marL="91425" marR="91425" marT="91425" marB="91425" anchor="ctr">
                    <a:lnL w="19050" cap="flat" cmpd="sng">
                      <a:solidFill>
                        <a:schemeClr val="accent5">
                          <a:alpha val="0"/>
                        </a:schemeClr>
                      </a:solidFill>
                      <a:prstDash val="solid"/>
                      <a:round/>
                      <a:headEnd type="none" w="sm" len="sm"/>
                      <a:tailEnd type="none" w="sm" len="sm"/>
                    </a:lnL>
                    <a:lnR w="19050" cap="flat" cmpd="sng">
                      <a:solidFill>
                        <a:schemeClr val="accent5">
                          <a:alpha val="0"/>
                        </a:schemeClr>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685375">
                <a:tc>
                  <a:txBody>
                    <a:bodyPr/>
                    <a:lstStyle/>
                    <a:p>
                      <a:pPr marL="0" lvl="0" indent="0" algn="ctr" rtl="0">
                        <a:lnSpc>
                          <a:spcPct val="100000"/>
                        </a:lnSpc>
                        <a:spcBef>
                          <a:spcPts val="0"/>
                        </a:spcBef>
                        <a:spcAft>
                          <a:spcPts val="0"/>
                        </a:spcAft>
                        <a:buNone/>
                      </a:pPr>
                      <a:r>
                        <a:rPr lang="en" sz="3000">
                          <a:solidFill>
                            <a:schemeClr val="accent3"/>
                          </a:solidFill>
                          <a:latin typeface="Indie Flower"/>
                          <a:ea typeface="Indie Flower"/>
                          <a:cs typeface="Indie Flower"/>
                          <a:sym typeface="Indie Flower"/>
                        </a:rPr>
                        <a:t>4th</a:t>
                      </a:r>
                      <a:endParaRPr sz="3000">
                        <a:solidFill>
                          <a:schemeClr val="accent3"/>
                        </a:solidFill>
                        <a:latin typeface="Indie Flower"/>
                        <a:ea typeface="Indie Flower"/>
                        <a:cs typeface="Indie Flower"/>
                        <a:sym typeface="Indie Flower"/>
                      </a:endParaRPr>
                    </a:p>
                  </a:txBody>
                  <a:tcPr marL="91425" marR="91425" marT="91425" marB="91425" anchor="ctr">
                    <a:lnL w="19050" cap="flat" cmpd="sng">
                      <a:solidFill>
                        <a:schemeClr val="accent5">
                          <a:alpha val="0"/>
                        </a:schemeClr>
                      </a:solidFill>
                      <a:prstDash val="solid"/>
                      <a:round/>
                      <a:headEnd type="none" w="sm" len="sm"/>
                      <a:tailEnd type="none" w="sm" len="sm"/>
                    </a:lnL>
                    <a:lnR w="19050" cap="flat" cmpd="sng">
                      <a:solidFill>
                        <a:schemeClr val="accent5">
                          <a:alpha val="0"/>
                        </a:schemeClr>
                      </a:solidFill>
                      <a:prstDash val="solid"/>
                      <a:round/>
                      <a:headEnd type="none" w="sm" len="sm"/>
                      <a:tailEnd type="none" w="sm" len="sm"/>
                    </a:lnR>
                    <a:lnT w="19050" cap="flat" cmpd="sng">
                      <a:solidFill>
                        <a:schemeClr val="accent5">
                          <a:alpha val="0"/>
                        </a:schemeClr>
                      </a:solidFill>
                      <a:prstDash val="solid"/>
                      <a:round/>
                      <a:headEnd type="none" w="sm" len="sm"/>
                      <a:tailEnd type="none" w="sm" len="sm"/>
                    </a:lnT>
                    <a:lnB w="19050" cap="flat" cmpd="sng">
                      <a:solidFill>
                        <a:schemeClr val="accent5">
                          <a:alpha val="0"/>
                        </a:schemeClr>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2500" b="1">
                          <a:solidFill>
                            <a:schemeClr val="lt1"/>
                          </a:solidFill>
                          <a:latin typeface="Indie Flower"/>
                          <a:ea typeface="Indie Flower"/>
                          <a:cs typeface="Indie Flower"/>
                          <a:sym typeface="Indie Flower"/>
                        </a:rPr>
                        <a:t>Process</a:t>
                      </a:r>
                      <a:endParaRPr b="1">
                        <a:solidFill>
                          <a:srgbClr val="FFFFFF"/>
                        </a:solidFill>
                        <a:latin typeface="Indie Flower"/>
                        <a:ea typeface="Indie Flower"/>
                        <a:cs typeface="Indie Flower"/>
                        <a:sym typeface="Indie Flower"/>
                      </a:endParaRPr>
                    </a:p>
                  </a:txBody>
                  <a:tcPr marL="91425" marR="91425" marT="91425" marB="91425" anchor="ctr">
                    <a:lnL w="19050" cap="flat" cmpd="sng">
                      <a:solidFill>
                        <a:schemeClr val="accent5">
                          <a:alpha val="0"/>
                        </a:schemeClr>
                      </a:solidFill>
                      <a:prstDash val="solid"/>
                      <a:round/>
                      <a:headEnd type="none" w="sm" len="sm"/>
                      <a:tailEnd type="none" w="sm" len="sm"/>
                    </a:lnL>
                    <a:lnR w="19050" cap="flat" cmpd="sng">
                      <a:solidFill>
                        <a:schemeClr val="accent5">
                          <a:alpha val="0"/>
                        </a:schemeClr>
                      </a:solidFill>
                      <a:prstDash val="solid"/>
                      <a:round/>
                      <a:headEnd type="none" w="sm" len="sm"/>
                      <a:tailEnd type="none" w="sm" len="sm"/>
                    </a:lnR>
                    <a:lnT w="19050" cap="flat" cmpd="sng">
                      <a:solidFill>
                        <a:schemeClr val="accent5">
                          <a:alpha val="0"/>
                        </a:schemeClr>
                      </a:solidFill>
                      <a:prstDash val="solid"/>
                      <a:round/>
                      <a:headEnd type="none" w="sm" len="sm"/>
                      <a:tailEnd type="none" w="sm" len="sm"/>
                    </a:lnT>
                    <a:lnB w="19050" cap="flat" cmpd="sng">
                      <a:solidFill>
                        <a:schemeClr val="accent5">
                          <a:alpha val="0"/>
                        </a:schemeClr>
                      </a:solidFill>
                      <a:prstDash val="solid"/>
                      <a:round/>
                      <a:headEnd type="none" w="sm" len="sm"/>
                      <a:tailEnd type="none" w="sm" len="sm"/>
                    </a:lnB>
                    <a:solidFill>
                      <a:schemeClr val="accent3"/>
                    </a:solidFill>
                  </a:tcPr>
                </a:tc>
                <a:tc>
                  <a:txBody>
                    <a:bodyPr/>
                    <a:lstStyle/>
                    <a:p>
                      <a:pPr marL="179999" marR="179999" lvl="0" indent="0" algn="ctr" rtl="0">
                        <a:lnSpc>
                          <a:spcPct val="100000"/>
                        </a:lnSpc>
                        <a:spcBef>
                          <a:spcPts val="200"/>
                        </a:spcBef>
                        <a:spcAft>
                          <a:spcPts val="0"/>
                        </a:spcAft>
                        <a:buNone/>
                      </a:pPr>
                      <a:r>
                        <a:rPr lang="en">
                          <a:solidFill>
                            <a:schemeClr val="dk1"/>
                          </a:solidFill>
                          <a:latin typeface="Open Sans"/>
                          <a:ea typeface="Open Sans"/>
                          <a:cs typeface="Open Sans"/>
                          <a:sym typeface="Open Sans"/>
                        </a:rPr>
                        <a:t>You could state one of your enrollment processes here</a:t>
                      </a:r>
                      <a:endParaRPr>
                        <a:solidFill>
                          <a:schemeClr val="dk1"/>
                        </a:solidFill>
                        <a:latin typeface="Open Sans"/>
                        <a:ea typeface="Open Sans"/>
                        <a:cs typeface="Open Sans"/>
                        <a:sym typeface="Open Sans"/>
                      </a:endParaRPr>
                    </a:p>
                  </a:txBody>
                  <a:tcPr marL="91425" marR="91425" marT="91425" marB="91425" anchor="ctr">
                    <a:lnL w="19050" cap="flat" cmpd="sng">
                      <a:solidFill>
                        <a:schemeClr val="accent5">
                          <a:alpha val="0"/>
                        </a:schemeClr>
                      </a:solidFill>
                      <a:prstDash val="solid"/>
                      <a:round/>
                      <a:headEnd type="none" w="sm" len="sm"/>
                      <a:tailEnd type="none" w="sm" len="sm"/>
                    </a:lnL>
                    <a:lnR w="19050" cap="flat" cmpd="sng">
                      <a:solidFill>
                        <a:schemeClr val="accent5">
                          <a:alpha val="0"/>
                        </a:schemeClr>
                      </a:solidFill>
                      <a:prstDash val="solid"/>
                      <a:round/>
                      <a:headEnd type="none" w="sm" len="sm"/>
                      <a:tailEnd type="none" w="sm" len="sm"/>
                    </a:lnR>
                    <a:lnT w="28575" cap="flat" cmpd="sng">
                      <a:solidFill>
                        <a:schemeClr val="accent2"/>
                      </a:solidFill>
                      <a:prstDash val="solid"/>
                      <a:round/>
                      <a:headEnd type="none" w="sm" len="sm"/>
                      <a:tailEnd type="none" w="sm" len="sm"/>
                    </a:lnT>
                    <a:lnB w="19050" cap="flat" cmpd="sng">
                      <a:solidFill>
                        <a:schemeClr val="accent5">
                          <a:alpha val="0"/>
                        </a:schemeClr>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1241" name="Google Shape;1241;p48"/>
          <p:cNvSpPr txBox="1">
            <a:spLocks noGrp="1"/>
          </p:cNvSpPr>
          <p:nvPr>
            <p:ph type="title"/>
          </p:nvPr>
        </p:nvSpPr>
        <p:spPr>
          <a:xfrm>
            <a:off x="621100" y="554700"/>
            <a:ext cx="7901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rPr>
              <a:t>Enrollment Process</a:t>
            </a:r>
            <a:endParaRPr>
              <a:solidFill>
                <a:schemeClr val="lt2"/>
              </a:solidFill>
            </a:endParaRPr>
          </a:p>
        </p:txBody>
      </p:sp>
      <p:sp>
        <p:nvSpPr>
          <p:cNvPr id="1242" name="Google Shape;1242;p48"/>
          <p:cNvSpPr/>
          <p:nvPr/>
        </p:nvSpPr>
        <p:spPr>
          <a:xfrm>
            <a:off x="7715048" y="4913912"/>
            <a:ext cx="4319" cy="1134"/>
          </a:xfrm>
          <a:custGeom>
            <a:avLst/>
            <a:gdLst/>
            <a:ahLst/>
            <a:cxnLst/>
            <a:rect l="l" t="t" r="r" b="b"/>
            <a:pathLst>
              <a:path w="80" h="21" extrusionOk="0">
                <a:moveTo>
                  <a:pt x="0" y="1"/>
                </a:moveTo>
                <a:cubicBezTo>
                  <a:pt x="14" y="14"/>
                  <a:pt x="27" y="21"/>
                  <a:pt x="40" y="21"/>
                </a:cubicBezTo>
                <a:cubicBezTo>
                  <a:pt x="53" y="21"/>
                  <a:pt x="66" y="14"/>
                  <a:pt x="79" y="1"/>
                </a:cubicBezTo>
                <a:lnTo>
                  <a:pt x="79" y="1"/>
                </a:lnTo>
                <a:cubicBezTo>
                  <a:pt x="79" y="1"/>
                  <a:pt x="68" y="12"/>
                  <a:pt x="44" y="12"/>
                </a:cubicBezTo>
                <a:cubicBezTo>
                  <a:pt x="33" y="12"/>
                  <a:pt x="18" y="10"/>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49"/>
          <p:cNvSpPr txBox="1">
            <a:spLocks noGrp="1"/>
          </p:cNvSpPr>
          <p:nvPr>
            <p:ph type="subTitle" idx="1"/>
          </p:nvPr>
        </p:nvSpPr>
        <p:spPr>
          <a:xfrm>
            <a:off x="5269259" y="1870350"/>
            <a:ext cx="2578200" cy="2763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Saturn is composed of hydrogen and helium</a:t>
            </a:r>
            <a:endParaRPr/>
          </a:p>
          <a:p>
            <a:pPr marL="457200" lvl="0" indent="-317500" algn="l" rtl="0">
              <a:spcBef>
                <a:spcPts val="1000"/>
              </a:spcBef>
              <a:spcAft>
                <a:spcPts val="0"/>
              </a:spcAft>
              <a:buSzPts val="1400"/>
              <a:buChar char="●"/>
            </a:pPr>
            <a:r>
              <a:rPr lang="en"/>
              <a:t>Jupiter is the biggest planet of them all</a:t>
            </a:r>
            <a:endParaRPr/>
          </a:p>
          <a:p>
            <a:pPr marL="457200" lvl="0" indent="-317500" algn="l" rtl="0">
              <a:spcBef>
                <a:spcPts val="1000"/>
              </a:spcBef>
              <a:spcAft>
                <a:spcPts val="0"/>
              </a:spcAft>
              <a:buSzPts val="1400"/>
              <a:buChar char="●"/>
            </a:pPr>
            <a:r>
              <a:rPr lang="en"/>
              <a:t>Despite being red, Mars is a cold place</a:t>
            </a:r>
            <a:endParaRPr/>
          </a:p>
          <a:p>
            <a:pPr marL="457200" lvl="0" indent="-317500" algn="l" rtl="0">
              <a:spcBef>
                <a:spcPts val="1000"/>
              </a:spcBef>
              <a:spcAft>
                <a:spcPts val="0"/>
              </a:spcAft>
              <a:buSzPts val="1400"/>
              <a:buChar char="●"/>
            </a:pPr>
            <a:r>
              <a:rPr lang="en"/>
              <a:t>Mercury is the closest planet to the Sun</a:t>
            </a:r>
            <a:endParaRPr/>
          </a:p>
          <a:p>
            <a:pPr marL="0" lvl="0" indent="0" algn="ctr" rtl="0">
              <a:spcBef>
                <a:spcPts val="1000"/>
              </a:spcBef>
              <a:spcAft>
                <a:spcPts val="0"/>
              </a:spcAft>
              <a:buNone/>
            </a:pPr>
            <a:endParaRPr/>
          </a:p>
          <a:p>
            <a:pPr marL="0" lvl="0" indent="0" algn="ctr" rtl="0">
              <a:spcBef>
                <a:spcPts val="100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1248" name="Google Shape;1248;p49"/>
          <p:cNvSpPr txBox="1">
            <a:spLocks noGrp="1"/>
          </p:cNvSpPr>
          <p:nvPr>
            <p:ph type="title"/>
          </p:nvPr>
        </p:nvSpPr>
        <p:spPr>
          <a:xfrm>
            <a:off x="617200" y="555275"/>
            <a:ext cx="7909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Special Reminders</a:t>
            </a:r>
            <a:endParaRPr/>
          </a:p>
        </p:txBody>
      </p:sp>
      <p:grpSp>
        <p:nvGrpSpPr>
          <p:cNvPr id="1249" name="Google Shape;1249;p49"/>
          <p:cNvGrpSpPr/>
          <p:nvPr/>
        </p:nvGrpSpPr>
        <p:grpSpPr>
          <a:xfrm>
            <a:off x="1030270" y="3014488"/>
            <a:ext cx="1715213" cy="1517315"/>
            <a:chOff x="1030270" y="3014488"/>
            <a:chExt cx="1715213" cy="1517315"/>
          </a:xfrm>
        </p:grpSpPr>
        <p:sp>
          <p:nvSpPr>
            <p:cNvPr id="1250" name="Google Shape;1250;p49"/>
            <p:cNvSpPr/>
            <p:nvPr/>
          </p:nvSpPr>
          <p:spPr>
            <a:xfrm>
              <a:off x="2146757" y="3106346"/>
              <a:ext cx="598725" cy="766496"/>
            </a:xfrm>
            <a:custGeom>
              <a:avLst/>
              <a:gdLst/>
              <a:ahLst/>
              <a:cxnLst/>
              <a:rect l="l" t="t" r="r" b="b"/>
              <a:pathLst>
                <a:path w="18179" h="23273" extrusionOk="0">
                  <a:moveTo>
                    <a:pt x="4245" y="617"/>
                  </a:moveTo>
                  <a:lnTo>
                    <a:pt x="4245" y="617"/>
                  </a:lnTo>
                  <a:cubicBezTo>
                    <a:pt x="5258" y="1282"/>
                    <a:pt x="6461" y="2201"/>
                    <a:pt x="6303" y="3404"/>
                  </a:cubicBezTo>
                  <a:cubicBezTo>
                    <a:pt x="6145" y="4734"/>
                    <a:pt x="5036" y="5273"/>
                    <a:pt x="4150" y="5969"/>
                  </a:cubicBezTo>
                  <a:cubicBezTo>
                    <a:pt x="3485" y="6603"/>
                    <a:pt x="2693" y="7331"/>
                    <a:pt x="2408" y="8186"/>
                  </a:cubicBezTo>
                  <a:cubicBezTo>
                    <a:pt x="2344" y="8376"/>
                    <a:pt x="2249" y="8471"/>
                    <a:pt x="2186" y="8630"/>
                  </a:cubicBezTo>
                  <a:lnTo>
                    <a:pt x="2313" y="8756"/>
                  </a:lnTo>
                  <a:lnTo>
                    <a:pt x="2313" y="8851"/>
                  </a:lnTo>
                  <a:cubicBezTo>
                    <a:pt x="2166" y="8868"/>
                    <a:pt x="2022" y="8876"/>
                    <a:pt x="1881" y="8876"/>
                  </a:cubicBezTo>
                  <a:cubicBezTo>
                    <a:pt x="1477" y="8876"/>
                    <a:pt x="1089" y="8810"/>
                    <a:pt x="666" y="8693"/>
                  </a:cubicBezTo>
                  <a:cubicBezTo>
                    <a:pt x="761" y="8281"/>
                    <a:pt x="888" y="7933"/>
                    <a:pt x="1046" y="7616"/>
                  </a:cubicBezTo>
                  <a:cubicBezTo>
                    <a:pt x="1109" y="7521"/>
                    <a:pt x="1141" y="7458"/>
                    <a:pt x="1204" y="7363"/>
                  </a:cubicBezTo>
                  <a:cubicBezTo>
                    <a:pt x="1648" y="6413"/>
                    <a:pt x="2376" y="5716"/>
                    <a:pt x="3485" y="5209"/>
                  </a:cubicBezTo>
                  <a:cubicBezTo>
                    <a:pt x="4118" y="4924"/>
                    <a:pt x="4720" y="4671"/>
                    <a:pt x="5068" y="4038"/>
                  </a:cubicBezTo>
                  <a:cubicBezTo>
                    <a:pt x="5765" y="2771"/>
                    <a:pt x="5100" y="1504"/>
                    <a:pt x="4245" y="617"/>
                  </a:cubicBezTo>
                  <a:close/>
                  <a:moveTo>
                    <a:pt x="12732" y="6223"/>
                  </a:moveTo>
                  <a:lnTo>
                    <a:pt x="12732" y="6223"/>
                  </a:lnTo>
                  <a:cubicBezTo>
                    <a:pt x="13904" y="9675"/>
                    <a:pt x="10103" y="11448"/>
                    <a:pt x="7285" y="12335"/>
                  </a:cubicBezTo>
                  <a:cubicBezTo>
                    <a:pt x="5765" y="12810"/>
                    <a:pt x="4340" y="13317"/>
                    <a:pt x="3580" y="14710"/>
                  </a:cubicBezTo>
                  <a:cubicBezTo>
                    <a:pt x="3200" y="14615"/>
                    <a:pt x="2851" y="14488"/>
                    <a:pt x="2534" y="14330"/>
                  </a:cubicBezTo>
                  <a:cubicBezTo>
                    <a:pt x="2408" y="14267"/>
                    <a:pt x="2154" y="14077"/>
                    <a:pt x="1869" y="13855"/>
                  </a:cubicBezTo>
                  <a:cubicBezTo>
                    <a:pt x="3200" y="12968"/>
                    <a:pt x="4466" y="12018"/>
                    <a:pt x="5923" y="11290"/>
                  </a:cubicBezTo>
                  <a:cubicBezTo>
                    <a:pt x="7285" y="10625"/>
                    <a:pt x="8773" y="10308"/>
                    <a:pt x="10167" y="9675"/>
                  </a:cubicBezTo>
                  <a:cubicBezTo>
                    <a:pt x="11592" y="9010"/>
                    <a:pt x="12795" y="7806"/>
                    <a:pt x="12732" y="6223"/>
                  </a:cubicBezTo>
                  <a:close/>
                  <a:moveTo>
                    <a:pt x="2123" y="19207"/>
                  </a:moveTo>
                  <a:cubicBezTo>
                    <a:pt x="5385" y="21962"/>
                    <a:pt x="10262" y="22247"/>
                    <a:pt x="14442" y="22406"/>
                  </a:cubicBezTo>
                  <a:cubicBezTo>
                    <a:pt x="13084" y="22658"/>
                    <a:pt x="11746" y="22784"/>
                    <a:pt x="10427" y="22784"/>
                  </a:cubicBezTo>
                  <a:cubicBezTo>
                    <a:pt x="7102" y="22784"/>
                    <a:pt x="3899" y="21980"/>
                    <a:pt x="793" y="20347"/>
                  </a:cubicBezTo>
                  <a:cubicBezTo>
                    <a:pt x="1141" y="19840"/>
                    <a:pt x="1584" y="19460"/>
                    <a:pt x="2123" y="19207"/>
                  </a:cubicBezTo>
                  <a:close/>
                  <a:moveTo>
                    <a:pt x="3550" y="1"/>
                  </a:moveTo>
                  <a:cubicBezTo>
                    <a:pt x="3387" y="1"/>
                    <a:pt x="3239" y="207"/>
                    <a:pt x="3390" y="332"/>
                  </a:cubicBezTo>
                  <a:cubicBezTo>
                    <a:pt x="4561" y="1314"/>
                    <a:pt x="5701" y="3246"/>
                    <a:pt x="4150" y="4449"/>
                  </a:cubicBezTo>
                  <a:cubicBezTo>
                    <a:pt x="3516" y="4924"/>
                    <a:pt x="2661" y="5083"/>
                    <a:pt x="2028" y="5589"/>
                  </a:cubicBezTo>
                  <a:cubicBezTo>
                    <a:pt x="1489" y="6033"/>
                    <a:pt x="1109" y="6540"/>
                    <a:pt x="824" y="7141"/>
                  </a:cubicBezTo>
                  <a:cubicBezTo>
                    <a:pt x="634" y="7015"/>
                    <a:pt x="444" y="6951"/>
                    <a:pt x="223" y="6825"/>
                  </a:cubicBezTo>
                  <a:lnTo>
                    <a:pt x="1" y="7300"/>
                  </a:lnTo>
                  <a:cubicBezTo>
                    <a:pt x="223" y="7426"/>
                    <a:pt x="476" y="7521"/>
                    <a:pt x="666" y="7648"/>
                  </a:cubicBezTo>
                  <a:cubicBezTo>
                    <a:pt x="603" y="7965"/>
                    <a:pt x="508" y="8281"/>
                    <a:pt x="508" y="8630"/>
                  </a:cubicBezTo>
                  <a:cubicBezTo>
                    <a:pt x="476" y="8598"/>
                    <a:pt x="381" y="8598"/>
                    <a:pt x="318" y="8566"/>
                  </a:cubicBezTo>
                  <a:cubicBezTo>
                    <a:pt x="306" y="8563"/>
                    <a:pt x="296" y="8562"/>
                    <a:pt x="285" y="8562"/>
                  </a:cubicBezTo>
                  <a:cubicBezTo>
                    <a:pt x="181" y="8562"/>
                    <a:pt x="133" y="8699"/>
                    <a:pt x="191" y="8756"/>
                  </a:cubicBezTo>
                  <a:cubicBezTo>
                    <a:pt x="668" y="9138"/>
                    <a:pt x="1342" y="9322"/>
                    <a:pt x="2012" y="9322"/>
                  </a:cubicBezTo>
                  <a:cubicBezTo>
                    <a:pt x="2231" y="9322"/>
                    <a:pt x="2450" y="9302"/>
                    <a:pt x="2661" y="9263"/>
                  </a:cubicBezTo>
                  <a:cubicBezTo>
                    <a:pt x="2693" y="9263"/>
                    <a:pt x="2724" y="9231"/>
                    <a:pt x="2756" y="9231"/>
                  </a:cubicBezTo>
                  <a:lnTo>
                    <a:pt x="2819" y="9231"/>
                  </a:lnTo>
                  <a:cubicBezTo>
                    <a:pt x="2851" y="9231"/>
                    <a:pt x="2851" y="9200"/>
                    <a:pt x="2883" y="9200"/>
                  </a:cubicBezTo>
                  <a:cubicBezTo>
                    <a:pt x="3611" y="9833"/>
                    <a:pt x="4276" y="10593"/>
                    <a:pt x="4815" y="11385"/>
                  </a:cubicBezTo>
                  <a:cubicBezTo>
                    <a:pt x="3706" y="12018"/>
                    <a:pt x="2661" y="12747"/>
                    <a:pt x="1711" y="13602"/>
                  </a:cubicBezTo>
                  <a:cubicBezTo>
                    <a:pt x="1648" y="13633"/>
                    <a:pt x="1648" y="13633"/>
                    <a:pt x="1648" y="13665"/>
                  </a:cubicBezTo>
                  <a:cubicBezTo>
                    <a:pt x="1466" y="13535"/>
                    <a:pt x="1306" y="13427"/>
                    <a:pt x="1219" y="13427"/>
                  </a:cubicBezTo>
                  <a:cubicBezTo>
                    <a:pt x="1200" y="13427"/>
                    <a:pt x="1184" y="13432"/>
                    <a:pt x="1173" y="13443"/>
                  </a:cubicBezTo>
                  <a:cubicBezTo>
                    <a:pt x="1236" y="13380"/>
                    <a:pt x="1236" y="13317"/>
                    <a:pt x="1173" y="13285"/>
                  </a:cubicBezTo>
                  <a:cubicBezTo>
                    <a:pt x="1141" y="13222"/>
                    <a:pt x="1109" y="13190"/>
                    <a:pt x="983" y="13190"/>
                  </a:cubicBezTo>
                  <a:cubicBezTo>
                    <a:pt x="969" y="13187"/>
                    <a:pt x="955" y="13186"/>
                    <a:pt x="942" y="13186"/>
                  </a:cubicBezTo>
                  <a:cubicBezTo>
                    <a:pt x="804" y="13186"/>
                    <a:pt x="703" y="13330"/>
                    <a:pt x="761" y="13475"/>
                  </a:cubicBezTo>
                  <a:cubicBezTo>
                    <a:pt x="856" y="14013"/>
                    <a:pt x="1648" y="14425"/>
                    <a:pt x="2091" y="14647"/>
                  </a:cubicBezTo>
                  <a:cubicBezTo>
                    <a:pt x="2693" y="15027"/>
                    <a:pt x="3390" y="15343"/>
                    <a:pt x="4118" y="15343"/>
                  </a:cubicBezTo>
                  <a:cubicBezTo>
                    <a:pt x="4435" y="15343"/>
                    <a:pt x="4435" y="14932"/>
                    <a:pt x="4181" y="14868"/>
                  </a:cubicBezTo>
                  <a:cubicBezTo>
                    <a:pt x="4150" y="14868"/>
                    <a:pt x="4118" y="14805"/>
                    <a:pt x="4086" y="14805"/>
                  </a:cubicBezTo>
                  <a:cubicBezTo>
                    <a:pt x="4561" y="14140"/>
                    <a:pt x="5195" y="13665"/>
                    <a:pt x="5923" y="13317"/>
                  </a:cubicBezTo>
                  <a:cubicBezTo>
                    <a:pt x="6525" y="14488"/>
                    <a:pt x="6873" y="15723"/>
                    <a:pt x="7095" y="16990"/>
                  </a:cubicBezTo>
                  <a:cubicBezTo>
                    <a:pt x="6956" y="16981"/>
                    <a:pt x="6819" y="16977"/>
                    <a:pt x="6685" y="16977"/>
                  </a:cubicBezTo>
                  <a:cubicBezTo>
                    <a:pt x="6360" y="16977"/>
                    <a:pt x="6047" y="17000"/>
                    <a:pt x="5733" y="17022"/>
                  </a:cubicBezTo>
                  <a:cubicBezTo>
                    <a:pt x="5765" y="16959"/>
                    <a:pt x="5765" y="16832"/>
                    <a:pt x="5828" y="16769"/>
                  </a:cubicBezTo>
                  <a:cubicBezTo>
                    <a:pt x="5866" y="16580"/>
                    <a:pt x="5712" y="16458"/>
                    <a:pt x="5555" y="16458"/>
                  </a:cubicBezTo>
                  <a:cubicBezTo>
                    <a:pt x="5449" y="16458"/>
                    <a:pt x="5341" y="16514"/>
                    <a:pt x="5290" y="16642"/>
                  </a:cubicBezTo>
                  <a:cubicBezTo>
                    <a:pt x="5068" y="17180"/>
                    <a:pt x="4941" y="18510"/>
                    <a:pt x="5606" y="18827"/>
                  </a:cubicBezTo>
                  <a:cubicBezTo>
                    <a:pt x="5641" y="18839"/>
                    <a:pt x="5672" y="18846"/>
                    <a:pt x="5696" y="18846"/>
                  </a:cubicBezTo>
                  <a:cubicBezTo>
                    <a:pt x="5739" y="18846"/>
                    <a:pt x="5765" y="18824"/>
                    <a:pt x="5765" y="18764"/>
                  </a:cubicBezTo>
                  <a:lnTo>
                    <a:pt x="5765" y="18447"/>
                  </a:lnTo>
                  <a:lnTo>
                    <a:pt x="5670" y="17877"/>
                  </a:lnTo>
                  <a:cubicBezTo>
                    <a:pt x="5670" y="17624"/>
                    <a:pt x="5670" y="17434"/>
                    <a:pt x="5701" y="17244"/>
                  </a:cubicBezTo>
                  <a:cubicBezTo>
                    <a:pt x="7838" y="17337"/>
                    <a:pt x="10541" y="18097"/>
                    <a:pt x="13015" y="18097"/>
                  </a:cubicBezTo>
                  <a:cubicBezTo>
                    <a:pt x="14721" y="18097"/>
                    <a:pt x="16318" y="17736"/>
                    <a:pt x="17546" y="16547"/>
                  </a:cubicBezTo>
                  <a:lnTo>
                    <a:pt x="17546" y="16547"/>
                  </a:lnTo>
                  <a:cubicBezTo>
                    <a:pt x="16221" y="18680"/>
                    <a:pt x="14056" y="19411"/>
                    <a:pt x="11745" y="19411"/>
                  </a:cubicBezTo>
                  <a:cubicBezTo>
                    <a:pt x="9801" y="19411"/>
                    <a:pt x="7754" y="18894"/>
                    <a:pt x="6018" y="18257"/>
                  </a:cubicBezTo>
                  <a:cubicBezTo>
                    <a:pt x="6004" y="18254"/>
                    <a:pt x="5991" y="18252"/>
                    <a:pt x="5979" y="18252"/>
                  </a:cubicBezTo>
                  <a:cubicBezTo>
                    <a:pt x="5878" y="18252"/>
                    <a:pt x="5828" y="18359"/>
                    <a:pt x="5828" y="18415"/>
                  </a:cubicBezTo>
                  <a:cubicBezTo>
                    <a:pt x="5828" y="18447"/>
                    <a:pt x="5860" y="18510"/>
                    <a:pt x="5891" y="18542"/>
                  </a:cubicBezTo>
                  <a:cubicBezTo>
                    <a:pt x="6303" y="18732"/>
                    <a:pt x="6715" y="18922"/>
                    <a:pt x="7158" y="19080"/>
                  </a:cubicBezTo>
                  <a:cubicBezTo>
                    <a:pt x="7126" y="19777"/>
                    <a:pt x="7031" y="20442"/>
                    <a:pt x="6936" y="21107"/>
                  </a:cubicBezTo>
                  <a:cubicBezTo>
                    <a:pt x="5353" y="20727"/>
                    <a:pt x="3865" y="20094"/>
                    <a:pt x="2566" y="19017"/>
                  </a:cubicBezTo>
                  <a:cubicBezTo>
                    <a:pt x="2724" y="18985"/>
                    <a:pt x="2851" y="18922"/>
                    <a:pt x="2978" y="18890"/>
                  </a:cubicBezTo>
                  <a:cubicBezTo>
                    <a:pt x="3231" y="18859"/>
                    <a:pt x="3168" y="18447"/>
                    <a:pt x="2915" y="18447"/>
                  </a:cubicBezTo>
                  <a:cubicBezTo>
                    <a:pt x="1648" y="18542"/>
                    <a:pt x="508" y="19587"/>
                    <a:pt x="286" y="20822"/>
                  </a:cubicBezTo>
                  <a:cubicBezTo>
                    <a:pt x="244" y="20907"/>
                    <a:pt x="328" y="20977"/>
                    <a:pt x="399" y="20977"/>
                  </a:cubicBezTo>
                  <a:cubicBezTo>
                    <a:pt x="434" y="20977"/>
                    <a:pt x="465" y="20959"/>
                    <a:pt x="476" y="20917"/>
                  </a:cubicBezTo>
                  <a:cubicBezTo>
                    <a:pt x="539" y="20759"/>
                    <a:pt x="634" y="20601"/>
                    <a:pt x="698" y="20474"/>
                  </a:cubicBezTo>
                  <a:cubicBezTo>
                    <a:pt x="2439" y="21582"/>
                    <a:pt x="4435" y="22374"/>
                    <a:pt x="6461" y="22817"/>
                  </a:cubicBezTo>
                  <a:lnTo>
                    <a:pt x="6525" y="22849"/>
                  </a:lnTo>
                  <a:cubicBezTo>
                    <a:pt x="7796" y="23128"/>
                    <a:pt x="9111" y="23272"/>
                    <a:pt x="10426" y="23272"/>
                  </a:cubicBezTo>
                  <a:cubicBezTo>
                    <a:pt x="12090" y="23272"/>
                    <a:pt x="13754" y="23042"/>
                    <a:pt x="15329" y="22564"/>
                  </a:cubicBezTo>
                  <a:cubicBezTo>
                    <a:pt x="15509" y="22504"/>
                    <a:pt x="15433" y="22245"/>
                    <a:pt x="15263" y="22245"/>
                  </a:cubicBezTo>
                  <a:cubicBezTo>
                    <a:pt x="15253" y="22245"/>
                    <a:pt x="15244" y="22246"/>
                    <a:pt x="15234" y="22247"/>
                  </a:cubicBezTo>
                  <a:cubicBezTo>
                    <a:pt x="15234" y="22216"/>
                    <a:pt x="15234" y="22216"/>
                    <a:pt x="15202" y="22216"/>
                  </a:cubicBezTo>
                  <a:cubicBezTo>
                    <a:pt x="12669" y="21804"/>
                    <a:pt x="9977" y="21772"/>
                    <a:pt x="7443" y="21234"/>
                  </a:cubicBezTo>
                  <a:cubicBezTo>
                    <a:pt x="7570" y="20601"/>
                    <a:pt x="7633" y="19967"/>
                    <a:pt x="7665" y="19270"/>
                  </a:cubicBezTo>
                  <a:cubicBezTo>
                    <a:pt x="8905" y="19667"/>
                    <a:pt x="10243" y="19900"/>
                    <a:pt x="11547" y="19900"/>
                  </a:cubicBezTo>
                  <a:cubicBezTo>
                    <a:pt x="14305" y="19900"/>
                    <a:pt x="16911" y="18856"/>
                    <a:pt x="18116" y="16104"/>
                  </a:cubicBezTo>
                  <a:cubicBezTo>
                    <a:pt x="18179" y="15977"/>
                    <a:pt x="18084" y="15850"/>
                    <a:pt x="17957" y="15850"/>
                  </a:cubicBezTo>
                  <a:cubicBezTo>
                    <a:pt x="17934" y="15782"/>
                    <a:pt x="17862" y="15730"/>
                    <a:pt x="17824" y="15730"/>
                  </a:cubicBezTo>
                  <a:cubicBezTo>
                    <a:pt x="17809" y="15730"/>
                    <a:pt x="17799" y="15737"/>
                    <a:pt x="17799" y="15755"/>
                  </a:cubicBezTo>
                  <a:cubicBezTo>
                    <a:pt x="16485" y="17190"/>
                    <a:pt x="14926" y="17595"/>
                    <a:pt x="13267" y="17595"/>
                  </a:cubicBezTo>
                  <a:cubicBezTo>
                    <a:pt x="11446" y="17595"/>
                    <a:pt x="9505" y="17108"/>
                    <a:pt x="7633" y="16959"/>
                  </a:cubicBezTo>
                  <a:cubicBezTo>
                    <a:pt x="7475" y="15819"/>
                    <a:pt x="7158" y="14615"/>
                    <a:pt x="6651" y="13507"/>
                  </a:cubicBezTo>
                  <a:lnTo>
                    <a:pt x="6398" y="13032"/>
                  </a:lnTo>
                  <a:cubicBezTo>
                    <a:pt x="8108" y="12335"/>
                    <a:pt x="10135" y="11955"/>
                    <a:pt x="11528" y="10846"/>
                  </a:cubicBezTo>
                  <a:cubicBezTo>
                    <a:pt x="13049" y="9643"/>
                    <a:pt x="14062" y="7331"/>
                    <a:pt x="12795" y="5558"/>
                  </a:cubicBezTo>
                  <a:cubicBezTo>
                    <a:pt x="12732" y="5526"/>
                    <a:pt x="12700" y="5526"/>
                    <a:pt x="12669" y="5526"/>
                  </a:cubicBezTo>
                  <a:cubicBezTo>
                    <a:pt x="12625" y="5483"/>
                    <a:pt x="12570" y="5462"/>
                    <a:pt x="12519" y="5462"/>
                  </a:cubicBezTo>
                  <a:cubicBezTo>
                    <a:pt x="12420" y="5462"/>
                    <a:pt x="12331" y="5539"/>
                    <a:pt x="12352" y="5684"/>
                  </a:cubicBezTo>
                  <a:cubicBezTo>
                    <a:pt x="13049" y="8883"/>
                    <a:pt x="8995" y="9516"/>
                    <a:pt x="6841" y="10371"/>
                  </a:cubicBezTo>
                  <a:cubicBezTo>
                    <a:pt x="6303" y="10625"/>
                    <a:pt x="5765" y="10846"/>
                    <a:pt x="5258" y="11132"/>
                  </a:cubicBezTo>
                  <a:cubicBezTo>
                    <a:pt x="4561" y="10150"/>
                    <a:pt x="3770" y="9263"/>
                    <a:pt x="2851" y="8535"/>
                  </a:cubicBezTo>
                  <a:cubicBezTo>
                    <a:pt x="3200" y="6381"/>
                    <a:pt x="6398" y="5779"/>
                    <a:pt x="6620" y="3626"/>
                  </a:cubicBezTo>
                  <a:cubicBezTo>
                    <a:pt x="6778" y="1884"/>
                    <a:pt x="5131" y="681"/>
                    <a:pt x="3706" y="79"/>
                  </a:cubicBezTo>
                  <a:lnTo>
                    <a:pt x="3675" y="47"/>
                  </a:lnTo>
                  <a:cubicBezTo>
                    <a:pt x="3635" y="15"/>
                    <a:pt x="3592" y="1"/>
                    <a:pt x="3550"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9"/>
            <p:cNvSpPr/>
            <p:nvPr/>
          </p:nvSpPr>
          <p:spPr>
            <a:xfrm>
              <a:off x="1030270" y="3014488"/>
              <a:ext cx="1643226" cy="1517315"/>
            </a:xfrm>
            <a:custGeom>
              <a:avLst/>
              <a:gdLst/>
              <a:ahLst/>
              <a:cxnLst/>
              <a:rect l="l" t="t" r="r" b="b"/>
              <a:pathLst>
                <a:path w="49893" h="46070" extrusionOk="0">
                  <a:moveTo>
                    <a:pt x="20567" y="4768"/>
                  </a:moveTo>
                  <a:lnTo>
                    <a:pt x="20567" y="4768"/>
                  </a:lnTo>
                  <a:cubicBezTo>
                    <a:pt x="20884" y="6162"/>
                    <a:pt x="21612" y="7428"/>
                    <a:pt x="22626" y="8473"/>
                  </a:cubicBezTo>
                  <a:cubicBezTo>
                    <a:pt x="22942" y="8822"/>
                    <a:pt x="23322" y="9107"/>
                    <a:pt x="23734" y="9329"/>
                  </a:cubicBezTo>
                  <a:cubicBezTo>
                    <a:pt x="23734" y="9360"/>
                    <a:pt x="23671" y="9360"/>
                    <a:pt x="23671" y="9424"/>
                  </a:cubicBezTo>
                  <a:cubicBezTo>
                    <a:pt x="23671" y="9424"/>
                    <a:pt x="23734" y="9360"/>
                    <a:pt x="23766" y="9360"/>
                  </a:cubicBezTo>
                  <a:cubicBezTo>
                    <a:pt x="25413" y="10437"/>
                    <a:pt x="27408" y="11165"/>
                    <a:pt x="27154" y="13477"/>
                  </a:cubicBezTo>
                  <a:lnTo>
                    <a:pt x="27154" y="13540"/>
                  </a:lnTo>
                  <a:lnTo>
                    <a:pt x="26933" y="13635"/>
                  </a:lnTo>
                  <a:cubicBezTo>
                    <a:pt x="26838" y="13699"/>
                    <a:pt x="26743" y="13730"/>
                    <a:pt x="26648" y="13762"/>
                  </a:cubicBezTo>
                  <a:cubicBezTo>
                    <a:pt x="26173" y="12432"/>
                    <a:pt x="25001" y="11735"/>
                    <a:pt x="23766" y="11070"/>
                  </a:cubicBezTo>
                  <a:cubicBezTo>
                    <a:pt x="21422" y="9772"/>
                    <a:pt x="20884" y="7270"/>
                    <a:pt x="20567" y="4768"/>
                  </a:cubicBezTo>
                  <a:close/>
                  <a:moveTo>
                    <a:pt x="6076" y="6145"/>
                  </a:moveTo>
                  <a:cubicBezTo>
                    <a:pt x="8936" y="6145"/>
                    <a:pt x="11754" y="6772"/>
                    <a:pt x="14360" y="8220"/>
                  </a:cubicBezTo>
                  <a:cubicBezTo>
                    <a:pt x="16861" y="9592"/>
                    <a:pt x="19156" y="13049"/>
                    <a:pt x="22235" y="13049"/>
                  </a:cubicBezTo>
                  <a:cubicBezTo>
                    <a:pt x="22353" y="13049"/>
                    <a:pt x="22473" y="13044"/>
                    <a:pt x="22594" y="13034"/>
                  </a:cubicBezTo>
                  <a:cubicBezTo>
                    <a:pt x="22752" y="13007"/>
                    <a:pt x="22822" y="12872"/>
                    <a:pt x="22805" y="12754"/>
                  </a:cubicBezTo>
                  <a:lnTo>
                    <a:pt x="22805" y="12754"/>
                  </a:lnTo>
                  <a:cubicBezTo>
                    <a:pt x="22827" y="12791"/>
                    <a:pt x="22859" y="12824"/>
                    <a:pt x="22879" y="12844"/>
                  </a:cubicBezTo>
                  <a:cubicBezTo>
                    <a:pt x="22974" y="13002"/>
                    <a:pt x="23006" y="13129"/>
                    <a:pt x="23037" y="13287"/>
                  </a:cubicBezTo>
                  <a:cubicBezTo>
                    <a:pt x="23132" y="13540"/>
                    <a:pt x="23132" y="13794"/>
                    <a:pt x="23132" y="14047"/>
                  </a:cubicBezTo>
                  <a:cubicBezTo>
                    <a:pt x="23101" y="14364"/>
                    <a:pt x="23069" y="14712"/>
                    <a:pt x="22974" y="15029"/>
                  </a:cubicBezTo>
                  <a:cubicBezTo>
                    <a:pt x="22974" y="14997"/>
                    <a:pt x="22911" y="14997"/>
                    <a:pt x="22847" y="14997"/>
                  </a:cubicBezTo>
                  <a:cubicBezTo>
                    <a:pt x="22746" y="15003"/>
                    <a:pt x="22646" y="15006"/>
                    <a:pt x="22547" y="15006"/>
                  </a:cubicBezTo>
                  <a:cubicBezTo>
                    <a:pt x="19934" y="15006"/>
                    <a:pt x="18253" y="13029"/>
                    <a:pt x="16514" y="11229"/>
                  </a:cubicBezTo>
                  <a:cubicBezTo>
                    <a:pt x="15342" y="9962"/>
                    <a:pt x="13980" y="8853"/>
                    <a:pt x="12460" y="8030"/>
                  </a:cubicBezTo>
                  <a:cubicBezTo>
                    <a:pt x="10243" y="6827"/>
                    <a:pt x="7773" y="6162"/>
                    <a:pt x="5271" y="6162"/>
                  </a:cubicBezTo>
                  <a:cubicBezTo>
                    <a:pt x="5540" y="6151"/>
                    <a:pt x="5808" y="6145"/>
                    <a:pt x="6076" y="6145"/>
                  </a:cubicBezTo>
                  <a:close/>
                  <a:moveTo>
                    <a:pt x="33704" y="425"/>
                  </a:moveTo>
                  <a:cubicBezTo>
                    <a:pt x="33715" y="425"/>
                    <a:pt x="33728" y="434"/>
                    <a:pt x="33742" y="461"/>
                  </a:cubicBezTo>
                  <a:cubicBezTo>
                    <a:pt x="35610" y="3755"/>
                    <a:pt x="35167" y="7143"/>
                    <a:pt x="33298" y="10310"/>
                  </a:cubicBezTo>
                  <a:cubicBezTo>
                    <a:pt x="31810" y="12812"/>
                    <a:pt x="32633" y="17246"/>
                    <a:pt x="29656" y="18671"/>
                  </a:cubicBezTo>
                  <a:cubicBezTo>
                    <a:pt x="29371" y="18544"/>
                    <a:pt x="29150" y="18386"/>
                    <a:pt x="28960" y="18196"/>
                  </a:cubicBezTo>
                  <a:cubicBezTo>
                    <a:pt x="29910" y="17816"/>
                    <a:pt x="30448" y="17056"/>
                    <a:pt x="30701" y="16011"/>
                  </a:cubicBezTo>
                  <a:cubicBezTo>
                    <a:pt x="31208" y="13921"/>
                    <a:pt x="30606" y="12020"/>
                    <a:pt x="31873" y="10089"/>
                  </a:cubicBezTo>
                  <a:cubicBezTo>
                    <a:pt x="32031" y="9899"/>
                    <a:pt x="32158" y="9645"/>
                    <a:pt x="32316" y="9455"/>
                  </a:cubicBezTo>
                  <a:cubicBezTo>
                    <a:pt x="32380" y="9455"/>
                    <a:pt x="32443" y="9455"/>
                    <a:pt x="32507" y="9487"/>
                  </a:cubicBezTo>
                  <a:lnTo>
                    <a:pt x="32760" y="9012"/>
                  </a:lnTo>
                  <a:cubicBezTo>
                    <a:pt x="32728" y="9012"/>
                    <a:pt x="32665" y="8980"/>
                    <a:pt x="32633" y="8980"/>
                  </a:cubicBezTo>
                  <a:cubicBezTo>
                    <a:pt x="33298" y="7998"/>
                    <a:pt x="33900" y="7048"/>
                    <a:pt x="34090" y="5782"/>
                  </a:cubicBezTo>
                  <a:cubicBezTo>
                    <a:pt x="34407" y="3976"/>
                    <a:pt x="34090" y="2171"/>
                    <a:pt x="33678" y="461"/>
                  </a:cubicBezTo>
                  <a:cubicBezTo>
                    <a:pt x="33678" y="443"/>
                    <a:pt x="33689" y="425"/>
                    <a:pt x="33704" y="425"/>
                  </a:cubicBezTo>
                  <a:close/>
                  <a:moveTo>
                    <a:pt x="1566" y="17246"/>
                  </a:moveTo>
                  <a:cubicBezTo>
                    <a:pt x="2368" y="19651"/>
                    <a:pt x="4860" y="20996"/>
                    <a:pt x="7332" y="20996"/>
                  </a:cubicBezTo>
                  <a:cubicBezTo>
                    <a:pt x="7790" y="20996"/>
                    <a:pt x="8246" y="20950"/>
                    <a:pt x="8691" y="20856"/>
                  </a:cubicBezTo>
                  <a:cubicBezTo>
                    <a:pt x="10782" y="20413"/>
                    <a:pt x="12112" y="18956"/>
                    <a:pt x="13980" y="18037"/>
                  </a:cubicBezTo>
                  <a:cubicBezTo>
                    <a:pt x="14786" y="17644"/>
                    <a:pt x="15623" y="17478"/>
                    <a:pt x="16462" y="17478"/>
                  </a:cubicBezTo>
                  <a:cubicBezTo>
                    <a:pt x="18395" y="17478"/>
                    <a:pt x="20339" y="18361"/>
                    <a:pt x="21929" y="19399"/>
                  </a:cubicBezTo>
                  <a:cubicBezTo>
                    <a:pt x="21974" y="19422"/>
                    <a:pt x="22019" y="19432"/>
                    <a:pt x="22059" y="19432"/>
                  </a:cubicBezTo>
                  <a:cubicBezTo>
                    <a:pt x="22134" y="19432"/>
                    <a:pt x="22194" y="19397"/>
                    <a:pt x="22214" y="19336"/>
                  </a:cubicBezTo>
                  <a:cubicBezTo>
                    <a:pt x="22309" y="19399"/>
                    <a:pt x="22372" y="19399"/>
                    <a:pt x="22467" y="19431"/>
                  </a:cubicBezTo>
                  <a:cubicBezTo>
                    <a:pt x="22467" y="19558"/>
                    <a:pt x="22372" y="19621"/>
                    <a:pt x="22341" y="19716"/>
                  </a:cubicBezTo>
                  <a:cubicBezTo>
                    <a:pt x="22151" y="19906"/>
                    <a:pt x="21897" y="20001"/>
                    <a:pt x="21612" y="20096"/>
                  </a:cubicBezTo>
                  <a:cubicBezTo>
                    <a:pt x="20217" y="18975"/>
                    <a:pt x="18450" y="18422"/>
                    <a:pt x="16665" y="18422"/>
                  </a:cubicBezTo>
                  <a:cubicBezTo>
                    <a:pt x="16181" y="18422"/>
                    <a:pt x="15695" y="18463"/>
                    <a:pt x="15215" y="18544"/>
                  </a:cubicBezTo>
                  <a:cubicBezTo>
                    <a:pt x="15184" y="18544"/>
                    <a:pt x="15120" y="18544"/>
                    <a:pt x="15089" y="18512"/>
                  </a:cubicBezTo>
                  <a:lnTo>
                    <a:pt x="15089" y="18608"/>
                  </a:lnTo>
                  <a:cubicBezTo>
                    <a:pt x="14487" y="18703"/>
                    <a:pt x="13917" y="18924"/>
                    <a:pt x="13347" y="19146"/>
                  </a:cubicBezTo>
                  <a:cubicBezTo>
                    <a:pt x="11225" y="20096"/>
                    <a:pt x="9673" y="21774"/>
                    <a:pt x="7140" y="21774"/>
                  </a:cubicBezTo>
                  <a:cubicBezTo>
                    <a:pt x="4321" y="21774"/>
                    <a:pt x="2041" y="19906"/>
                    <a:pt x="1566" y="17246"/>
                  </a:cubicBezTo>
                  <a:close/>
                  <a:moveTo>
                    <a:pt x="17242" y="21141"/>
                  </a:moveTo>
                  <a:cubicBezTo>
                    <a:pt x="17654" y="21236"/>
                    <a:pt x="18034" y="21458"/>
                    <a:pt x="18287" y="21774"/>
                  </a:cubicBezTo>
                  <a:cubicBezTo>
                    <a:pt x="15849" y="25005"/>
                    <a:pt x="11732" y="25448"/>
                    <a:pt x="8058" y="26335"/>
                  </a:cubicBezTo>
                  <a:cubicBezTo>
                    <a:pt x="5303" y="27031"/>
                    <a:pt x="2896" y="28203"/>
                    <a:pt x="964" y="30198"/>
                  </a:cubicBezTo>
                  <a:cubicBezTo>
                    <a:pt x="4828" y="24878"/>
                    <a:pt x="12713" y="25955"/>
                    <a:pt x="17179" y="21268"/>
                  </a:cubicBezTo>
                  <a:cubicBezTo>
                    <a:pt x="17242" y="21236"/>
                    <a:pt x="17242" y="21173"/>
                    <a:pt x="17242" y="21141"/>
                  </a:cubicBezTo>
                  <a:close/>
                  <a:moveTo>
                    <a:pt x="36655" y="26335"/>
                  </a:moveTo>
                  <a:cubicBezTo>
                    <a:pt x="38397" y="26398"/>
                    <a:pt x="39949" y="26936"/>
                    <a:pt x="41247" y="28140"/>
                  </a:cubicBezTo>
                  <a:cubicBezTo>
                    <a:pt x="42197" y="28963"/>
                    <a:pt x="42926" y="30072"/>
                    <a:pt x="43844" y="30927"/>
                  </a:cubicBezTo>
                  <a:cubicBezTo>
                    <a:pt x="45174" y="32193"/>
                    <a:pt x="47043" y="33112"/>
                    <a:pt x="48848" y="33619"/>
                  </a:cubicBezTo>
                  <a:cubicBezTo>
                    <a:pt x="48400" y="33708"/>
                    <a:pt x="47952" y="33754"/>
                    <a:pt x="47508" y="33754"/>
                  </a:cubicBezTo>
                  <a:cubicBezTo>
                    <a:pt x="46539" y="33754"/>
                    <a:pt x="45589" y="33536"/>
                    <a:pt x="44699" y="33080"/>
                  </a:cubicBezTo>
                  <a:cubicBezTo>
                    <a:pt x="43274" y="32320"/>
                    <a:pt x="42514" y="31022"/>
                    <a:pt x="41501" y="29882"/>
                  </a:cubicBezTo>
                  <a:cubicBezTo>
                    <a:pt x="40202" y="28235"/>
                    <a:pt x="38334" y="27253"/>
                    <a:pt x="36275" y="27095"/>
                  </a:cubicBezTo>
                  <a:cubicBezTo>
                    <a:pt x="36338" y="26810"/>
                    <a:pt x="36433" y="26493"/>
                    <a:pt x="36655" y="26335"/>
                  </a:cubicBezTo>
                  <a:close/>
                  <a:moveTo>
                    <a:pt x="20621" y="28573"/>
                  </a:moveTo>
                  <a:cubicBezTo>
                    <a:pt x="20707" y="28573"/>
                    <a:pt x="20795" y="28577"/>
                    <a:pt x="20884" y="28583"/>
                  </a:cubicBezTo>
                  <a:lnTo>
                    <a:pt x="20916" y="28583"/>
                  </a:lnTo>
                  <a:cubicBezTo>
                    <a:pt x="21042" y="28773"/>
                    <a:pt x="21106" y="29058"/>
                    <a:pt x="21137" y="29280"/>
                  </a:cubicBezTo>
                  <a:cubicBezTo>
                    <a:pt x="18540" y="29882"/>
                    <a:pt x="16862" y="32225"/>
                    <a:pt x="14867" y="33777"/>
                  </a:cubicBezTo>
                  <a:cubicBezTo>
                    <a:pt x="12397" y="35677"/>
                    <a:pt x="9578" y="36785"/>
                    <a:pt x="6570" y="37355"/>
                  </a:cubicBezTo>
                  <a:cubicBezTo>
                    <a:pt x="9040" y="36690"/>
                    <a:pt x="11288" y="35487"/>
                    <a:pt x="13347" y="34030"/>
                  </a:cubicBezTo>
                  <a:cubicBezTo>
                    <a:pt x="14423" y="33270"/>
                    <a:pt x="15405" y="32415"/>
                    <a:pt x="16324" y="31497"/>
                  </a:cubicBezTo>
                  <a:cubicBezTo>
                    <a:pt x="17537" y="30253"/>
                    <a:pt x="18663" y="28573"/>
                    <a:pt x="20621" y="28573"/>
                  </a:cubicBezTo>
                  <a:close/>
                  <a:moveTo>
                    <a:pt x="25571" y="22724"/>
                  </a:moveTo>
                  <a:lnTo>
                    <a:pt x="25571" y="22724"/>
                  </a:lnTo>
                  <a:cubicBezTo>
                    <a:pt x="25951" y="24625"/>
                    <a:pt x="26046" y="26683"/>
                    <a:pt x="25476" y="28583"/>
                  </a:cubicBezTo>
                  <a:cubicBezTo>
                    <a:pt x="24843" y="30642"/>
                    <a:pt x="23322" y="32003"/>
                    <a:pt x="22056" y="33650"/>
                  </a:cubicBezTo>
                  <a:cubicBezTo>
                    <a:pt x="20409" y="35804"/>
                    <a:pt x="19617" y="38654"/>
                    <a:pt x="19522" y="41441"/>
                  </a:cubicBezTo>
                  <a:cubicBezTo>
                    <a:pt x="19301" y="39731"/>
                    <a:pt x="19301" y="38021"/>
                    <a:pt x="19776" y="36342"/>
                  </a:cubicBezTo>
                  <a:cubicBezTo>
                    <a:pt x="20282" y="34442"/>
                    <a:pt x="21391" y="32859"/>
                    <a:pt x="22531" y="31275"/>
                  </a:cubicBezTo>
                  <a:cubicBezTo>
                    <a:pt x="24368" y="28710"/>
                    <a:pt x="25413" y="26145"/>
                    <a:pt x="24589" y="23041"/>
                  </a:cubicBezTo>
                  <a:cubicBezTo>
                    <a:pt x="24906" y="22851"/>
                    <a:pt x="25223" y="22756"/>
                    <a:pt x="25571" y="22724"/>
                  </a:cubicBezTo>
                  <a:close/>
                  <a:moveTo>
                    <a:pt x="30701" y="24213"/>
                  </a:moveTo>
                  <a:lnTo>
                    <a:pt x="30701" y="24213"/>
                  </a:lnTo>
                  <a:cubicBezTo>
                    <a:pt x="31208" y="24498"/>
                    <a:pt x="31683" y="24783"/>
                    <a:pt x="32063" y="25258"/>
                  </a:cubicBezTo>
                  <a:cubicBezTo>
                    <a:pt x="31810" y="26905"/>
                    <a:pt x="31525" y="28710"/>
                    <a:pt x="32316" y="30357"/>
                  </a:cubicBezTo>
                  <a:cubicBezTo>
                    <a:pt x="32823" y="31433"/>
                    <a:pt x="33773" y="32225"/>
                    <a:pt x="34343" y="33239"/>
                  </a:cubicBezTo>
                  <a:cubicBezTo>
                    <a:pt x="35040" y="34600"/>
                    <a:pt x="35293" y="36089"/>
                    <a:pt x="35483" y="37609"/>
                  </a:cubicBezTo>
                  <a:cubicBezTo>
                    <a:pt x="35768" y="39604"/>
                    <a:pt x="36085" y="42296"/>
                    <a:pt x="37352" y="44101"/>
                  </a:cubicBezTo>
                  <a:cubicBezTo>
                    <a:pt x="36655" y="43468"/>
                    <a:pt x="36085" y="42739"/>
                    <a:pt x="35547" y="41916"/>
                  </a:cubicBezTo>
                  <a:cubicBezTo>
                    <a:pt x="34502" y="39984"/>
                    <a:pt x="34533" y="37831"/>
                    <a:pt x="34027" y="35740"/>
                  </a:cubicBezTo>
                  <a:cubicBezTo>
                    <a:pt x="33077" y="31845"/>
                    <a:pt x="29055" y="28457"/>
                    <a:pt x="30701" y="24213"/>
                  </a:cubicBezTo>
                  <a:close/>
                  <a:moveTo>
                    <a:pt x="33867" y="0"/>
                  </a:moveTo>
                  <a:cubicBezTo>
                    <a:pt x="33837" y="0"/>
                    <a:pt x="33805" y="7"/>
                    <a:pt x="33773" y="18"/>
                  </a:cubicBezTo>
                  <a:cubicBezTo>
                    <a:pt x="33615" y="18"/>
                    <a:pt x="33457" y="113"/>
                    <a:pt x="33393" y="240"/>
                  </a:cubicBezTo>
                  <a:cubicBezTo>
                    <a:pt x="33298" y="335"/>
                    <a:pt x="33298" y="493"/>
                    <a:pt x="33393" y="651"/>
                  </a:cubicBezTo>
                  <a:cubicBezTo>
                    <a:pt x="33425" y="715"/>
                    <a:pt x="33457" y="715"/>
                    <a:pt x="33488" y="715"/>
                  </a:cubicBezTo>
                  <a:cubicBezTo>
                    <a:pt x="33710" y="2171"/>
                    <a:pt x="33932" y="3628"/>
                    <a:pt x="33773" y="5085"/>
                  </a:cubicBezTo>
                  <a:cubicBezTo>
                    <a:pt x="33678" y="6573"/>
                    <a:pt x="33013" y="7618"/>
                    <a:pt x="32285" y="8790"/>
                  </a:cubicBezTo>
                  <a:cubicBezTo>
                    <a:pt x="30850" y="8342"/>
                    <a:pt x="29358" y="8091"/>
                    <a:pt x="27810" y="8091"/>
                  </a:cubicBezTo>
                  <a:cubicBezTo>
                    <a:pt x="27718" y="8091"/>
                    <a:pt x="27627" y="8092"/>
                    <a:pt x="27534" y="8093"/>
                  </a:cubicBezTo>
                  <a:cubicBezTo>
                    <a:pt x="26236" y="8157"/>
                    <a:pt x="25001" y="8378"/>
                    <a:pt x="23798" y="8790"/>
                  </a:cubicBezTo>
                  <a:cubicBezTo>
                    <a:pt x="22277" y="7618"/>
                    <a:pt x="21264" y="6288"/>
                    <a:pt x="20599" y="4103"/>
                  </a:cubicBezTo>
                  <a:cubicBezTo>
                    <a:pt x="20586" y="4090"/>
                    <a:pt x="20556" y="4082"/>
                    <a:pt x="20526" y="4082"/>
                  </a:cubicBezTo>
                  <a:cubicBezTo>
                    <a:pt x="20484" y="4082"/>
                    <a:pt x="20441" y="4098"/>
                    <a:pt x="20441" y="4135"/>
                  </a:cubicBezTo>
                  <a:lnTo>
                    <a:pt x="20441" y="4166"/>
                  </a:lnTo>
                  <a:cubicBezTo>
                    <a:pt x="20429" y="4144"/>
                    <a:pt x="20406" y="4134"/>
                    <a:pt x="20381" y="4134"/>
                  </a:cubicBezTo>
                  <a:cubicBezTo>
                    <a:pt x="20335" y="4134"/>
                    <a:pt x="20282" y="4168"/>
                    <a:pt x="20282" y="4230"/>
                  </a:cubicBezTo>
                  <a:cubicBezTo>
                    <a:pt x="20156" y="5972"/>
                    <a:pt x="20536" y="8347"/>
                    <a:pt x="21517" y="9804"/>
                  </a:cubicBezTo>
                  <a:cubicBezTo>
                    <a:pt x="20694" y="10247"/>
                    <a:pt x="19934" y="10785"/>
                    <a:pt x="19269" y="11387"/>
                  </a:cubicBezTo>
                  <a:cubicBezTo>
                    <a:pt x="18414" y="10754"/>
                    <a:pt x="17622" y="9962"/>
                    <a:pt x="16799" y="9329"/>
                  </a:cubicBezTo>
                  <a:cubicBezTo>
                    <a:pt x="15564" y="8378"/>
                    <a:pt x="14233" y="7618"/>
                    <a:pt x="12745" y="7048"/>
                  </a:cubicBezTo>
                  <a:cubicBezTo>
                    <a:pt x="10715" y="6220"/>
                    <a:pt x="8468" y="5744"/>
                    <a:pt x="6227" y="5744"/>
                  </a:cubicBezTo>
                  <a:cubicBezTo>
                    <a:pt x="5041" y="5744"/>
                    <a:pt x="3856" y="5877"/>
                    <a:pt x="2706" y="6162"/>
                  </a:cubicBezTo>
                  <a:cubicBezTo>
                    <a:pt x="2643" y="6162"/>
                    <a:pt x="2674" y="6320"/>
                    <a:pt x="2738" y="6320"/>
                  </a:cubicBezTo>
                  <a:cubicBezTo>
                    <a:pt x="2706" y="6320"/>
                    <a:pt x="2674" y="6320"/>
                    <a:pt x="2579" y="6352"/>
                  </a:cubicBezTo>
                  <a:cubicBezTo>
                    <a:pt x="2516" y="6352"/>
                    <a:pt x="2548" y="6510"/>
                    <a:pt x="2611" y="6510"/>
                  </a:cubicBezTo>
                  <a:cubicBezTo>
                    <a:pt x="3191" y="6459"/>
                    <a:pt x="3771" y="6433"/>
                    <a:pt x="4349" y="6433"/>
                  </a:cubicBezTo>
                  <a:cubicBezTo>
                    <a:pt x="8092" y="6433"/>
                    <a:pt x="11737" y="7520"/>
                    <a:pt x="14645" y="9962"/>
                  </a:cubicBezTo>
                  <a:cubicBezTo>
                    <a:pt x="15722" y="10880"/>
                    <a:pt x="16704" y="12020"/>
                    <a:pt x="17749" y="13034"/>
                  </a:cubicBezTo>
                  <a:cubicBezTo>
                    <a:pt x="16799" y="14206"/>
                    <a:pt x="16039" y="15536"/>
                    <a:pt x="15532" y="16992"/>
                  </a:cubicBezTo>
                  <a:cubicBezTo>
                    <a:pt x="15564" y="17056"/>
                    <a:pt x="15659" y="17056"/>
                    <a:pt x="15690" y="17087"/>
                  </a:cubicBezTo>
                  <a:cubicBezTo>
                    <a:pt x="15722" y="17087"/>
                    <a:pt x="15817" y="17087"/>
                    <a:pt x="15849" y="17119"/>
                  </a:cubicBezTo>
                  <a:lnTo>
                    <a:pt x="15880" y="17119"/>
                  </a:lnTo>
                  <a:cubicBezTo>
                    <a:pt x="15025" y="17214"/>
                    <a:pt x="14170" y="17467"/>
                    <a:pt x="13347" y="17942"/>
                  </a:cubicBezTo>
                  <a:cubicBezTo>
                    <a:pt x="11415" y="19114"/>
                    <a:pt x="9895" y="20476"/>
                    <a:pt x="7488" y="20603"/>
                  </a:cubicBezTo>
                  <a:cubicBezTo>
                    <a:pt x="7383" y="20607"/>
                    <a:pt x="7278" y="20610"/>
                    <a:pt x="7175" y="20610"/>
                  </a:cubicBezTo>
                  <a:cubicBezTo>
                    <a:pt x="4499" y="20610"/>
                    <a:pt x="2328" y="19046"/>
                    <a:pt x="1566" y="16454"/>
                  </a:cubicBezTo>
                  <a:cubicBezTo>
                    <a:pt x="1566" y="16395"/>
                    <a:pt x="1538" y="16370"/>
                    <a:pt x="1506" y="16370"/>
                  </a:cubicBezTo>
                  <a:cubicBezTo>
                    <a:pt x="1469" y="16370"/>
                    <a:pt x="1424" y="16403"/>
                    <a:pt x="1407" y="16454"/>
                  </a:cubicBezTo>
                  <a:cubicBezTo>
                    <a:pt x="1386" y="16447"/>
                    <a:pt x="1362" y="16443"/>
                    <a:pt x="1336" y="16443"/>
                  </a:cubicBezTo>
                  <a:cubicBezTo>
                    <a:pt x="1249" y="16443"/>
                    <a:pt x="1154" y="16490"/>
                    <a:pt x="1154" y="16612"/>
                  </a:cubicBezTo>
                  <a:cubicBezTo>
                    <a:pt x="1268" y="19916"/>
                    <a:pt x="4098" y="22145"/>
                    <a:pt x="7223" y="22145"/>
                  </a:cubicBezTo>
                  <a:cubicBezTo>
                    <a:pt x="7573" y="22145"/>
                    <a:pt x="7926" y="22117"/>
                    <a:pt x="8280" y="22059"/>
                  </a:cubicBezTo>
                  <a:cubicBezTo>
                    <a:pt x="10623" y="21711"/>
                    <a:pt x="12207" y="19906"/>
                    <a:pt x="14423" y="19209"/>
                  </a:cubicBezTo>
                  <a:cubicBezTo>
                    <a:pt x="14645" y="19146"/>
                    <a:pt x="14867" y="19114"/>
                    <a:pt x="15057" y="19051"/>
                  </a:cubicBezTo>
                  <a:lnTo>
                    <a:pt x="15057" y="19051"/>
                  </a:lnTo>
                  <a:cubicBezTo>
                    <a:pt x="14867" y="20223"/>
                    <a:pt x="14867" y="21363"/>
                    <a:pt x="15025" y="22471"/>
                  </a:cubicBezTo>
                  <a:cubicBezTo>
                    <a:pt x="10116" y="25448"/>
                    <a:pt x="2389" y="25163"/>
                    <a:pt x="172" y="31022"/>
                  </a:cubicBezTo>
                  <a:cubicBezTo>
                    <a:pt x="172" y="31053"/>
                    <a:pt x="141" y="31085"/>
                    <a:pt x="77" y="31148"/>
                  </a:cubicBezTo>
                  <a:cubicBezTo>
                    <a:pt x="0" y="31226"/>
                    <a:pt x="90" y="31324"/>
                    <a:pt x="161" y="31324"/>
                  </a:cubicBezTo>
                  <a:cubicBezTo>
                    <a:pt x="177" y="31324"/>
                    <a:pt x="192" y="31319"/>
                    <a:pt x="204" y="31307"/>
                  </a:cubicBezTo>
                  <a:cubicBezTo>
                    <a:pt x="3244" y="28045"/>
                    <a:pt x="6886" y="27063"/>
                    <a:pt x="11098" y="26113"/>
                  </a:cubicBezTo>
                  <a:cubicBezTo>
                    <a:pt x="12587" y="25796"/>
                    <a:pt x="14138" y="25321"/>
                    <a:pt x="15500" y="24656"/>
                  </a:cubicBezTo>
                  <a:cubicBezTo>
                    <a:pt x="15659" y="25195"/>
                    <a:pt x="15880" y="25765"/>
                    <a:pt x="16134" y="26271"/>
                  </a:cubicBezTo>
                  <a:cubicBezTo>
                    <a:pt x="13585" y="27940"/>
                    <a:pt x="11356" y="30307"/>
                    <a:pt x="8165" y="30307"/>
                  </a:cubicBezTo>
                  <a:cubicBezTo>
                    <a:pt x="8025" y="30307"/>
                    <a:pt x="7884" y="30303"/>
                    <a:pt x="7741" y="30293"/>
                  </a:cubicBezTo>
                  <a:cubicBezTo>
                    <a:pt x="7646" y="30293"/>
                    <a:pt x="7646" y="30388"/>
                    <a:pt x="7646" y="30420"/>
                  </a:cubicBezTo>
                  <a:cubicBezTo>
                    <a:pt x="7646" y="30515"/>
                    <a:pt x="7678" y="30547"/>
                    <a:pt x="7741" y="30547"/>
                  </a:cubicBezTo>
                  <a:cubicBezTo>
                    <a:pt x="8449" y="30736"/>
                    <a:pt x="9161" y="30830"/>
                    <a:pt x="9871" y="30830"/>
                  </a:cubicBezTo>
                  <a:cubicBezTo>
                    <a:pt x="10940" y="30830"/>
                    <a:pt x="12002" y="30617"/>
                    <a:pt x="13030" y="30198"/>
                  </a:cubicBezTo>
                  <a:cubicBezTo>
                    <a:pt x="14107" y="29723"/>
                    <a:pt x="15025" y="28995"/>
                    <a:pt x="15975" y="28362"/>
                  </a:cubicBezTo>
                  <a:cubicBezTo>
                    <a:pt x="16324" y="28172"/>
                    <a:pt x="16640" y="27918"/>
                    <a:pt x="16989" y="27760"/>
                  </a:cubicBezTo>
                  <a:cubicBezTo>
                    <a:pt x="17337" y="28298"/>
                    <a:pt x="17749" y="28773"/>
                    <a:pt x="18129" y="29248"/>
                  </a:cubicBezTo>
                  <a:cubicBezTo>
                    <a:pt x="16989" y="30135"/>
                    <a:pt x="16007" y="31528"/>
                    <a:pt x="14930" y="32447"/>
                  </a:cubicBezTo>
                  <a:cubicBezTo>
                    <a:pt x="12207" y="34854"/>
                    <a:pt x="9071" y="36405"/>
                    <a:pt x="5683" y="37577"/>
                  </a:cubicBezTo>
                  <a:cubicBezTo>
                    <a:pt x="5619" y="37577"/>
                    <a:pt x="5619" y="37641"/>
                    <a:pt x="5619" y="37641"/>
                  </a:cubicBezTo>
                  <a:lnTo>
                    <a:pt x="5588" y="37641"/>
                  </a:lnTo>
                  <a:cubicBezTo>
                    <a:pt x="5524" y="37672"/>
                    <a:pt x="5524" y="37831"/>
                    <a:pt x="5619" y="37831"/>
                  </a:cubicBezTo>
                  <a:cubicBezTo>
                    <a:pt x="8565" y="37672"/>
                    <a:pt x="11320" y="36754"/>
                    <a:pt x="13790" y="35202"/>
                  </a:cubicBezTo>
                  <a:cubicBezTo>
                    <a:pt x="15817" y="33904"/>
                    <a:pt x="17432" y="31782"/>
                    <a:pt x="19522" y="30547"/>
                  </a:cubicBezTo>
                  <a:cubicBezTo>
                    <a:pt x="20156" y="31053"/>
                    <a:pt x="20884" y="31528"/>
                    <a:pt x="21676" y="31940"/>
                  </a:cubicBezTo>
                  <a:cubicBezTo>
                    <a:pt x="21232" y="32510"/>
                    <a:pt x="20789" y="33144"/>
                    <a:pt x="20441" y="33840"/>
                  </a:cubicBezTo>
                  <a:cubicBezTo>
                    <a:pt x="18984" y="36469"/>
                    <a:pt x="18540" y="39762"/>
                    <a:pt x="19554" y="42644"/>
                  </a:cubicBezTo>
                  <a:lnTo>
                    <a:pt x="19617" y="42708"/>
                  </a:lnTo>
                  <a:cubicBezTo>
                    <a:pt x="19617" y="42765"/>
                    <a:pt x="19674" y="42810"/>
                    <a:pt x="19727" y="42810"/>
                  </a:cubicBezTo>
                  <a:cubicBezTo>
                    <a:pt x="19762" y="42810"/>
                    <a:pt x="19795" y="42790"/>
                    <a:pt x="19807" y="42739"/>
                  </a:cubicBezTo>
                  <a:cubicBezTo>
                    <a:pt x="20251" y="40807"/>
                    <a:pt x="20251" y="38812"/>
                    <a:pt x="20884" y="36912"/>
                  </a:cubicBezTo>
                  <a:cubicBezTo>
                    <a:pt x="21422" y="35329"/>
                    <a:pt x="22372" y="34094"/>
                    <a:pt x="23417" y="32890"/>
                  </a:cubicBezTo>
                  <a:cubicBezTo>
                    <a:pt x="24399" y="33207"/>
                    <a:pt x="25381" y="33524"/>
                    <a:pt x="26426" y="33714"/>
                  </a:cubicBezTo>
                  <a:cubicBezTo>
                    <a:pt x="26363" y="36247"/>
                    <a:pt x="25856" y="38306"/>
                    <a:pt x="24843" y="40712"/>
                  </a:cubicBezTo>
                  <a:cubicBezTo>
                    <a:pt x="24843" y="40712"/>
                    <a:pt x="24843" y="40744"/>
                    <a:pt x="24779" y="40744"/>
                  </a:cubicBezTo>
                  <a:cubicBezTo>
                    <a:pt x="24748" y="40839"/>
                    <a:pt x="24748" y="40966"/>
                    <a:pt x="24843" y="40997"/>
                  </a:cubicBezTo>
                  <a:cubicBezTo>
                    <a:pt x="24843" y="41029"/>
                    <a:pt x="24874" y="41029"/>
                    <a:pt x="24906" y="41029"/>
                  </a:cubicBezTo>
                  <a:cubicBezTo>
                    <a:pt x="24938" y="41029"/>
                    <a:pt x="25001" y="40997"/>
                    <a:pt x="25033" y="40966"/>
                  </a:cubicBezTo>
                  <a:cubicBezTo>
                    <a:pt x="25064" y="40966"/>
                    <a:pt x="25064" y="40902"/>
                    <a:pt x="25064" y="40902"/>
                  </a:cubicBezTo>
                  <a:cubicBezTo>
                    <a:pt x="26458" y="39921"/>
                    <a:pt x="27471" y="38527"/>
                    <a:pt x="28010" y="36880"/>
                  </a:cubicBezTo>
                  <a:cubicBezTo>
                    <a:pt x="28326" y="35930"/>
                    <a:pt x="28358" y="34980"/>
                    <a:pt x="28421" y="34030"/>
                  </a:cubicBezTo>
                  <a:cubicBezTo>
                    <a:pt x="28803" y="34075"/>
                    <a:pt x="29184" y="34096"/>
                    <a:pt x="29566" y="34096"/>
                  </a:cubicBezTo>
                  <a:cubicBezTo>
                    <a:pt x="30261" y="34096"/>
                    <a:pt x="30956" y="34026"/>
                    <a:pt x="31651" y="33904"/>
                  </a:cubicBezTo>
                  <a:cubicBezTo>
                    <a:pt x="32031" y="33840"/>
                    <a:pt x="32380" y="33714"/>
                    <a:pt x="32792" y="33587"/>
                  </a:cubicBezTo>
                  <a:cubicBezTo>
                    <a:pt x="33298" y="34632"/>
                    <a:pt x="33742" y="35677"/>
                    <a:pt x="33932" y="36754"/>
                  </a:cubicBezTo>
                  <a:cubicBezTo>
                    <a:pt x="34375" y="39002"/>
                    <a:pt x="34533" y="41124"/>
                    <a:pt x="35927" y="43024"/>
                  </a:cubicBezTo>
                  <a:cubicBezTo>
                    <a:pt x="36940" y="44449"/>
                    <a:pt x="38365" y="45463"/>
                    <a:pt x="40044" y="46064"/>
                  </a:cubicBezTo>
                  <a:cubicBezTo>
                    <a:pt x="40051" y="46068"/>
                    <a:pt x="40058" y="46069"/>
                    <a:pt x="40065" y="46069"/>
                  </a:cubicBezTo>
                  <a:cubicBezTo>
                    <a:pt x="40126" y="46069"/>
                    <a:pt x="40195" y="45963"/>
                    <a:pt x="40139" y="45906"/>
                  </a:cubicBezTo>
                  <a:cubicBezTo>
                    <a:pt x="40234" y="45874"/>
                    <a:pt x="40234" y="45748"/>
                    <a:pt x="40139" y="45716"/>
                  </a:cubicBezTo>
                  <a:cubicBezTo>
                    <a:pt x="36402" y="44006"/>
                    <a:pt x="36433" y="39921"/>
                    <a:pt x="35832" y="36405"/>
                  </a:cubicBezTo>
                  <a:cubicBezTo>
                    <a:pt x="35642" y="35107"/>
                    <a:pt x="35293" y="33935"/>
                    <a:pt x="34660" y="32827"/>
                  </a:cubicBezTo>
                  <a:cubicBezTo>
                    <a:pt x="35958" y="32193"/>
                    <a:pt x="37194" y="31307"/>
                    <a:pt x="38207" y="30230"/>
                  </a:cubicBezTo>
                  <a:cubicBezTo>
                    <a:pt x="38714" y="29723"/>
                    <a:pt x="39157" y="29153"/>
                    <a:pt x="39569" y="28552"/>
                  </a:cubicBezTo>
                  <a:cubicBezTo>
                    <a:pt x="39980" y="28837"/>
                    <a:pt x="40392" y="29122"/>
                    <a:pt x="40772" y="29502"/>
                  </a:cubicBezTo>
                  <a:cubicBezTo>
                    <a:pt x="41849" y="30578"/>
                    <a:pt x="42482" y="31972"/>
                    <a:pt x="43717" y="32890"/>
                  </a:cubicBezTo>
                  <a:cubicBezTo>
                    <a:pt x="44861" y="33758"/>
                    <a:pt x="46230" y="34187"/>
                    <a:pt x="47609" y="34187"/>
                  </a:cubicBezTo>
                  <a:cubicBezTo>
                    <a:pt x="48292" y="34187"/>
                    <a:pt x="48978" y="34082"/>
                    <a:pt x="49639" y="33872"/>
                  </a:cubicBezTo>
                  <a:lnTo>
                    <a:pt x="49703" y="33872"/>
                  </a:lnTo>
                  <a:cubicBezTo>
                    <a:pt x="49798" y="33872"/>
                    <a:pt x="49893" y="33714"/>
                    <a:pt x="49766" y="33619"/>
                  </a:cubicBezTo>
                  <a:cubicBezTo>
                    <a:pt x="49734" y="33587"/>
                    <a:pt x="49703" y="33555"/>
                    <a:pt x="49608" y="33555"/>
                  </a:cubicBezTo>
                  <a:cubicBezTo>
                    <a:pt x="48436" y="33049"/>
                    <a:pt x="47201" y="32637"/>
                    <a:pt x="46061" y="32003"/>
                  </a:cubicBezTo>
                  <a:cubicBezTo>
                    <a:pt x="44541" y="31180"/>
                    <a:pt x="43591" y="29977"/>
                    <a:pt x="42482" y="28710"/>
                  </a:cubicBezTo>
                  <a:cubicBezTo>
                    <a:pt x="41881" y="28045"/>
                    <a:pt x="41216" y="27443"/>
                    <a:pt x="40519" y="26968"/>
                  </a:cubicBezTo>
                  <a:cubicBezTo>
                    <a:pt x="40677" y="26620"/>
                    <a:pt x="40835" y="26271"/>
                    <a:pt x="40930" y="25923"/>
                  </a:cubicBezTo>
                  <a:cubicBezTo>
                    <a:pt x="40867" y="25860"/>
                    <a:pt x="40835" y="25860"/>
                    <a:pt x="40740" y="25828"/>
                  </a:cubicBezTo>
                  <a:cubicBezTo>
                    <a:pt x="40614" y="25796"/>
                    <a:pt x="40582" y="25765"/>
                    <a:pt x="40519" y="25701"/>
                  </a:cubicBezTo>
                  <a:lnTo>
                    <a:pt x="40424" y="25670"/>
                  </a:lnTo>
                  <a:cubicBezTo>
                    <a:pt x="40297" y="25986"/>
                    <a:pt x="40202" y="26335"/>
                    <a:pt x="40044" y="26651"/>
                  </a:cubicBezTo>
                  <a:cubicBezTo>
                    <a:pt x="39252" y="26240"/>
                    <a:pt x="38397" y="25986"/>
                    <a:pt x="37510" y="25923"/>
                  </a:cubicBezTo>
                  <a:cubicBezTo>
                    <a:pt x="37510" y="25828"/>
                    <a:pt x="37415" y="25765"/>
                    <a:pt x="37289" y="25765"/>
                  </a:cubicBezTo>
                  <a:cubicBezTo>
                    <a:pt x="37261" y="25763"/>
                    <a:pt x="37234" y="25762"/>
                    <a:pt x="37208" y="25762"/>
                  </a:cubicBezTo>
                  <a:cubicBezTo>
                    <a:pt x="36168" y="25762"/>
                    <a:pt x="35929" y="26957"/>
                    <a:pt x="36022" y="27760"/>
                  </a:cubicBezTo>
                  <a:cubicBezTo>
                    <a:pt x="36022" y="27839"/>
                    <a:pt x="36109" y="27906"/>
                    <a:pt x="36182" y="27906"/>
                  </a:cubicBezTo>
                  <a:cubicBezTo>
                    <a:pt x="36225" y="27906"/>
                    <a:pt x="36263" y="27882"/>
                    <a:pt x="36275" y="27823"/>
                  </a:cubicBezTo>
                  <a:cubicBezTo>
                    <a:pt x="36307" y="27665"/>
                    <a:pt x="36307" y="27506"/>
                    <a:pt x="36338" y="27348"/>
                  </a:cubicBezTo>
                  <a:cubicBezTo>
                    <a:pt x="37352" y="27538"/>
                    <a:pt x="38239" y="27823"/>
                    <a:pt x="39125" y="28298"/>
                  </a:cubicBezTo>
                  <a:cubicBezTo>
                    <a:pt x="39094" y="28393"/>
                    <a:pt x="38999" y="28488"/>
                    <a:pt x="38935" y="28615"/>
                  </a:cubicBezTo>
                  <a:cubicBezTo>
                    <a:pt x="37764" y="30198"/>
                    <a:pt x="36180" y="31528"/>
                    <a:pt x="34407" y="32415"/>
                  </a:cubicBezTo>
                  <a:cubicBezTo>
                    <a:pt x="34343" y="32320"/>
                    <a:pt x="34280" y="32193"/>
                    <a:pt x="34217" y="32130"/>
                  </a:cubicBezTo>
                  <a:cubicBezTo>
                    <a:pt x="33552" y="31180"/>
                    <a:pt x="32792" y="30357"/>
                    <a:pt x="32507" y="29185"/>
                  </a:cubicBezTo>
                  <a:cubicBezTo>
                    <a:pt x="32221" y="28045"/>
                    <a:pt x="32475" y="26810"/>
                    <a:pt x="32633" y="25670"/>
                  </a:cubicBezTo>
                  <a:cubicBezTo>
                    <a:pt x="32647" y="25672"/>
                    <a:pt x="32662" y="25673"/>
                    <a:pt x="32676" y="25673"/>
                  </a:cubicBezTo>
                  <a:cubicBezTo>
                    <a:pt x="32859" y="25673"/>
                    <a:pt x="33065" y="25497"/>
                    <a:pt x="32918" y="25321"/>
                  </a:cubicBezTo>
                  <a:cubicBezTo>
                    <a:pt x="32234" y="24419"/>
                    <a:pt x="31153" y="23579"/>
                    <a:pt x="30005" y="23579"/>
                  </a:cubicBezTo>
                  <a:cubicBezTo>
                    <a:pt x="29983" y="23579"/>
                    <a:pt x="29962" y="23579"/>
                    <a:pt x="29941" y="23580"/>
                  </a:cubicBezTo>
                  <a:cubicBezTo>
                    <a:pt x="29783" y="23580"/>
                    <a:pt x="29783" y="23801"/>
                    <a:pt x="29910" y="23865"/>
                  </a:cubicBezTo>
                  <a:lnTo>
                    <a:pt x="30480" y="24086"/>
                  </a:lnTo>
                  <a:cubicBezTo>
                    <a:pt x="30448" y="24086"/>
                    <a:pt x="30448" y="24150"/>
                    <a:pt x="30448" y="24150"/>
                  </a:cubicBezTo>
                  <a:cubicBezTo>
                    <a:pt x="29656" y="26145"/>
                    <a:pt x="30068" y="28013"/>
                    <a:pt x="30860" y="29787"/>
                  </a:cubicBezTo>
                  <a:cubicBezTo>
                    <a:pt x="31335" y="30895"/>
                    <a:pt x="31968" y="32003"/>
                    <a:pt x="32538" y="33112"/>
                  </a:cubicBezTo>
                  <a:cubicBezTo>
                    <a:pt x="32348" y="33144"/>
                    <a:pt x="32158" y="33239"/>
                    <a:pt x="31968" y="33270"/>
                  </a:cubicBezTo>
                  <a:cubicBezTo>
                    <a:pt x="31166" y="33439"/>
                    <a:pt x="30392" y="33524"/>
                    <a:pt x="29627" y="33524"/>
                  </a:cubicBezTo>
                  <a:cubicBezTo>
                    <a:pt x="29245" y="33524"/>
                    <a:pt x="28865" y="33502"/>
                    <a:pt x="28485" y="33460"/>
                  </a:cubicBezTo>
                  <a:cubicBezTo>
                    <a:pt x="28580" y="32288"/>
                    <a:pt x="28865" y="31085"/>
                    <a:pt x="29941" y="30167"/>
                  </a:cubicBezTo>
                  <a:cubicBezTo>
                    <a:pt x="30005" y="30103"/>
                    <a:pt x="30068" y="30072"/>
                    <a:pt x="30100" y="30008"/>
                  </a:cubicBezTo>
                  <a:cubicBezTo>
                    <a:pt x="30100" y="30008"/>
                    <a:pt x="30100" y="29945"/>
                    <a:pt x="30131" y="29945"/>
                  </a:cubicBezTo>
                  <a:cubicBezTo>
                    <a:pt x="30163" y="29913"/>
                    <a:pt x="30226" y="29882"/>
                    <a:pt x="30226" y="29850"/>
                  </a:cubicBezTo>
                  <a:cubicBezTo>
                    <a:pt x="30226" y="29755"/>
                    <a:pt x="30131" y="29692"/>
                    <a:pt x="30068" y="29628"/>
                  </a:cubicBezTo>
                  <a:cubicBezTo>
                    <a:pt x="29846" y="28520"/>
                    <a:pt x="28991" y="27633"/>
                    <a:pt x="27883" y="27380"/>
                  </a:cubicBezTo>
                  <a:cubicBezTo>
                    <a:pt x="27724" y="27380"/>
                    <a:pt x="27629" y="27601"/>
                    <a:pt x="27788" y="27665"/>
                  </a:cubicBezTo>
                  <a:cubicBezTo>
                    <a:pt x="27946" y="27696"/>
                    <a:pt x="28073" y="27791"/>
                    <a:pt x="28231" y="27855"/>
                  </a:cubicBezTo>
                  <a:cubicBezTo>
                    <a:pt x="28960" y="28298"/>
                    <a:pt x="29466" y="28995"/>
                    <a:pt x="29625" y="29882"/>
                  </a:cubicBezTo>
                  <a:cubicBezTo>
                    <a:pt x="28421" y="30895"/>
                    <a:pt x="28041" y="32162"/>
                    <a:pt x="27946" y="33809"/>
                  </a:cubicBezTo>
                  <a:cubicBezTo>
                    <a:pt x="27851" y="36342"/>
                    <a:pt x="27249" y="38242"/>
                    <a:pt x="25666" y="39984"/>
                  </a:cubicBezTo>
                  <a:cubicBezTo>
                    <a:pt x="26331" y="38717"/>
                    <a:pt x="26679" y="37292"/>
                    <a:pt x="26838" y="35867"/>
                  </a:cubicBezTo>
                  <a:cubicBezTo>
                    <a:pt x="27123" y="33334"/>
                    <a:pt x="26046" y="30230"/>
                    <a:pt x="28231" y="28267"/>
                  </a:cubicBezTo>
                  <a:cubicBezTo>
                    <a:pt x="28358" y="28140"/>
                    <a:pt x="28326" y="28013"/>
                    <a:pt x="28200" y="27950"/>
                  </a:cubicBezTo>
                  <a:cubicBezTo>
                    <a:pt x="28152" y="27902"/>
                    <a:pt x="28105" y="27879"/>
                    <a:pt x="28057" y="27879"/>
                  </a:cubicBezTo>
                  <a:cubicBezTo>
                    <a:pt x="28010" y="27879"/>
                    <a:pt x="27962" y="27902"/>
                    <a:pt x="27914" y="27950"/>
                  </a:cubicBezTo>
                  <a:cubicBezTo>
                    <a:pt x="26489" y="29153"/>
                    <a:pt x="26331" y="30958"/>
                    <a:pt x="26426" y="32732"/>
                  </a:cubicBezTo>
                  <a:lnTo>
                    <a:pt x="26426" y="33207"/>
                  </a:lnTo>
                  <a:cubicBezTo>
                    <a:pt x="25508" y="33017"/>
                    <a:pt x="24621" y="32763"/>
                    <a:pt x="23766" y="32478"/>
                  </a:cubicBezTo>
                  <a:lnTo>
                    <a:pt x="24368" y="31782"/>
                  </a:lnTo>
                  <a:cubicBezTo>
                    <a:pt x="26426" y="29122"/>
                    <a:pt x="26648" y="25986"/>
                    <a:pt x="26141" y="22756"/>
                  </a:cubicBezTo>
                  <a:cubicBezTo>
                    <a:pt x="26426" y="22756"/>
                    <a:pt x="26648" y="22756"/>
                    <a:pt x="26933" y="22788"/>
                  </a:cubicBezTo>
                  <a:cubicBezTo>
                    <a:pt x="26942" y="22789"/>
                    <a:pt x="26951" y="22789"/>
                    <a:pt x="26960" y="22789"/>
                  </a:cubicBezTo>
                  <a:cubicBezTo>
                    <a:pt x="27227" y="22789"/>
                    <a:pt x="27366" y="22343"/>
                    <a:pt x="27059" y="22313"/>
                  </a:cubicBezTo>
                  <a:cubicBezTo>
                    <a:pt x="26819" y="22270"/>
                    <a:pt x="26574" y="22248"/>
                    <a:pt x="26329" y="22248"/>
                  </a:cubicBezTo>
                  <a:cubicBezTo>
                    <a:pt x="25314" y="22248"/>
                    <a:pt x="24296" y="22618"/>
                    <a:pt x="23608" y="23358"/>
                  </a:cubicBezTo>
                  <a:cubicBezTo>
                    <a:pt x="23505" y="23434"/>
                    <a:pt x="23589" y="23614"/>
                    <a:pt x="23708" y="23614"/>
                  </a:cubicBezTo>
                  <a:cubicBezTo>
                    <a:pt x="23736" y="23614"/>
                    <a:pt x="23767" y="23604"/>
                    <a:pt x="23798" y="23580"/>
                  </a:cubicBezTo>
                  <a:cubicBezTo>
                    <a:pt x="23988" y="23453"/>
                    <a:pt x="24146" y="23358"/>
                    <a:pt x="24304" y="23263"/>
                  </a:cubicBezTo>
                  <a:lnTo>
                    <a:pt x="24304" y="23263"/>
                  </a:lnTo>
                  <a:cubicBezTo>
                    <a:pt x="24843" y="25448"/>
                    <a:pt x="24526" y="27570"/>
                    <a:pt x="23322" y="29533"/>
                  </a:cubicBezTo>
                  <a:cubicBezTo>
                    <a:pt x="22879" y="30230"/>
                    <a:pt x="22372" y="30895"/>
                    <a:pt x="21897" y="31592"/>
                  </a:cubicBezTo>
                  <a:cubicBezTo>
                    <a:pt x="21201" y="31212"/>
                    <a:pt x="20567" y="30800"/>
                    <a:pt x="19966" y="30262"/>
                  </a:cubicBezTo>
                  <a:cubicBezTo>
                    <a:pt x="20409" y="30072"/>
                    <a:pt x="20821" y="29913"/>
                    <a:pt x="21264" y="29787"/>
                  </a:cubicBezTo>
                  <a:lnTo>
                    <a:pt x="21264" y="29787"/>
                  </a:lnTo>
                  <a:cubicBezTo>
                    <a:pt x="21264" y="29882"/>
                    <a:pt x="21232" y="29945"/>
                    <a:pt x="21232" y="30040"/>
                  </a:cubicBezTo>
                  <a:cubicBezTo>
                    <a:pt x="21168" y="30169"/>
                    <a:pt x="21322" y="30298"/>
                    <a:pt x="21458" y="30298"/>
                  </a:cubicBezTo>
                  <a:cubicBezTo>
                    <a:pt x="21522" y="30298"/>
                    <a:pt x="21582" y="30269"/>
                    <a:pt x="21612" y="30198"/>
                  </a:cubicBezTo>
                  <a:cubicBezTo>
                    <a:pt x="21992" y="29407"/>
                    <a:pt x="21549" y="28362"/>
                    <a:pt x="20789" y="27981"/>
                  </a:cubicBezTo>
                  <a:cubicBezTo>
                    <a:pt x="20762" y="27965"/>
                    <a:pt x="20736" y="27958"/>
                    <a:pt x="20712" y="27958"/>
                  </a:cubicBezTo>
                  <a:cubicBezTo>
                    <a:pt x="20594" y="27958"/>
                    <a:pt x="20520" y="28124"/>
                    <a:pt x="20599" y="28203"/>
                  </a:cubicBezTo>
                  <a:cubicBezTo>
                    <a:pt x="19820" y="28203"/>
                    <a:pt x="19163" y="28479"/>
                    <a:pt x="18538" y="28911"/>
                  </a:cubicBezTo>
                  <a:lnTo>
                    <a:pt x="18538" y="28911"/>
                  </a:lnTo>
                  <a:cubicBezTo>
                    <a:pt x="18540" y="28905"/>
                    <a:pt x="18540" y="28900"/>
                    <a:pt x="18540" y="28900"/>
                  </a:cubicBezTo>
                  <a:cubicBezTo>
                    <a:pt x="18129" y="28457"/>
                    <a:pt x="17780" y="27981"/>
                    <a:pt x="17464" y="27506"/>
                  </a:cubicBezTo>
                  <a:cubicBezTo>
                    <a:pt x="18382" y="27063"/>
                    <a:pt x="19332" y="26841"/>
                    <a:pt x="20409" y="26746"/>
                  </a:cubicBezTo>
                  <a:cubicBezTo>
                    <a:pt x="20504" y="26746"/>
                    <a:pt x="20567" y="26620"/>
                    <a:pt x="20567" y="26525"/>
                  </a:cubicBezTo>
                  <a:cubicBezTo>
                    <a:pt x="20567" y="26430"/>
                    <a:pt x="20504" y="26366"/>
                    <a:pt x="20409" y="26366"/>
                  </a:cubicBezTo>
                  <a:cubicBezTo>
                    <a:pt x="18445" y="26398"/>
                    <a:pt x="16925" y="27190"/>
                    <a:pt x="15342" y="28298"/>
                  </a:cubicBezTo>
                  <a:cubicBezTo>
                    <a:pt x="13632" y="29533"/>
                    <a:pt x="11922" y="30230"/>
                    <a:pt x="10021" y="30388"/>
                  </a:cubicBezTo>
                  <a:cubicBezTo>
                    <a:pt x="13695" y="29597"/>
                    <a:pt x="16450" y="25670"/>
                    <a:pt x="20314" y="25036"/>
                  </a:cubicBezTo>
                  <a:cubicBezTo>
                    <a:pt x="20441" y="25036"/>
                    <a:pt x="20472" y="24941"/>
                    <a:pt x="20441" y="24846"/>
                  </a:cubicBezTo>
                  <a:lnTo>
                    <a:pt x="20441" y="24846"/>
                  </a:lnTo>
                  <a:cubicBezTo>
                    <a:pt x="20504" y="24973"/>
                    <a:pt x="20567" y="25131"/>
                    <a:pt x="20599" y="25258"/>
                  </a:cubicBezTo>
                  <a:cubicBezTo>
                    <a:pt x="20726" y="25638"/>
                    <a:pt x="20631" y="26050"/>
                    <a:pt x="20599" y="26430"/>
                  </a:cubicBezTo>
                  <a:lnTo>
                    <a:pt x="20599" y="26525"/>
                  </a:lnTo>
                  <a:cubicBezTo>
                    <a:pt x="20618" y="26639"/>
                    <a:pt x="20728" y="26730"/>
                    <a:pt x="20841" y="26730"/>
                  </a:cubicBezTo>
                  <a:cubicBezTo>
                    <a:pt x="20916" y="26730"/>
                    <a:pt x="20992" y="26689"/>
                    <a:pt x="21042" y="26588"/>
                  </a:cubicBezTo>
                  <a:cubicBezTo>
                    <a:pt x="21359" y="25891"/>
                    <a:pt x="21137" y="24371"/>
                    <a:pt x="20314" y="24086"/>
                  </a:cubicBezTo>
                  <a:cubicBezTo>
                    <a:pt x="20251" y="24086"/>
                    <a:pt x="20156" y="24181"/>
                    <a:pt x="20187" y="24245"/>
                  </a:cubicBezTo>
                  <a:cubicBezTo>
                    <a:pt x="20251" y="24403"/>
                    <a:pt x="20314" y="24561"/>
                    <a:pt x="20409" y="24720"/>
                  </a:cubicBezTo>
                  <a:cubicBezTo>
                    <a:pt x="20346" y="24688"/>
                    <a:pt x="20314" y="24688"/>
                    <a:pt x="20282" y="24688"/>
                  </a:cubicBezTo>
                  <a:cubicBezTo>
                    <a:pt x="18825" y="24815"/>
                    <a:pt x="17559" y="25416"/>
                    <a:pt x="16355" y="26145"/>
                  </a:cubicBezTo>
                  <a:cubicBezTo>
                    <a:pt x="16450" y="26081"/>
                    <a:pt x="16514" y="26018"/>
                    <a:pt x="16609" y="25955"/>
                  </a:cubicBezTo>
                  <a:cubicBezTo>
                    <a:pt x="16355" y="25448"/>
                    <a:pt x="16165" y="24941"/>
                    <a:pt x="16007" y="24403"/>
                  </a:cubicBezTo>
                  <a:cubicBezTo>
                    <a:pt x="17020" y="23865"/>
                    <a:pt x="17939" y="23104"/>
                    <a:pt x="18667" y="22154"/>
                  </a:cubicBezTo>
                  <a:cubicBezTo>
                    <a:pt x="18730" y="22281"/>
                    <a:pt x="18762" y="22344"/>
                    <a:pt x="18825" y="22471"/>
                  </a:cubicBezTo>
                  <a:cubicBezTo>
                    <a:pt x="18864" y="22599"/>
                    <a:pt x="18959" y="22655"/>
                    <a:pt x="19055" y="22655"/>
                  </a:cubicBezTo>
                  <a:cubicBezTo>
                    <a:pt x="19196" y="22655"/>
                    <a:pt x="19338" y="22533"/>
                    <a:pt x="19301" y="22344"/>
                  </a:cubicBezTo>
                  <a:cubicBezTo>
                    <a:pt x="18982" y="21389"/>
                    <a:pt x="17996" y="20678"/>
                    <a:pt x="17014" y="20678"/>
                  </a:cubicBezTo>
                  <a:cubicBezTo>
                    <a:pt x="16824" y="20678"/>
                    <a:pt x="16635" y="20705"/>
                    <a:pt x="16450" y="20761"/>
                  </a:cubicBezTo>
                  <a:cubicBezTo>
                    <a:pt x="16229" y="20824"/>
                    <a:pt x="16292" y="21078"/>
                    <a:pt x="16482" y="21078"/>
                  </a:cubicBezTo>
                  <a:lnTo>
                    <a:pt x="16862" y="21078"/>
                  </a:lnTo>
                  <a:cubicBezTo>
                    <a:pt x="16482" y="21521"/>
                    <a:pt x="16007" y="21869"/>
                    <a:pt x="15532" y="22186"/>
                  </a:cubicBezTo>
                  <a:cubicBezTo>
                    <a:pt x="15405" y="21299"/>
                    <a:pt x="15437" y="20381"/>
                    <a:pt x="15564" y="19431"/>
                  </a:cubicBezTo>
                  <a:cubicBezTo>
                    <a:pt x="15595" y="19273"/>
                    <a:pt x="15595" y="19146"/>
                    <a:pt x="15659" y="18988"/>
                  </a:cubicBezTo>
                  <a:cubicBezTo>
                    <a:pt x="16003" y="18938"/>
                    <a:pt x="16349" y="18915"/>
                    <a:pt x="16694" y="18915"/>
                  </a:cubicBezTo>
                  <a:cubicBezTo>
                    <a:pt x="18346" y="18915"/>
                    <a:pt x="19987" y="19459"/>
                    <a:pt x="21454" y="20349"/>
                  </a:cubicBezTo>
                  <a:cubicBezTo>
                    <a:pt x="21365" y="20439"/>
                    <a:pt x="21444" y="20669"/>
                    <a:pt x="21638" y="20669"/>
                  </a:cubicBezTo>
                  <a:cubicBezTo>
                    <a:pt x="21650" y="20669"/>
                    <a:pt x="21663" y="20668"/>
                    <a:pt x="21676" y="20666"/>
                  </a:cubicBezTo>
                  <a:cubicBezTo>
                    <a:pt x="21739" y="20666"/>
                    <a:pt x="21771" y="20666"/>
                    <a:pt x="21866" y="20603"/>
                  </a:cubicBezTo>
                  <a:lnTo>
                    <a:pt x="21897" y="20603"/>
                  </a:lnTo>
                  <a:cubicBezTo>
                    <a:pt x="21905" y="20618"/>
                    <a:pt x="21916" y="20624"/>
                    <a:pt x="21929" y="20624"/>
                  </a:cubicBezTo>
                  <a:cubicBezTo>
                    <a:pt x="21969" y="20624"/>
                    <a:pt x="22024" y="20563"/>
                    <a:pt x="22024" y="20539"/>
                  </a:cubicBezTo>
                  <a:cubicBezTo>
                    <a:pt x="22372" y="20413"/>
                    <a:pt x="22689" y="20223"/>
                    <a:pt x="22879" y="19906"/>
                  </a:cubicBezTo>
                  <a:cubicBezTo>
                    <a:pt x="23101" y="19589"/>
                    <a:pt x="23196" y="18988"/>
                    <a:pt x="22816" y="18766"/>
                  </a:cubicBezTo>
                  <a:cubicBezTo>
                    <a:pt x="22778" y="18743"/>
                    <a:pt x="22738" y="18733"/>
                    <a:pt x="22700" y="18733"/>
                  </a:cubicBezTo>
                  <a:cubicBezTo>
                    <a:pt x="22578" y="18733"/>
                    <a:pt x="22467" y="18835"/>
                    <a:pt x="22467" y="18956"/>
                  </a:cubicBezTo>
                  <a:cubicBezTo>
                    <a:pt x="22499" y="19019"/>
                    <a:pt x="22499" y="19146"/>
                    <a:pt x="22531" y="19209"/>
                  </a:cubicBezTo>
                  <a:cubicBezTo>
                    <a:pt x="22499" y="19178"/>
                    <a:pt x="22436" y="19146"/>
                    <a:pt x="22341" y="19146"/>
                  </a:cubicBezTo>
                  <a:lnTo>
                    <a:pt x="22246" y="19083"/>
                  </a:lnTo>
                  <a:cubicBezTo>
                    <a:pt x="20577" y="17970"/>
                    <a:pt x="18584" y="17101"/>
                    <a:pt x="16616" y="17101"/>
                  </a:cubicBezTo>
                  <a:cubicBezTo>
                    <a:pt x="16455" y="17101"/>
                    <a:pt x="16294" y="17107"/>
                    <a:pt x="16134" y="17119"/>
                  </a:cubicBezTo>
                  <a:cubicBezTo>
                    <a:pt x="16609" y="15757"/>
                    <a:pt x="17305" y="14522"/>
                    <a:pt x="18192" y="13414"/>
                  </a:cubicBezTo>
                  <a:cubicBezTo>
                    <a:pt x="19395" y="14499"/>
                    <a:pt x="20734" y="15395"/>
                    <a:pt x="22511" y="15395"/>
                  </a:cubicBezTo>
                  <a:cubicBezTo>
                    <a:pt x="22652" y="15395"/>
                    <a:pt x="22796" y="15389"/>
                    <a:pt x="22942" y="15377"/>
                  </a:cubicBezTo>
                  <a:lnTo>
                    <a:pt x="22974" y="15377"/>
                  </a:lnTo>
                  <a:cubicBezTo>
                    <a:pt x="22974" y="15441"/>
                    <a:pt x="22942" y="15504"/>
                    <a:pt x="22942" y="15536"/>
                  </a:cubicBezTo>
                  <a:cubicBezTo>
                    <a:pt x="22900" y="15643"/>
                    <a:pt x="23016" y="15735"/>
                    <a:pt x="23125" y="15735"/>
                  </a:cubicBezTo>
                  <a:cubicBezTo>
                    <a:pt x="23177" y="15735"/>
                    <a:pt x="23228" y="15714"/>
                    <a:pt x="23259" y="15662"/>
                  </a:cubicBezTo>
                  <a:cubicBezTo>
                    <a:pt x="23639" y="14997"/>
                    <a:pt x="23798" y="14206"/>
                    <a:pt x="23671" y="13414"/>
                  </a:cubicBezTo>
                  <a:cubicBezTo>
                    <a:pt x="23608" y="12939"/>
                    <a:pt x="23291" y="12020"/>
                    <a:pt x="22689" y="11989"/>
                  </a:cubicBezTo>
                  <a:cubicBezTo>
                    <a:pt x="22562" y="11989"/>
                    <a:pt x="22499" y="12020"/>
                    <a:pt x="22467" y="12115"/>
                  </a:cubicBezTo>
                  <a:cubicBezTo>
                    <a:pt x="22467" y="12147"/>
                    <a:pt x="22404" y="12147"/>
                    <a:pt x="22404" y="12179"/>
                  </a:cubicBezTo>
                  <a:cubicBezTo>
                    <a:pt x="22341" y="12305"/>
                    <a:pt x="22372" y="12464"/>
                    <a:pt x="22499" y="12527"/>
                  </a:cubicBezTo>
                  <a:lnTo>
                    <a:pt x="22531" y="12590"/>
                  </a:lnTo>
                  <a:cubicBezTo>
                    <a:pt x="22578" y="12606"/>
                    <a:pt x="22610" y="12614"/>
                    <a:pt x="22638" y="12614"/>
                  </a:cubicBezTo>
                  <a:cubicBezTo>
                    <a:pt x="22665" y="12614"/>
                    <a:pt x="22689" y="12606"/>
                    <a:pt x="22721" y="12590"/>
                  </a:cubicBezTo>
                  <a:cubicBezTo>
                    <a:pt x="22721" y="12622"/>
                    <a:pt x="22721" y="12654"/>
                    <a:pt x="22784" y="12685"/>
                  </a:cubicBezTo>
                  <a:cubicBezTo>
                    <a:pt x="22721" y="12654"/>
                    <a:pt x="22657" y="12622"/>
                    <a:pt x="22594" y="12622"/>
                  </a:cubicBezTo>
                  <a:cubicBezTo>
                    <a:pt x="22546" y="12623"/>
                    <a:pt x="22499" y="12624"/>
                    <a:pt x="22452" y="12624"/>
                  </a:cubicBezTo>
                  <a:cubicBezTo>
                    <a:pt x="21380" y="12624"/>
                    <a:pt x="20531" y="12281"/>
                    <a:pt x="19712" y="11735"/>
                  </a:cubicBezTo>
                  <a:cubicBezTo>
                    <a:pt x="20346" y="11197"/>
                    <a:pt x="21042" y="10722"/>
                    <a:pt x="21802" y="10279"/>
                  </a:cubicBezTo>
                  <a:lnTo>
                    <a:pt x="21676" y="10057"/>
                  </a:lnTo>
                  <a:lnTo>
                    <a:pt x="21676" y="10057"/>
                  </a:lnTo>
                  <a:cubicBezTo>
                    <a:pt x="22911" y="11672"/>
                    <a:pt x="25444" y="11862"/>
                    <a:pt x="26236" y="13921"/>
                  </a:cubicBezTo>
                  <a:cubicBezTo>
                    <a:pt x="26141" y="13921"/>
                    <a:pt x="26078" y="13952"/>
                    <a:pt x="25983" y="14016"/>
                  </a:cubicBezTo>
                  <a:cubicBezTo>
                    <a:pt x="25856" y="14047"/>
                    <a:pt x="25919" y="14237"/>
                    <a:pt x="26014" y="14269"/>
                  </a:cubicBezTo>
                  <a:cubicBezTo>
                    <a:pt x="26116" y="14294"/>
                    <a:pt x="26221" y="14306"/>
                    <a:pt x="26327" y="14306"/>
                  </a:cubicBezTo>
                  <a:cubicBezTo>
                    <a:pt x="27012" y="14306"/>
                    <a:pt x="27752" y="13812"/>
                    <a:pt x="28136" y="13319"/>
                  </a:cubicBezTo>
                  <a:cubicBezTo>
                    <a:pt x="28283" y="13147"/>
                    <a:pt x="28108" y="12899"/>
                    <a:pt x="27918" y="12899"/>
                  </a:cubicBezTo>
                  <a:cubicBezTo>
                    <a:pt x="27863" y="12899"/>
                    <a:pt x="27806" y="12920"/>
                    <a:pt x="27756" y="12970"/>
                  </a:cubicBezTo>
                  <a:lnTo>
                    <a:pt x="27598" y="13129"/>
                  </a:lnTo>
                  <a:cubicBezTo>
                    <a:pt x="27693" y="11672"/>
                    <a:pt x="26806" y="10659"/>
                    <a:pt x="25508" y="9930"/>
                  </a:cubicBezTo>
                  <a:cubicBezTo>
                    <a:pt x="25064" y="9677"/>
                    <a:pt x="24684" y="9455"/>
                    <a:pt x="24336" y="9202"/>
                  </a:cubicBezTo>
                  <a:cubicBezTo>
                    <a:pt x="24748" y="9075"/>
                    <a:pt x="25223" y="8980"/>
                    <a:pt x="25698" y="8885"/>
                  </a:cubicBezTo>
                  <a:cubicBezTo>
                    <a:pt x="26446" y="8764"/>
                    <a:pt x="27191" y="8704"/>
                    <a:pt x="27927" y="8704"/>
                  </a:cubicBezTo>
                  <a:cubicBezTo>
                    <a:pt x="29311" y="8704"/>
                    <a:pt x="30666" y="8915"/>
                    <a:pt x="31968" y="9329"/>
                  </a:cubicBezTo>
                  <a:lnTo>
                    <a:pt x="31715" y="9677"/>
                  </a:lnTo>
                  <a:cubicBezTo>
                    <a:pt x="31176" y="10500"/>
                    <a:pt x="30733" y="11355"/>
                    <a:pt x="30575" y="12369"/>
                  </a:cubicBezTo>
                  <a:cubicBezTo>
                    <a:pt x="30290" y="14206"/>
                    <a:pt x="31081" y="16929"/>
                    <a:pt x="28801" y="17847"/>
                  </a:cubicBezTo>
                  <a:cubicBezTo>
                    <a:pt x="28770" y="17847"/>
                    <a:pt x="28706" y="17847"/>
                    <a:pt x="28706" y="17879"/>
                  </a:cubicBezTo>
                  <a:cubicBezTo>
                    <a:pt x="28611" y="17752"/>
                    <a:pt x="28485" y="17626"/>
                    <a:pt x="28358" y="17499"/>
                  </a:cubicBezTo>
                  <a:cubicBezTo>
                    <a:pt x="28323" y="17453"/>
                    <a:pt x="28275" y="17432"/>
                    <a:pt x="28232" y="17432"/>
                  </a:cubicBezTo>
                  <a:cubicBezTo>
                    <a:pt x="28158" y="17432"/>
                    <a:pt x="28096" y="17494"/>
                    <a:pt x="28136" y="17594"/>
                  </a:cubicBezTo>
                  <a:cubicBezTo>
                    <a:pt x="28358" y="18481"/>
                    <a:pt x="29181" y="19114"/>
                    <a:pt x="30068" y="19273"/>
                  </a:cubicBezTo>
                  <a:cubicBezTo>
                    <a:pt x="30077" y="19274"/>
                    <a:pt x="30085" y="19274"/>
                    <a:pt x="30094" y="19274"/>
                  </a:cubicBezTo>
                  <a:cubicBezTo>
                    <a:pt x="30332" y="19274"/>
                    <a:pt x="30469" y="18859"/>
                    <a:pt x="30163" y="18798"/>
                  </a:cubicBezTo>
                  <a:cubicBezTo>
                    <a:pt x="30100" y="18766"/>
                    <a:pt x="30005" y="18766"/>
                    <a:pt x="29941" y="18703"/>
                  </a:cubicBezTo>
                  <a:cubicBezTo>
                    <a:pt x="31018" y="18227"/>
                    <a:pt x="31588" y="17341"/>
                    <a:pt x="32000" y="16232"/>
                  </a:cubicBezTo>
                  <a:cubicBezTo>
                    <a:pt x="32728" y="14047"/>
                    <a:pt x="32633" y="12052"/>
                    <a:pt x="33868" y="9994"/>
                  </a:cubicBezTo>
                  <a:cubicBezTo>
                    <a:pt x="33932" y="9835"/>
                    <a:pt x="34027" y="9709"/>
                    <a:pt x="34090" y="9582"/>
                  </a:cubicBezTo>
                  <a:cubicBezTo>
                    <a:pt x="35705" y="6605"/>
                    <a:pt x="35768" y="3090"/>
                    <a:pt x="34027" y="113"/>
                  </a:cubicBezTo>
                  <a:cubicBezTo>
                    <a:pt x="33984" y="28"/>
                    <a:pt x="33928" y="0"/>
                    <a:pt x="33867"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9"/>
            <p:cNvSpPr/>
            <p:nvPr/>
          </p:nvSpPr>
          <p:spPr>
            <a:xfrm>
              <a:off x="2226033" y="3880797"/>
              <a:ext cx="415179" cy="245761"/>
            </a:xfrm>
            <a:custGeom>
              <a:avLst/>
              <a:gdLst/>
              <a:ahLst/>
              <a:cxnLst/>
              <a:rect l="l" t="t" r="r" b="b"/>
              <a:pathLst>
                <a:path w="12606" h="7462" extrusionOk="0">
                  <a:moveTo>
                    <a:pt x="412" y="0"/>
                  </a:moveTo>
                  <a:cubicBezTo>
                    <a:pt x="191" y="158"/>
                    <a:pt x="96" y="443"/>
                    <a:pt x="1" y="760"/>
                  </a:cubicBezTo>
                  <a:cubicBezTo>
                    <a:pt x="2059" y="918"/>
                    <a:pt x="3896" y="1900"/>
                    <a:pt x="5226" y="3547"/>
                  </a:cubicBezTo>
                  <a:cubicBezTo>
                    <a:pt x="6271" y="4719"/>
                    <a:pt x="7000" y="6017"/>
                    <a:pt x="8456" y="6777"/>
                  </a:cubicBezTo>
                  <a:cubicBezTo>
                    <a:pt x="9369" y="7244"/>
                    <a:pt x="10343" y="7462"/>
                    <a:pt x="11337" y="7462"/>
                  </a:cubicBezTo>
                  <a:cubicBezTo>
                    <a:pt x="11757" y="7462"/>
                    <a:pt x="12181" y="7423"/>
                    <a:pt x="12605" y="7347"/>
                  </a:cubicBezTo>
                  <a:cubicBezTo>
                    <a:pt x="10768" y="6777"/>
                    <a:pt x="8900" y="5922"/>
                    <a:pt x="7570" y="4592"/>
                  </a:cubicBezTo>
                  <a:cubicBezTo>
                    <a:pt x="6620" y="3737"/>
                    <a:pt x="5955" y="2660"/>
                    <a:pt x="5005" y="1805"/>
                  </a:cubicBezTo>
                  <a:cubicBezTo>
                    <a:pt x="3674" y="602"/>
                    <a:pt x="2154" y="63"/>
                    <a:pt x="412" y="0"/>
                  </a:cubicBezTo>
                  <a:close/>
                </a:path>
              </a:pathLst>
            </a:custGeom>
            <a:solidFill>
              <a:srgbClr val="5BC0C7"/>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9"/>
            <p:cNvSpPr/>
            <p:nvPr/>
          </p:nvSpPr>
          <p:spPr>
            <a:xfrm>
              <a:off x="2330341" y="3650280"/>
              <a:ext cx="392223" cy="94359"/>
            </a:xfrm>
            <a:custGeom>
              <a:avLst/>
              <a:gdLst/>
              <a:ahLst/>
              <a:cxnLst/>
              <a:rect l="l" t="t" r="r" b="b"/>
              <a:pathLst>
                <a:path w="11909" h="2865" extrusionOk="0">
                  <a:moveTo>
                    <a:pt x="11908" y="0"/>
                  </a:moveTo>
                  <a:lnTo>
                    <a:pt x="11908" y="0"/>
                  </a:lnTo>
                  <a:cubicBezTo>
                    <a:pt x="10694" y="1189"/>
                    <a:pt x="9123" y="1552"/>
                    <a:pt x="7445" y="1552"/>
                  </a:cubicBezTo>
                  <a:cubicBezTo>
                    <a:pt x="4965" y="1552"/>
                    <a:pt x="2249" y="760"/>
                    <a:pt x="96" y="665"/>
                  </a:cubicBezTo>
                  <a:cubicBezTo>
                    <a:pt x="32" y="887"/>
                    <a:pt x="32" y="1109"/>
                    <a:pt x="1" y="1267"/>
                  </a:cubicBezTo>
                  <a:cubicBezTo>
                    <a:pt x="32" y="1520"/>
                    <a:pt x="96" y="1679"/>
                    <a:pt x="127" y="1869"/>
                  </a:cubicBezTo>
                  <a:lnTo>
                    <a:pt x="191" y="1869"/>
                  </a:lnTo>
                  <a:cubicBezTo>
                    <a:pt x="191" y="1764"/>
                    <a:pt x="256" y="1702"/>
                    <a:pt x="350" y="1702"/>
                  </a:cubicBezTo>
                  <a:cubicBezTo>
                    <a:pt x="370" y="1702"/>
                    <a:pt x="391" y="1705"/>
                    <a:pt x="412" y="1710"/>
                  </a:cubicBezTo>
                  <a:cubicBezTo>
                    <a:pt x="2149" y="2347"/>
                    <a:pt x="4202" y="2865"/>
                    <a:pt x="6147" y="2865"/>
                  </a:cubicBezTo>
                  <a:cubicBezTo>
                    <a:pt x="8459" y="2865"/>
                    <a:pt x="10618" y="2133"/>
                    <a:pt x="11908" y="0"/>
                  </a:cubicBezTo>
                  <a:close/>
                </a:path>
              </a:pathLst>
            </a:custGeom>
            <a:solidFill>
              <a:srgbClr val="5BC0C7"/>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9"/>
            <p:cNvSpPr/>
            <p:nvPr/>
          </p:nvSpPr>
          <p:spPr>
            <a:xfrm>
              <a:off x="2206239" y="3311272"/>
              <a:ext cx="396373" cy="277477"/>
            </a:xfrm>
            <a:custGeom>
              <a:avLst/>
              <a:gdLst/>
              <a:ahLst/>
              <a:cxnLst/>
              <a:rect l="l" t="t" r="r" b="b"/>
              <a:pathLst>
                <a:path w="12035" h="8425" extrusionOk="0">
                  <a:moveTo>
                    <a:pt x="10926" y="1"/>
                  </a:moveTo>
                  <a:cubicBezTo>
                    <a:pt x="10989" y="1553"/>
                    <a:pt x="9786" y="2724"/>
                    <a:pt x="8329" y="3421"/>
                  </a:cubicBezTo>
                  <a:cubicBezTo>
                    <a:pt x="6936" y="4054"/>
                    <a:pt x="5479" y="4371"/>
                    <a:pt x="4085" y="5036"/>
                  </a:cubicBezTo>
                  <a:cubicBezTo>
                    <a:pt x="2660" y="5733"/>
                    <a:pt x="1362" y="6746"/>
                    <a:pt x="0" y="7601"/>
                  </a:cubicBezTo>
                  <a:cubicBezTo>
                    <a:pt x="285" y="7791"/>
                    <a:pt x="570" y="8045"/>
                    <a:pt x="697" y="8076"/>
                  </a:cubicBezTo>
                  <a:cubicBezTo>
                    <a:pt x="1045" y="8235"/>
                    <a:pt x="1362" y="8298"/>
                    <a:pt x="1710" y="8425"/>
                  </a:cubicBezTo>
                  <a:cubicBezTo>
                    <a:pt x="2597" y="7095"/>
                    <a:pt x="3990" y="6588"/>
                    <a:pt x="5479" y="6113"/>
                  </a:cubicBezTo>
                  <a:cubicBezTo>
                    <a:pt x="8266" y="5226"/>
                    <a:pt x="12034" y="3453"/>
                    <a:pt x="10926" y="1"/>
                  </a:cubicBezTo>
                  <a:close/>
                </a:path>
              </a:pathLst>
            </a:custGeom>
            <a:solidFill>
              <a:srgbClr val="5BC0C7"/>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9"/>
            <p:cNvSpPr/>
            <p:nvPr/>
          </p:nvSpPr>
          <p:spPr>
            <a:xfrm>
              <a:off x="2172842" y="3738943"/>
              <a:ext cx="449596" cy="117841"/>
            </a:xfrm>
            <a:custGeom>
              <a:avLst/>
              <a:gdLst/>
              <a:ahLst/>
              <a:cxnLst/>
              <a:rect l="l" t="t" r="r" b="b"/>
              <a:pathLst>
                <a:path w="13651" h="3578" extrusionOk="0">
                  <a:moveTo>
                    <a:pt x="1331" y="0"/>
                  </a:moveTo>
                  <a:cubicBezTo>
                    <a:pt x="792" y="253"/>
                    <a:pt x="349" y="633"/>
                    <a:pt x="1" y="1140"/>
                  </a:cubicBezTo>
                  <a:cubicBezTo>
                    <a:pt x="3107" y="2773"/>
                    <a:pt x="6310" y="3577"/>
                    <a:pt x="9635" y="3577"/>
                  </a:cubicBezTo>
                  <a:cubicBezTo>
                    <a:pt x="10954" y="3577"/>
                    <a:pt x="12292" y="3451"/>
                    <a:pt x="13650" y="3199"/>
                  </a:cubicBezTo>
                  <a:cubicBezTo>
                    <a:pt x="9501" y="3040"/>
                    <a:pt x="4624" y="2755"/>
                    <a:pt x="1331" y="0"/>
                  </a:cubicBezTo>
                  <a:close/>
                </a:path>
              </a:pathLst>
            </a:custGeom>
            <a:solidFill>
              <a:srgbClr val="5BC0C7"/>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9"/>
            <p:cNvSpPr/>
            <p:nvPr/>
          </p:nvSpPr>
          <p:spPr>
            <a:xfrm>
              <a:off x="1536590" y="3297275"/>
              <a:ext cx="845935" cy="806743"/>
            </a:xfrm>
            <a:custGeom>
              <a:avLst/>
              <a:gdLst/>
              <a:ahLst/>
              <a:cxnLst/>
              <a:rect l="l" t="t" r="r" b="b"/>
              <a:pathLst>
                <a:path w="25685" h="24495" extrusionOk="0">
                  <a:moveTo>
                    <a:pt x="12559" y="0"/>
                  </a:moveTo>
                  <a:cubicBezTo>
                    <a:pt x="11796" y="0"/>
                    <a:pt x="11026" y="67"/>
                    <a:pt x="10261" y="204"/>
                  </a:cubicBezTo>
                  <a:cubicBezTo>
                    <a:pt x="9786" y="267"/>
                    <a:pt x="9311" y="394"/>
                    <a:pt x="8868" y="521"/>
                  </a:cubicBezTo>
                  <a:cubicBezTo>
                    <a:pt x="9216" y="743"/>
                    <a:pt x="9628" y="996"/>
                    <a:pt x="10071" y="1218"/>
                  </a:cubicBezTo>
                  <a:cubicBezTo>
                    <a:pt x="11370" y="1946"/>
                    <a:pt x="12225" y="2928"/>
                    <a:pt x="12161" y="4416"/>
                  </a:cubicBezTo>
                  <a:cubicBezTo>
                    <a:pt x="12225" y="4384"/>
                    <a:pt x="12288" y="4321"/>
                    <a:pt x="12320" y="4258"/>
                  </a:cubicBezTo>
                  <a:cubicBezTo>
                    <a:pt x="12364" y="4199"/>
                    <a:pt x="12417" y="4174"/>
                    <a:pt x="12469" y="4174"/>
                  </a:cubicBezTo>
                  <a:cubicBezTo>
                    <a:pt x="12643" y="4174"/>
                    <a:pt x="12814" y="4443"/>
                    <a:pt x="12668" y="4638"/>
                  </a:cubicBezTo>
                  <a:cubicBezTo>
                    <a:pt x="12254" y="5107"/>
                    <a:pt x="11552" y="5624"/>
                    <a:pt x="10876" y="5624"/>
                  </a:cubicBezTo>
                  <a:cubicBezTo>
                    <a:pt x="10776" y="5624"/>
                    <a:pt x="10676" y="5612"/>
                    <a:pt x="10578" y="5588"/>
                  </a:cubicBezTo>
                  <a:cubicBezTo>
                    <a:pt x="10451" y="5588"/>
                    <a:pt x="10420" y="5335"/>
                    <a:pt x="10546" y="5303"/>
                  </a:cubicBezTo>
                  <a:cubicBezTo>
                    <a:pt x="10610" y="5271"/>
                    <a:pt x="10705" y="5271"/>
                    <a:pt x="10768" y="5208"/>
                  </a:cubicBezTo>
                  <a:cubicBezTo>
                    <a:pt x="10008" y="3149"/>
                    <a:pt x="7474" y="2991"/>
                    <a:pt x="6208" y="1344"/>
                  </a:cubicBezTo>
                  <a:lnTo>
                    <a:pt x="6208" y="1344"/>
                  </a:lnTo>
                  <a:lnTo>
                    <a:pt x="6334" y="1566"/>
                  </a:lnTo>
                  <a:cubicBezTo>
                    <a:pt x="5638" y="2009"/>
                    <a:pt x="4909" y="2484"/>
                    <a:pt x="4276" y="3054"/>
                  </a:cubicBezTo>
                  <a:cubicBezTo>
                    <a:pt x="5019" y="3540"/>
                    <a:pt x="5840" y="3923"/>
                    <a:pt x="6808" y="3923"/>
                  </a:cubicBezTo>
                  <a:cubicBezTo>
                    <a:pt x="6912" y="3923"/>
                    <a:pt x="7018" y="3919"/>
                    <a:pt x="7126" y="3909"/>
                  </a:cubicBezTo>
                  <a:cubicBezTo>
                    <a:pt x="7146" y="3904"/>
                    <a:pt x="7163" y="3902"/>
                    <a:pt x="7178" y="3901"/>
                  </a:cubicBezTo>
                  <a:lnTo>
                    <a:pt x="7178" y="3901"/>
                  </a:lnTo>
                  <a:cubicBezTo>
                    <a:pt x="7182" y="3901"/>
                    <a:pt x="7186" y="3901"/>
                    <a:pt x="7189" y="3901"/>
                  </a:cubicBezTo>
                  <a:cubicBezTo>
                    <a:pt x="7192" y="3901"/>
                    <a:pt x="7195" y="3901"/>
                    <a:pt x="7197" y="3901"/>
                  </a:cubicBezTo>
                  <a:lnTo>
                    <a:pt x="7197" y="3901"/>
                  </a:lnTo>
                  <a:cubicBezTo>
                    <a:pt x="7267" y="3906"/>
                    <a:pt x="7291" y="3955"/>
                    <a:pt x="7316" y="4004"/>
                  </a:cubicBezTo>
                  <a:cubicBezTo>
                    <a:pt x="7316" y="3941"/>
                    <a:pt x="7284" y="3909"/>
                    <a:pt x="7284" y="3878"/>
                  </a:cubicBezTo>
                  <a:cubicBezTo>
                    <a:pt x="7255" y="3892"/>
                    <a:pt x="7226" y="3900"/>
                    <a:pt x="7197" y="3901"/>
                  </a:cubicBezTo>
                  <a:lnTo>
                    <a:pt x="7197" y="3901"/>
                  </a:lnTo>
                  <a:cubicBezTo>
                    <a:pt x="7194" y="3901"/>
                    <a:pt x="7190" y="3901"/>
                    <a:pt x="7187" y="3901"/>
                  </a:cubicBezTo>
                  <a:cubicBezTo>
                    <a:pt x="7184" y="3901"/>
                    <a:pt x="7181" y="3901"/>
                    <a:pt x="7178" y="3901"/>
                  </a:cubicBezTo>
                  <a:lnTo>
                    <a:pt x="7178" y="3901"/>
                  </a:lnTo>
                  <a:cubicBezTo>
                    <a:pt x="7150" y="3900"/>
                    <a:pt x="7122" y="3892"/>
                    <a:pt x="7094" y="3878"/>
                  </a:cubicBezTo>
                  <a:lnTo>
                    <a:pt x="7063" y="3846"/>
                  </a:lnTo>
                  <a:cubicBezTo>
                    <a:pt x="6936" y="3751"/>
                    <a:pt x="6936" y="3593"/>
                    <a:pt x="6968" y="3466"/>
                  </a:cubicBezTo>
                  <a:cubicBezTo>
                    <a:pt x="6968" y="3434"/>
                    <a:pt x="6999" y="3434"/>
                    <a:pt x="6999" y="3403"/>
                  </a:cubicBezTo>
                  <a:cubicBezTo>
                    <a:pt x="7063" y="3308"/>
                    <a:pt x="7158" y="3276"/>
                    <a:pt x="7253" y="3276"/>
                  </a:cubicBezTo>
                  <a:cubicBezTo>
                    <a:pt x="7854" y="3308"/>
                    <a:pt x="8139" y="4226"/>
                    <a:pt x="8235" y="4701"/>
                  </a:cubicBezTo>
                  <a:cubicBezTo>
                    <a:pt x="8361" y="5461"/>
                    <a:pt x="8203" y="6285"/>
                    <a:pt x="7791" y="6950"/>
                  </a:cubicBezTo>
                  <a:cubicBezTo>
                    <a:pt x="7755" y="7033"/>
                    <a:pt x="7697" y="7067"/>
                    <a:pt x="7640" y="7067"/>
                  </a:cubicBezTo>
                  <a:cubicBezTo>
                    <a:pt x="7546" y="7067"/>
                    <a:pt x="7455" y="6973"/>
                    <a:pt x="7474" y="6855"/>
                  </a:cubicBezTo>
                  <a:cubicBezTo>
                    <a:pt x="7474" y="6791"/>
                    <a:pt x="7538" y="6728"/>
                    <a:pt x="7538" y="6696"/>
                  </a:cubicBezTo>
                  <a:lnTo>
                    <a:pt x="7474" y="6696"/>
                  </a:lnTo>
                  <a:cubicBezTo>
                    <a:pt x="7326" y="6708"/>
                    <a:pt x="7181" y="6714"/>
                    <a:pt x="7038" y="6714"/>
                  </a:cubicBezTo>
                  <a:cubicBezTo>
                    <a:pt x="5292" y="6714"/>
                    <a:pt x="3954" y="5843"/>
                    <a:pt x="2724" y="4701"/>
                  </a:cubicBezTo>
                  <a:cubicBezTo>
                    <a:pt x="1869" y="5810"/>
                    <a:pt x="1141" y="7076"/>
                    <a:pt x="666" y="8438"/>
                  </a:cubicBezTo>
                  <a:cubicBezTo>
                    <a:pt x="833" y="8426"/>
                    <a:pt x="1001" y="8420"/>
                    <a:pt x="1169" y="8420"/>
                  </a:cubicBezTo>
                  <a:cubicBezTo>
                    <a:pt x="3153" y="8420"/>
                    <a:pt x="5116" y="9260"/>
                    <a:pt x="6809" y="10370"/>
                  </a:cubicBezTo>
                  <a:cubicBezTo>
                    <a:pt x="6841" y="10370"/>
                    <a:pt x="6904" y="10402"/>
                    <a:pt x="6904" y="10433"/>
                  </a:cubicBezTo>
                  <a:cubicBezTo>
                    <a:pt x="6936" y="10497"/>
                    <a:pt x="6999" y="10497"/>
                    <a:pt x="7094" y="10528"/>
                  </a:cubicBezTo>
                  <a:cubicBezTo>
                    <a:pt x="7063" y="10433"/>
                    <a:pt x="6999" y="10338"/>
                    <a:pt x="6999" y="10243"/>
                  </a:cubicBezTo>
                  <a:cubicBezTo>
                    <a:pt x="6999" y="10123"/>
                    <a:pt x="7146" y="10020"/>
                    <a:pt x="7258" y="10020"/>
                  </a:cubicBezTo>
                  <a:cubicBezTo>
                    <a:pt x="7293" y="10020"/>
                    <a:pt x="7325" y="10030"/>
                    <a:pt x="7348" y="10053"/>
                  </a:cubicBezTo>
                  <a:cubicBezTo>
                    <a:pt x="7728" y="10275"/>
                    <a:pt x="7633" y="10877"/>
                    <a:pt x="7443" y="11193"/>
                  </a:cubicBezTo>
                  <a:cubicBezTo>
                    <a:pt x="7253" y="11510"/>
                    <a:pt x="6936" y="11700"/>
                    <a:pt x="6556" y="11827"/>
                  </a:cubicBezTo>
                  <a:cubicBezTo>
                    <a:pt x="6556" y="11898"/>
                    <a:pt x="6538" y="11934"/>
                    <a:pt x="6503" y="11934"/>
                  </a:cubicBezTo>
                  <a:cubicBezTo>
                    <a:pt x="6491" y="11934"/>
                    <a:pt x="6477" y="11930"/>
                    <a:pt x="6461" y="11922"/>
                  </a:cubicBezTo>
                  <a:lnTo>
                    <a:pt x="6429" y="11922"/>
                  </a:lnTo>
                  <a:cubicBezTo>
                    <a:pt x="6334" y="11922"/>
                    <a:pt x="6303" y="11922"/>
                    <a:pt x="6208" y="11953"/>
                  </a:cubicBezTo>
                  <a:cubicBezTo>
                    <a:pt x="6197" y="11955"/>
                    <a:pt x="6187" y="11956"/>
                    <a:pt x="6177" y="11956"/>
                  </a:cubicBezTo>
                  <a:cubicBezTo>
                    <a:pt x="6034" y="11956"/>
                    <a:pt x="5929" y="11755"/>
                    <a:pt x="6018" y="11637"/>
                  </a:cubicBezTo>
                  <a:cubicBezTo>
                    <a:pt x="4536" y="10737"/>
                    <a:pt x="2899" y="10213"/>
                    <a:pt x="1199" y="10213"/>
                  </a:cubicBezTo>
                  <a:cubicBezTo>
                    <a:pt x="865" y="10213"/>
                    <a:pt x="529" y="10233"/>
                    <a:pt x="191" y="10275"/>
                  </a:cubicBezTo>
                  <a:cubicBezTo>
                    <a:pt x="159" y="10433"/>
                    <a:pt x="159" y="10560"/>
                    <a:pt x="127" y="10718"/>
                  </a:cubicBezTo>
                  <a:cubicBezTo>
                    <a:pt x="1" y="11668"/>
                    <a:pt x="1" y="12587"/>
                    <a:pt x="64" y="13505"/>
                  </a:cubicBezTo>
                  <a:cubicBezTo>
                    <a:pt x="539" y="13188"/>
                    <a:pt x="1014" y="12777"/>
                    <a:pt x="1426" y="12397"/>
                  </a:cubicBezTo>
                  <a:lnTo>
                    <a:pt x="1014" y="12397"/>
                  </a:lnTo>
                  <a:cubicBezTo>
                    <a:pt x="1005" y="12398"/>
                    <a:pt x="996" y="12399"/>
                    <a:pt x="988" y="12399"/>
                  </a:cubicBezTo>
                  <a:cubicBezTo>
                    <a:pt x="824" y="12399"/>
                    <a:pt x="831" y="12110"/>
                    <a:pt x="982" y="12080"/>
                  </a:cubicBezTo>
                  <a:cubicBezTo>
                    <a:pt x="1173" y="12030"/>
                    <a:pt x="1367" y="12006"/>
                    <a:pt x="1558" y="12006"/>
                  </a:cubicBezTo>
                  <a:cubicBezTo>
                    <a:pt x="2574" y="12006"/>
                    <a:pt x="3539" y="12678"/>
                    <a:pt x="3833" y="13663"/>
                  </a:cubicBezTo>
                  <a:cubicBezTo>
                    <a:pt x="3905" y="13845"/>
                    <a:pt x="3780" y="13954"/>
                    <a:pt x="3636" y="13954"/>
                  </a:cubicBezTo>
                  <a:cubicBezTo>
                    <a:pt x="3529" y="13954"/>
                    <a:pt x="3412" y="13894"/>
                    <a:pt x="3357" y="13758"/>
                  </a:cubicBezTo>
                  <a:cubicBezTo>
                    <a:pt x="3326" y="13663"/>
                    <a:pt x="3231" y="13568"/>
                    <a:pt x="3199" y="13442"/>
                  </a:cubicBezTo>
                  <a:cubicBezTo>
                    <a:pt x="2439" y="14392"/>
                    <a:pt x="1552" y="15152"/>
                    <a:pt x="539" y="15722"/>
                  </a:cubicBezTo>
                  <a:cubicBezTo>
                    <a:pt x="697" y="16229"/>
                    <a:pt x="919" y="16735"/>
                    <a:pt x="1141" y="17242"/>
                  </a:cubicBezTo>
                  <a:cubicBezTo>
                    <a:pt x="1077" y="17337"/>
                    <a:pt x="982" y="17369"/>
                    <a:pt x="919" y="17464"/>
                  </a:cubicBezTo>
                  <a:cubicBezTo>
                    <a:pt x="2091" y="16704"/>
                    <a:pt x="3357" y="16102"/>
                    <a:pt x="4814" y="15975"/>
                  </a:cubicBezTo>
                  <a:cubicBezTo>
                    <a:pt x="4878" y="15975"/>
                    <a:pt x="4909" y="15975"/>
                    <a:pt x="4941" y="16039"/>
                  </a:cubicBezTo>
                  <a:cubicBezTo>
                    <a:pt x="4878" y="15880"/>
                    <a:pt x="4783" y="15722"/>
                    <a:pt x="4751" y="15564"/>
                  </a:cubicBezTo>
                  <a:cubicBezTo>
                    <a:pt x="4725" y="15486"/>
                    <a:pt x="4762" y="15388"/>
                    <a:pt x="4828" y="15388"/>
                  </a:cubicBezTo>
                  <a:cubicBezTo>
                    <a:pt x="4843" y="15388"/>
                    <a:pt x="4860" y="15393"/>
                    <a:pt x="4878" y="15405"/>
                  </a:cubicBezTo>
                  <a:cubicBezTo>
                    <a:pt x="5733" y="15722"/>
                    <a:pt x="5891" y="17179"/>
                    <a:pt x="5574" y="17875"/>
                  </a:cubicBezTo>
                  <a:cubicBezTo>
                    <a:pt x="5524" y="17987"/>
                    <a:pt x="5455" y="18031"/>
                    <a:pt x="5385" y="18031"/>
                  </a:cubicBezTo>
                  <a:cubicBezTo>
                    <a:pt x="5278" y="18031"/>
                    <a:pt x="5169" y="17927"/>
                    <a:pt x="5131" y="17812"/>
                  </a:cubicBezTo>
                  <a:lnTo>
                    <a:pt x="5099" y="17812"/>
                  </a:lnTo>
                  <a:cubicBezTo>
                    <a:pt x="5131" y="17939"/>
                    <a:pt x="5068" y="18034"/>
                    <a:pt x="4941" y="18034"/>
                  </a:cubicBezTo>
                  <a:cubicBezTo>
                    <a:pt x="3864" y="18160"/>
                    <a:pt x="2914" y="18414"/>
                    <a:pt x="2027" y="18794"/>
                  </a:cubicBezTo>
                  <a:cubicBezTo>
                    <a:pt x="2344" y="19269"/>
                    <a:pt x="2692" y="19744"/>
                    <a:pt x="3072" y="20187"/>
                  </a:cubicBezTo>
                  <a:cubicBezTo>
                    <a:pt x="3041" y="20187"/>
                    <a:pt x="3041" y="20219"/>
                    <a:pt x="3041" y="20219"/>
                  </a:cubicBezTo>
                  <a:cubicBezTo>
                    <a:pt x="3674" y="19776"/>
                    <a:pt x="4339" y="19522"/>
                    <a:pt x="5131" y="19522"/>
                  </a:cubicBezTo>
                  <a:cubicBezTo>
                    <a:pt x="5076" y="19413"/>
                    <a:pt x="5163" y="19256"/>
                    <a:pt x="5290" y="19256"/>
                  </a:cubicBezTo>
                  <a:cubicBezTo>
                    <a:pt x="5310" y="19256"/>
                    <a:pt x="5331" y="19260"/>
                    <a:pt x="5353" y="19269"/>
                  </a:cubicBezTo>
                  <a:cubicBezTo>
                    <a:pt x="6081" y="19681"/>
                    <a:pt x="6524" y="20694"/>
                    <a:pt x="6176" y="21486"/>
                  </a:cubicBezTo>
                  <a:cubicBezTo>
                    <a:pt x="6142" y="21587"/>
                    <a:pt x="6077" y="21628"/>
                    <a:pt x="6008" y="21628"/>
                  </a:cubicBezTo>
                  <a:cubicBezTo>
                    <a:pt x="5882" y="21628"/>
                    <a:pt x="5744" y="21491"/>
                    <a:pt x="5764" y="21327"/>
                  </a:cubicBezTo>
                  <a:cubicBezTo>
                    <a:pt x="5764" y="21264"/>
                    <a:pt x="5828" y="21169"/>
                    <a:pt x="5828" y="21106"/>
                  </a:cubicBezTo>
                  <a:lnTo>
                    <a:pt x="5828" y="21106"/>
                  </a:lnTo>
                  <a:cubicBezTo>
                    <a:pt x="5353" y="21201"/>
                    <a:pt x="4909" y="21359"/>
                    <a:pt x="4498" y="21581"/>
                  </a:cubicBezTo>
                  <a:cubicBezTo>
                    <a:pt x="5099" y="22056"/>
                    <a:pt x="5764" y="22467"/>
                    <a:pt x="6461" y="22879"/>
                  </a:cubicBezTo>
                  <a:cubicBezTo>
                    <a:pt x="6968" y="22214"/>
                    <a:pt x="7443" y="21517"/>
                    <a:pt x="7886" y="20821"/>
                  </a:cubicBezTo>
                  <a:cubicBezTo>
                    <a:pt x="9058" y="18889"/>
                    <a:pt x="9375" y="16767"/>
                    <a:pt x="8868" y="14550"/>
                  </a:cubicBezTo>
                  <a:lnTo>
                    <a:pt x="8868" y="14550"/>
                  </a:lnTo>
                  <a:cubicBezTo>
                    <a:pt x="8678" y="14677"/>
                    <a:pt x="8520" y="14772"/>
                    <a:pt x="8361" y="14867"/>
                  </a:cubicBezTo>
                  <a:cubicBezTo>
                    <a:pt x="8328" y="14893"/>
                    <a:pt x="8295" y="14905"/>
                    <a:pt x="8264" y="14905"/>
                  </a:cubicBezTo>
                  <a:cubicBezTo>
                    <a:pt x="8148" y="14905"/>
                    <a:pt x="8064" y="14745"/>
                    <a:pt x="8139" y="14645"/>
                  </a:cubicBezTo>
                  <a:cubicBezTo>
                    <a:pt x="8854" y="13905"/>
                    <a:pt x="9856" y="13535"/>
                    <a:pt x="10864" y="13535"/>
                  </a:cubicBezTo>
                  <a:cubicBezTo>
                    <a:pt x="11108" y="13535"/>
                    <a:pt x="11351" y="13557"/>
                    <a:pt x="11591" y="13600"/>
                  </a:cubicBezTo>
                  <a:cubicBezTo>
                    <a:pt x="11887" y="13689"/>
                    <a:pt x="11796" y="14081"/>
                    <a:pt x="11525" y="14081"/>
                  </a:cubicBezTo>
                  <a:cubicBezTo>
                    <a:pt x="11506" y="14081"/>
                    <a:pt x="11486" y="14079"/>
                    <a:pt x="11465" y="14075"/>
                  </a:cubicBezTo>
                  <a:cubicBezTo>
                    <a:pt x="11211" y="14043"/>
                    <a:pt x="10926" y="14043"/>
                    <a:pt x="10673" y="14043"/>
                  </a:cubicBezTo>
                  <a:cubicBezTo>
                    <a:pt x="11243" y="17305"/>
                    <a:pt x="10990" y="20409"/>
                    <a:pt x="8900" y="23069"/>
                  </a:cubicBezTo>
                  <a:lnTo>
                    <a:pt x="8298" y="23797"/>
                  </a:lnTo>
                  <a:cubicBezTo>
                    <a:pt x="9185" y="24051"/>
                    <a:pt x="10040" y="24304"/>
                    <a:pt x="10958" y="24494"/>
                  </a:cubicBezTo>
                  <a:lnTo>
                    <a:pt x="10958" y="24019"/>
                  </a:lnTo>
                  <a:cubicBezTo>
                    <a:pt x="10895" y="22246"/>
                    <a:pt x="11053" y="20472"/>
                    <a:pt x="12478" y="19237"/>
                  </a:cubicBezTo>
                  <a:cubicBezTo>
                    <a:pt x="12510" y="19221"/>
                    <a:pt x="12557" y="19213"/>
                    <a:pt x="12605" y="19213"/>
                  </a:cubicBezTo>
                  <a:cubicBezTo>
                    <a:pt x="12652" y="19213"/>
                    <a:pt x="12700" y="19221"/>
                    <a:pt x="12732" y="19237"/>
                  </a:cubicBezTo>
                  <a:lnTo>
                    <a:pt x="12795" y="19205"/>
                  </a:lnTo>
                  <a:cubicBezTo>
                    <a:pt x="12668" y="19110"/>
                    <a:pt x="12510" y="19047"/>
                    <a:pt x="12351" y="18984"/>
                  </a:cubicBezTo>
                  <a:cubicBezTo>
                    <a:pt x="12210" y="18927"/>
                    <a:pt x="12245" y="18720"/>
                    <a:pt x="12366" y="18720"/>
                  </a:cubicBezTo>
                  <a:cubicBezTo>
                    <a:pt x="12381" y="18720"/>
                    <a:pt x="12397" y="18724"/>
                    <a:pt x="12415" y="18730"/>
                  </a:cubicBezTo>
                  <a:cubicBezTo>
                    <a:pt x="13523" y="18952"/>
                    <a:pt x="14410" y="19871"/>
                    <a:pt x="14600" y="20979"/>
                  </a:cubicBezTo>
                  <a:cubicBezTo>
                    <a:pt x="14695" y="21011"/>
                    <a:pt x="14758" y="21106"/>
                    <a:pt x="14758" y="21169"/>
                  </a:cubicBezTo>
                  <a:lnTo>
                    <a:pt x="15392" y="21137"/>
                  </a:lnTo>
                  <a:cubicBezTo>
                    <a:pt x="14632" y="19300"/>
                    <a:pt x="14220" y="17495"/>
                    <a:pt x="15012" y="15469"/>
                  </a:cubicBezTo>
                  <a:cubicBezTo>
                    <a:pt x="15043" y="15469"/>
                    <a:pt x="15043" y="15437"/>
                    <a:pt x="15043" y="15437"/>
                  </a:cubicBezTo>
                  <a:lnTo>
                    <a:pt x="14442" y="15184"/>
                  </a:lnTo>
                  <a:cubicBezTo>
                    <a:pt x="14347" y="15120"/>
                    <a:pt x="14347" y="14930"/>
                    <a:pt x="14473" y="14930"/>
                  </a:cubicBezTo>
                  <a:cubicBezTo>
                    <a:pt x="14514" y="14928"/>
                    <a:pt x="14555" y="14927"/>
                    <a:pt x="14595" y="14927"/>
                  </a:cubicBezTo>
                  <a:cubicBezTo>
                    <a:pt x="15751" y="14927"/>
                    <a:pt x="16808" y="15785"/>
                    <a:pt x="17450" y="16672"/>
                  </a:cubicBezTo>
                  <a:cubicBezTo>
                    <a:pt x="17567" y="16848"/>
                    <a:pt x="17413" y="17024"/>
                    <a:pt x="17214" y="17024"/>
                  </a:cubicBezTo>
                  <a:cubicBezTo>
                    <a:pt x="17198" y="17024"/>
                    <a:pt x="17182" y="17023"/>
                    <a:pt x="17165" y="17020"/>
                  </a:cubicBezTo>
                  <a:cubicBezTo>
                    <a:pt x="16975" y="18160"/>
                    <a:pt x="16785" y="19395"/>
                    <a:pt x="17070" y="20536"/>
                  </a:cubicBezTo>
                  <a:cubicBezTo>
                    <a:pt x="17324" y="21676"/>
                    <a:pt x="18084" y="22531"/>
                    <a:pt x="18749" y="23481"/>
                  </a:cubicBezTo>
                  <a:cubicBezTo>
                    <a:pt x="18844" y="23544"/>
                    <a:pt x="18907" y="23671"/>
                    <a:pt x="18970" y="23734"/>
                  </a:cubicBezTo>
                  <a:cubicBezTo>
                    <a:pt x="20744" y="22879"/>
                    <a:pt x="22296" y="21517"/>
                    <a:pt x="23467" y="19934"/>
                  </a:cubicBezTo>
                  <a:cubicBezTo>
                    <a:pt x="23562" y="19839"/>
                    <a:pt x="23594" y="19744"/>
                    <a:pt x="23657" y="19617"/>
                  </a:cubicBezTo>
                  <a:cubicBezTo>
                    <a:pt x="22802" y="19205"/>
                    <a:pt x="21884" y="18889"/>
                    <a:pt x="20902" y="18667"/>
                  </a:cubicBezTo>
                  <a:cubicBezTo>
                    <a:pt x="20870" y="18889"/>
                    <a:pt x="20870" y="19047"/>
                    <a:pt x="20807" y="19142"/>
                  </a:cubicBezTo>
                  <a:cubicBezTo>
                    <a:pt x="20794" y="19209"/>
                    <a:pt x="20753" y="19236"/>
                    <a:pt x="20709" y="19236"/>
                  </a:cubicBezTo>
                  <a:cubicBezTo>
                    <a:pt x="20649" y="19236"/>
                    <a:pt x="20585" y="19184"/>
                    <a:pt x="20585" y="19110"/>
                  </a:cubicBezTo>
                  <a:cubicBezTo>
                    <a:pt x="20493" y="18307"/>
                    <a:pt x="20732" y="17081"/>
                    <a:pt x="21773" y="17081"/>
                  </a:cubicBezTo>
                  <a:cubicBezTo>
                    <a:pt x="21799" y="17081"/>
                    <a:pt x="21825" y="17082"/>
                    <a:pt x="21852" y="17084"/>
                  </a:cubicBezTo>
                  <a:cubicBezTo>
                    <a:pt x="21979" y="17084"/>
                    <a:pt x="22011" y="17179"/>
                    <a:pt x="22042" y="17242"/>
                  </a:cubicBezTo>
                  <a:cubicBezTo>
                    <a:pt x="22961" y="17337"/>
                    <a:pt x="23784" y="17559"/>
                    <a:pt x="24576" y="18002"/>
                  </a:cubicBezTo>
                  <a:cubicBezTo>
                    <a:pt x="24702" y="17685"/>
                    <a:pt x="24861" y="17369"/>
                    <a:pt x="24987" y="17020"/>
                  </a:cubicBezTo>
                  <a:cubicBezTo>
                    <a:pt x="22961" y="16577"/>
                    <a:pt x="20965" y="15785"/>
                    <a:pt x="19224" y="14677"/>
                  </a:cubicBezTo>
                  <a:cubicBezTo>
                    <a:pt x="19160" y="14804"/>
                    <a:pt x="19065" y="14962"/>
                    <a:pt x="19002" y="15120"/>
                  </a:cubicBezTo>
                  <a:cubicBezTo>
                    <a:pt x="18991" y="15173"/>
                    <a:pt x="18960" y="15194"/>
                    <a:pt x="18925" y="15194"/>
                  </a:cubicBezTo>
                  <a:cubicBezTo>
                    <a:pt x="18854" y="15194"/>
                    <a:pt x="18770" y="15110"/>
                    <a:pt x="18812" y="15025"/>
                  </a:cubicBezTo>
                  <a:cubicBezTo>
                    <a:pt x="19034" y="13790"/>
                    <a:pt x="20174" y="12745"/>
                    <a:pt x="21441" y="12650"/>
                  </a:cubicBezTo>
                  <a:cubicBezTo>
                    <a:pt x="21694" y="12650"/>
                    <a:pt x="21726" y="13062"/>
                    <a:pt x="21504" y="13093"/>
                  </a:cubicBezTo>
                  <a:cubicBezTo>
                    <a:pt x="21345" y="13125"/>
                    <a:pt x="21219" y="13188"/>
                    <a:pt x="21092" y="13220"/>
                  </a:cubicBezTo>
                  <a:cubicBezTo>
                    <a:pt x="22391" y="14297"/>
                    <a:pt x="23911" y="14930"/>
                    <a:pt x="25462" y="15310"/>
                  </a:cubicBezTo>
                  <a:cubicBezTo>
                    <a:pt x="25621" y="14645"/>
                    <a:pt x="25684" y="13980"/>
                    <a:pt x="25684" y="13283"/>
                  </a:cubicBezTo>
                  <a:cubicBezTo>
                    <a:pt x="25241" y="13093"/>
                    <a:pt x="24829" y="12935"/>
                    <a:pt x="24354" y="12618"/>
                  </a:cubicBezTo>
                  <a:cubicBezTo>
                    <a:pt x="24322" y="12587"/>
                    <a:pt x="24259" y="12555"/>
                    <a:pt x="24259" y="12492"/>
                  </a:cubicBezTo>
                  <a:lnTo>
                    <a:pt x="24196" y="12492"/>
                  </a:lnTo>
                  <a:cubicBezTo>
                    <a:pt x="24227" y="12587"/>
                    <a:pt x="24227" y="12713"/>
                    <a:pt x="24196" y="12808"/>
                  </a:cubicBezTo>
                  <a:cubicBezTo>
                    <a:pt x="24173" y="12855"/>
                    <a:pt x="24115" y="12884"/>
                    <a:pt x="24074" y="12884"/>
                  </a:cubicBezTo>
                  <a:cubicBezTo>
                    <a:pt x="24059" y="12884"/>
                    <a:pt x="24046" y="12880"/>
                    <a:pt x="24037" y="12872"/>
                  </a:cubicBezTo>
                  <a:cubicBezTo>
                    <a:pt x="23372" y="12555"/>
                    <a:pt x="23467" y="11225"/>
                    <a:pt x="23721" y="10687"/>
                  </a:cubicBezTo>
                  <a:cubicBezTo>
                    <a:pt x="23772" y="10559"/>
                    <a:pt x="23885" y="10503"/>
                    <a:pt x="23993" y="10503"/>
                  </a:cubicBezTo>
                  <a:cubicBezTo>
                    <a:pt x="24153" y="10503"/>
                    <a:pt x="24303" y="10624"/>
                    <a:pt x="24227" y="10813"/>
                  </a:cubicBezTo>
                  <a:cubicBezTo>
                    <a:pt x="24196" y="10877"/>
                    <a:pt x="24196" y="11003"/>
                    <a:pt x="24164" y="11067"/>
                  </a:cubicBezTo>
                  <a:cubicBezTo>
                    <a:pt x="24576" y="11035"/>
                    <a:pt x="25051" y="11035"/>
                    <a:pt x="25494" y="11035"/>
                  </a:cubicBezTo>
                  <a:cubicBezTo>
                    <a:pt x="25304" y="9768"/>
                    <a:pt x="24892" y="8533"/>
                    <a:pt x="24354" y="7361"/>
                  </a:cubicBezTo>
                  <a:cubicBezTo>
                    <a:pt x="23594" y="7710"/>
                    <a:pt x="22961" y="8185"/>
                    <a:pt x="22486" y="8850"/>
                  </a:cubicBezTo>
                  <a:cubicBezTo>
                    <a:pt x="22517" y="8850"/>
                    <a:pt x="22581" y="8913"/>
                    <a:pt x="22612" y="8913"/>
                  </a:cubicBezTo>
                  <a:cubicBezTo>
                    <a:pt x="22834" y="8976"/>
                    <a:pt x="22802" y="9388"/>
                    <a:pt x="22517" y="9388"/>
                  </a:cubicBezTo>
                  <a:cubicBezTo>
                    <a:pt x="21852" y="9325"/>
                    <a:pt x="21092" y="9008"/>
                    <a:pt x="20522" y="8691"/>
                  </a:cubicBezTo>
                  <a:cubicBezTo>
                    <a:pt x="20079" y="8470"/>
                    <a:pt x="19287" y="8026"/>
                    <a:pt x="19160" y="7520"/>
                  </a:cubicBezTo>
                  <a:cubicBezTo>
                    <a:pt x="19160" y="7393"/>
                    <a:pt x="19255" y="7235"/>
                    <a:pt x="19414" y="7235"/>
                  </a:cubicBezTo>
                  <a:cubicBezTo>
                    <a:pt x="19477" y="7235"/>
                    <a:pt x="19509" y="7235"/>
                    <a:pt x="19604" y="7330"/>
                  </a:cubicBezTo>
                  <a:cubicBezTo>
                    <a:pt x="19635" y="7361"/>
                    <a:pt x="19635" y="7425"/>
                    <a:pt x="19604" y="7488"/>
                  </a:cubicBezTo>
                  <a:cubicBezTo>
                    <a:pt x="19609" y="7477"/>
                    <a:pt x="19620" y="7471"/>
                    <a:pt x="19636" y="7471"/>
                  </a:cubicBezTo>
                  <a:cubicBezTo>
                    <a:pt x="19706" y="7471"/>
                    <a:pt x="19871" y="7580"/>
                    <a:pt x="20079" y="7710"/>
                  </a:cubicBezTo>
                  <a:cubicBezTo>
                    <a:pt x="20079" y="7678"/>
                    <a:pt x="20079" y="7678"/>
                    <a:pt x="20110" y="7646"/>
                  </a:cubicBezTo>
                  <a:cubicBezTo>
                    <a:pt x="21092" y="6791"/>
                    <a:pt x="22137" y="6063"/>
                    <a:pt x="23246" y="5430"/>
                  </a:cubicBezTo>
                  <a:cubicBezTo>
                    <a:pt x="22676" y="4638"/>
                    <a:pt x="22011" y="3878"/>
                    <a:pt x="21314" y="3244"/>
                  </a:cubicBezTo>
                  <a:cubicBezTo>
                    <a:pt x="21314" y="3244"/>
                    <a:pt x="21250" y="3276"/>
                    <a:pt x="21219" y="3276"/>
                  </a:cubicBezTo>
                  <a:lnTo>
                    <a:pt x="21187" y="3276"/>
                  </a:lnTo>
                  <a:cubicBezTo>
                    <a:pt x="21155" y="3308"/>
                    <a:pt x="21092" y="3308"/>
                    <a:pt x="21060" y="3308"/>
                  </a:cubicBezTo>
                  <a:cubicBezTo>
                    <a:pt x="20823" y="3372"/>
                    <a:pt x="20573" y="3404"/>
                    <a:pt x="20321" y="3404"/>
                  </a:cubicBezTo>
                  <a:cubicBezTo>
                    <a:pt x="19700" y="3404"/>
                    <a:pt x="19073" y="3207"/>
                    <a:pt x="18622" y="2801"/>
                  </a:cubicBezTo>
                  <a:cubicBezTo>
                    <a:pt x="18535" y="2743"/>
                    <a:pt x="18607" y="2607"/>
                    <a:pt x="18692" y="2607"/>
                  </a:cubicBezTo>
                  <a:cubicBezTo>
                    <a:pt x="18700" y="2607"/>
                    <a:pt x="18708" y="2608"/>
                    <a:pt x="18717" y="2611"/>
                  </a:cubicBezTo>
                  <a:cubicBezTo>
                    <a:pt x="18780" y="2643"/>
                    <a:pt x="18844" y="2643"/>
                    <a:pt x="18939" y="2674"/>
                  </a:cubicBezTo>
                  <a:cubicBezTo>
                    <a:pt x="18939" y="2326"/>
                    <a:pt x="19002" y="2009"/>
                    <a:pt x="19097" y="1693"/>
                  </a:cubicBezTo>
                  <a:cubicBezTo>
                    <a:pt x="18844" y="1566"/>
                    <a:pt x="18654" y="1471"/>
                    <a:pt x="18400" y="1344"/>
                  </a:cubicBezTo>
                  <a:lnTo>
                    <a:pt x="18654" y="869"/>
                  </a:lnTo>
                  <a:lnTo>
                    <a:pt x="18654" y="869"/>
                  </a:lnTo>
                  <a:cubicBezTo>
                    <a:pt x="18559" y="1028"/>
                    <a:pt x="18495" y="1186"/>
                    <a:pt x="18400" y="1313"/>
                  </a:cubicBezTo>
                  <a:cubicBezTo>
                    <a:pt x="17197" y="3371"/>
                    <a:pt x="17292" y="5335"/>
                    <a:pt x="16563" y="7520"/>
                  </a:cubicBezTo>
                  <a:cubicBezTo>
                    <a:pt x="16152" y="8628"/>
                    <a:pt x="15518" y="9546"/>
                    <a:pt x="14473" y="10022"/>
                  </a:cubicBezTo>
                  <a:cubicBezTo>
                    <a:pt x="14568" y="10053"/>
                    <a:pt x="14632" y="10085"/>
                    <a:pt x="14727" y="10085"/>
                  </a:cubicBezTo>
                  <a:cubicBezTo>
                    <a:pt x="15032" y="10176"/>
                    <a:pt x="14896" y="10562"/>
                    <a:pt x="14631" y="10562"/>
                  </a:cubicBezTo>
                  <a:cubicBezTo>
                    <a:pt x="14621" y="10562"/>
                    <a:pt x="14610" y="10561"/>
                    <a:pt x="14600" y="10560"/>
                  </a:cubicBezTo>
                  <a:cubicBezTo>
                    <a:pt x="13745" y="10402"/>
                    <a:pt x="12922" y="9768"/>
                    <a:pt x="12668" y="8913"/>
                  </a:cubicBezTo>
                  <a:cubicBezTo>
                    <a:pt x="12625" y="8806"/>
                    <a:pt x="12713" y="8728"/>
                    <a:pt x="12804" y="8728"/>
                  </a:cubicBezTo>
                  <a:cubicBezTo>
                    <a:pt x="12847" y="8728"/>
                    <a:pt x="12891" y="8746"/>
                    <a:pt x="12922" y="8786"/>
                  </a:cubicBezTo>
                  <a:cubicBezTo>
                    <a:pt x="13017" y="8913"/>
                    <a:pt x="13143" y="9071"/>
                    <a:pt x="13270" y="9166"/>
                  </a:cubicBezTo>
                  <a:cubicBezTo>
                    <a:pt x="13302" y="9166"/>
                    <a:pt x="13302" y="9135"/>
                    <a:pt x="13333" y="9135"/>
                  </a:cubicBezTo>
                  <a:cubicBezTo>
                    <a:pt x="15645" y="8216"/>
                    <a:pt x="14853" y="5525"/>
                    <a:pt x="15138" y="3688"/>
                  </a:cubicBezTo>
                  <a:cubicBezTo>
                    <a:pt x="15297" y="2643"/>
                    <a:pt x="15708" y="1819"/>
                    <a:pt x="16278" y="996"/>
                  </a:cubicBezTo>
                  <a:lnTo>
                    <a:pt x="16500" y="616"/>
                  </a:lnTo>
                  <a:cubicBezTo>
                    <a:pt x="15245" y="211"/>
                    <a:pt x="13912" y="0"/>
                    <a:pt x="12559" y="0"/>
                  </a:cubicBezTo>
                  <a:close/>
                </a:path>
              </a:pathLst>
            </a:custGeom>
            <a:solidFill>
              <a:srgbClr val="5BC0C7"/>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9"/>
            <p:cNvSpPr/>
            <p:nvPr/>
          </p:nvSpPr>
          <p:spPr>
            <a:xfrm>
              <a:off x="2169713" y="3126667"/>
              <a:ext cx="189870" cy="273558"/>
            </a:xfrm>
            <a:custGeom>
              <a:avLst/>
              <a:gdLst/>
              <a:ahLst/>
              <a:cxnLst/>
              <a:rect l="l" t="t" r="r" b="b"/>
              <a:pathLst>
                <a:path w="5765" h="8306" extrusionOk="0">
                  <a:moveTo>
                    <a:pt x="3548" y="0"/>
                  </a:moveTo>
                  <a:lnTo>
                    <a:pt x="3548" y="0"/>
                  </a:lnTo>
                  <a:cubicBezTo>
                    <a:pt x="4403" y="887"/>
                    <a:pt x="5068" y="2154"/>
                    <a:pt x="4403" y="3516"/>
                  </a:cubicBezTo>
                  <a:cubicBezTo>
                    <a:pt x="4054" y="4149"/>
                    <a:pt x="3453" y="4371"/>
                    <a:pt x="2819" y="4656"/>
                  </a:cubicBezTo>
                  <a:cubicBezTo>
                    <a:pt x="1711" y="5162"/>
                    <a:pt x="1014" y="5891"/>
                    <a:pt x="539" y="6841"/>
                  </a:cubicBezTo>
                  <a:cubicBezTo>
                    <a:pt x="444" y="6904"/>
                    <a:pt x="412" y="6999"/>
                    <a:pt x="381" y="7063"/>
                  </a:cubicBezTo>
                  <a:cubicBezTo>
                    <a:pt x="254" y="7379"/>
                    <a:pt x="127" y="7759"/>
                    <a:pt x="1" y="8139"/>
                  </a:cubicBezTo>
                  <a:cubicBezTo>
                    <a:pt x="473" y="8244"/>
                    <a:pt x="880" y="8306"/>
                    <a:pt x="1348" y="8306"/>
                  </a:cubicBezTo>
                  <a:cubicBezTo>
                    <a:pt x="1445" y="8306"/>
                    <a:pt x="1544" y="8303"/>
                    <a:pt x="1647" y="8298"/>
                  </a:cubicBezTo>
                  <a:lnTo>
                    <a:pt x="1647" y="8234"/>
                  </a:lnTo>
                  <a:lnTo>
                    <a:pt x="1521" y="8108"/>
                  </a:lnTo>
                  <a:cubicBezTo>
                    <a:pt x="1616" y="7949"/>
                    <a:pt x="1679" y="7791"/>
                    <a:pt x="1774" y="7664"/>
                  </a:cubicBezTo>
                  <a:cubicBezTo>
                    <a:pt x="2027" y="6778"/>
                    <a:pt x="2819" y="6081"/>
                    <a:pt x="3516" y="5447"/>
                  </a:cubicBezTo>
                  <a:cubicBezTo>
                    <a:pt x="4339" y="4656"/>
                    <a:pt x="5448" y="4117"/>
                    <a:pt x="5606" y="2787"/>
                  </a:cubicBezTo>
                  <a:cubicBezTo>
                    <a:pt x="5764" y="1584"/>
                    <a:pt x="4561" y="665"/>
                    <a:pt x="3548" y="0"/>
                  </a:cubicBezTo>
                  <a:close/>
                </a:path>
              </a:pathLst>
            </a:custGeom>
            <a:solidFill>
              <a:srgbClr val="5BC0C7"/>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9"/>
            <p:cNvSpPr/>
            <p:nvPr/>
          </p:nvSpPr>
          <p:spPr>
            <a:xfrm>
              <a:off x="1989259" y="3811928"/>
              <a:ext cx="271220" cy="655044"/>
            </a:xfrm>
            <a:custGeom>
              <a:avLst/>
              <a:gdLst/>
              <a:ahLst/>
              <a:cxnLst/>
              <a:rect l="l" t="t" r="r" b="b"/>
              <a:pathLst>
                <a:path w="8235" h="19889" extrusionOk="0">
                  <a:moveTo>
                    <a:pt x="1616" y="1"/>
                  </a:moveTo>
                  <a:lnTo>
                    <a:pt x="1616" y="1"/>
                  </a:lnTo>
                  <a:cubicBezTo>
                    <a:pt x="1" y="4245"/>
                    <a:pt x="3960" y="7633"/>
                    <a:pt x="4941" y="11528"/>
                  </a:cubicBezTo>
                  <a:cubicBezTo>
                    <a:pt x="5448" y="13619"/>
                    <a:pt x="5416" y="15772"/>
                    <a:pt x="6493" y="17704"/>
                  </a:cubicBezTo>
                  <a:cubicBezTo>
                    <a:pt x="6968" y="18527"/>
                    <a:pt x="7538" y="19256"/>
                    <a:pt x="8235" y="19889"/>
                  </a:cubicBezTo>
                  <a:cubicBezTo>
                    <a:pt x="6968" y="18052"/>
                    <a:pt x="6651" y="15392"/>
                    <a:pt x="6366" y="13397"/>
                  </a:cubicBezTo>
                  <a:cubicBezTo>
                    <a:pt x="6176" y="11877"/>
                    <a:pt x="5955" y="10388"/>
                    <a:pt x="5258" y="9027"/>
                  </a:cubicBezTo>
                  <a:cubicBezTo>
                    <a:pt x="4720" y="7981"/>
                    <a:pt x="3770" y="7190"/>
                    <a:pt x="3231" y="6145"/>
                  </a:cubicBezTo>
                  <a:cubicBezTo>
                    <a:pt x="2439" y="4561"/>
                    <a:pt x="2724" y="2724"/>
                    <a:pt x="3009" y="1014"/>
                  </a:cubicBezTo>
                  <a:cubicBezTo>
                    <a:pt x="2598" y="539"/>
                    <a:pt x="2123" y="223"/>
                    <a:pt x="1616" y="1"/>
                  </a:cubicBezTo>
                  <a:close/>
                </a:path>
              </a:pathLst>
            </a:custGeom>
            <a:solidFill>
              <a:srgbClr val="5BC0C7"/>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9"/>
            <p:cNvSpPr/>
            <p:nvPr/>
          </p:nvSpPr>
          <p:spPr>
            <a:xfrm>
              <a:off x="1984055" y="3027564"/>
              <a:ext cx="219084" cy="599779"/>
            </a:xfrm>
            <a:custGeom>
              <a:avLst/>
              <a:gdLst/>
              <a:ahLst/>
              <a:cxnLst/>
              <a:rect l="l" t="t" r="r" b="b"/>
              <a:pathLst>
                <a:path w="6652" h="18211" extrusionOk="0">
                  <a:moveTo>
                    <a:pt x="4783" y="1"/>
                  </a:moveTo>
                  <a:lnTo>
                    <a:pt x="4688" y="64"/>
                  </a:lnTo>
                  <a:cubicBezTo>
                    <a:pt x="5131" y="1774"/>
                    <a:pt x="5448" y="3579"/>
                    <a:pt x="5131" y="5385"/>
                  </a:cubicBezTo>
                  <a:cubicBezTo>
                    <a:pt x="4909" y="6588"/>
                    <a:pt x="4308" y="7601"/>
                    <a:pt x="3674" y="8488"/>
                  </a:cubicBezTo>
                  <a:cubicBezTo>
                    <a:pt x="3706" y="8488"/>
                    <a:pt x="3738" y="8551"/>
                    <a:pt x="3801" y="8551"/>
                  </a:cubicBezTo>
                  <a:lnTo>
                    <a:pt x="3548" y="9027"/>
                  </a:lnTo>
                  <a:cubicBezTo>
                    <a:pt x="3484" y="9027"/>
                    <a:pt x="3389" y="9027"/>
                    <a:pt x="3357" y="8963"/>
                  </a:cubicBezTo>
                  <a:cubicBezTo>
                    <a:pt x="3199" y="9185"/>
                    <a:pt x="3041" y="9375"/>
                    <a:pt x="2914" y="9597"/>
                  </a:cubicBezTo>
                  <a:cubicBezTo>
                    <a:pt x="1647" y="11592"/>
                    <a:pt x="2249" y="13460"/>
                    <a:pt x="1742" y="15550"/>
                  </a:cubicBezTo>
                  <a:cubicBezTo>
                    <a:pt x="1489" y="16564"/>
                    <a:pt x="951" y="17324"/>
                    <a:pt x="1" y="17735"/>
                  </a:cubicBezTo>
                  <a:cubicBezTo>
                    <a:pt x="222" y="17925"/>
                    <a:pt x="412" y="18084"/>
                    <a:pt x="697" y="18211"/>
                  </a:cubicBezTo>
                  <a:cubicBezTo>
                    <a:pt x="3706" y="16785"/>
                    <a:pt x="2882" y="12383"/>
                    <a:pt x="4339" y="9850"/>
                  </a:cubicBezTo>
                  <a:cubicBezTo>
                    <a:pt x="6208" y="6683"/>
                    <a:pt x="6651" y="3326"/>
                    <a:pt x="4783" y="1"/>
                  </a:cubicBezTo>
                  <a:close/>
                </a:path>
              </a:pathLst>
            </a:custGeom>
            <a:solidFill>
              <a:srgbClr val="5BC0C7"/>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9"/>
            <p:cNvSpPr/>
            <p:nvPr/>
          </p:nvSpPr>
          <p:spPr>
            <a:xfrm>
              <a:off x="1964228" y="3993437"/>
              <a:ext cx="134605" cy="123111"/>
            </a:xfrm>
            <a:custGeom>
              <a:avLst/>
              <a:gdLst/>
              <a:ahLst/>
              <a:cxnLst/>
              <a:rect l="l" t="t" r="r" b="b"/>
              <a:pathLst>
                <a:path w="4087" h="3738" extrusionOk="0">
                  <a:moveTo>
                    <a:pt x="2376" y="0"/>
                  </a:moveTo>
                  <a:lnTo>
                    <a:pt x="1743" y="32"/>
                  </a:lnTo>
                  <a:cubicBezTo>
                    <a:pt x="1743" y="64"/>
                    <a:pt x="1711" y="127"/>
                    <a:pt x="1679" y="159"/>
                  </a:cubicBezTo>
                  <a:cubicBezTo>
                    <a:pt x="1679" y="159"/>
                    <a:pt x="1679" y="190"/>
                    <a:pt x="1616" y="190"/>
                  </a:cubicBezTo>
                  <a:cubicBezTo>
                    <a:pt x="1616" y="285"/>
                    <a:pt x="1553" y="349"/>
                    <a:pt x="1458" y="349"/>
                  </a:cubicBezTo>
                  <a:cubicBezTo>
                    <a:pt x="413" y="1299"/>
                    <a:pt x="128" y="2439"/>
                    <a:pt x="1" y="3674"/>
                  </a:cubicBezTo>
                  <a:cubicBezTo>
                    <a:pt x="381" y="3716"/>
                    <a:pt x="761" y="3737"/>
                    <a:pt x="1143" y="3737"/>
                  </a:cubicBezTo>
                  <a:cubicBezTo>
                    <a:pt x="1908" y="3737"/>
                    <a:pt x="2682" y="3653"/>
                    <a:pt x="3484" y="3484"/>
                  </a:cubicBezTo>
                  <a:cubicBezTo>
                    <a:pt x="3674" y="3452"/>
                    <a:pt x="3864" y="3357"/>
                    <a:pt x="4086" y="3326"/>
                  </a:cubicBezTo>
                  <a:cubicBezTo>
                    <a:pt x="3484" y="2217"/>
                    <a:pt x="2851" y="1109"/>
                    <a:pt x="2376" y="0"/>
                  </a:cubicBezTo>
                  <a:close/>
                </a:path>
              </a:pathLst>
            </a:custGeom>
            <a:solidFill>
              <a:srgbClr val="5BC0C7"/>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9"/>
            <p:cNvSpPr/>
            <p:nvPr/>
          </p:nvSpPr>
          <p:spPr>
            <a:xfrm>
              <a:off x="1871415" y="3929805"/>
              <a:ext cx="130390" cy="398448"/>
            </a:xfrm>
            <a:custGeom>
              <a:avLst/>
              <a:gdLst/>
              <a:ahLst/>
              <a:cxnLst/>
              <a:rect l="l" t="t" r="r" b="b"/>
              <a:pathLst>
                <a:path w="3959" h="12098" extrusionOk="0">
                  <a:moveTo>
                    <a:pt x="2597" y="0"/>
                  </a:moveTo>
                  <a:lnTo>
                    <a:pt x="2534" y="64"/>
                  </a:lnTo>
                  <a:cubicBezTo>
                    <a:pt x="2661" y="159"/>
                    <a:pt x="2692" y="254"/>
                    <a:pt x="2597" y="381"/>
                  </a:cubicBezTo>
                  <a:cubicBezTo>
                    <a:pt x="412" y="2312"/>
                    <a:pt x="1489" y="5416"/>
                    <a:pt x="1204" y="7981"/>
                  </a:cubicBezTo>
                  <a:cubicBezTo>
                    <a:pt x="1045" y="9406"/>
                    <a:pt x="697" y="10831"/>
                    <a:pt x="0" y="12098"/>
                  </a:cubicBezTo>
                  <a:cubicBezTo>
                    <a:pt x="1615" y="10356"/>
                    <a:pt x="2185" y="8424"/>
                    <a:pt x="2312" y="5923"/>
                  </a:cubicBezTo>
                  <a:cubicBezTo>
                    <a:pt x="2344" y="4339"/>
                    <a:pt x="2787" y="3072"/>
                    <a:pt x="3959" y="1996"/>
                  </a:cubicBezTo>
                  <a:cubicBezTo>
                    <a:pt x="3801" y="1141"/>
                    <a:pt x="3326" y="412"/>
                    <a:pt x="2597" y="0"/>
                  </a:cubicBezTo>
                  <a:close/>
                </a:path>
              </a:pathLst>
            </a:custGeom>
            <a:solidFill>
              <a:srgbClr val="5BC0C7"/>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9"/>
            <p:cNvSpPr/>
            <p:nvPr/>
          </p:nvSpPr>
          <p:spPr>
            <a:xfrm>
              <a:off x="1707659" y="3171526"/>
              <a:ext cx="225308" cy="296250"/>
            </a:xfrm>
            <a:custGeom>
              <a:avLst/>
              <a:gdLst/>
              <a:ahLst/>
              <a:cxnLst/>
              <a:rect l="l" t="t" r="r" b="b"/>
              <a:pathLst>
                <a:path w="6841" h="8995" extrusionOk="0">
                  <a:moveTo>
                    <a:pt x="0" y="0"/>
                  </a:moveTo>
                  <a:lnTo>
                    <a:pt x="0" y="0"/>
                  </a:lnTo>
                  <a:cubicBezTo>
                    <a:pt x="285" y="2502"/>
                    <a:pt x="855" y="5004"/>
                    <a:pt x="3199" y="6302"/>
                  </a:cubicBezTo>
                  <a:cubicBezTo>
                    <a:pt x="4434" y="7031"/>
                    <a:pt x="5574" y="7664"/>
                    <a:pt x="6081" y="8994"/>
                  </a:cubicBezTo>
                  <a:cubicBezTo>
                    <a:pt x="6176" y="8962"/>
                    <a:pt x="6271" y="8931"/>
                    <a:pt x="6366" y="8867"/>
                  </a:cubicBezTo>
                  <a:lnTo>
                    <a:pt x="6619" y="8772"/>
                  </a:lnTo>
                  <a:lnTo>
                    <a:pt x="6619" y="8709"/>
                  </a:lnTo>
                  <a:cubicBezTo>
                    <a:pt x="6841" y="6397"/>
                    <a:pt x="4877" y="5637"/>
                    <a:pt x="3199" y="4592"/>
                  </a:cubicBezTo>
                  <a:cubicBezTo>
                    <a:pt x="3174" y="4592"/>
                    <a:pt x="3128" y="4633"/>
                    <a:pt x="3111" y="4633"/>
                  </a:cubicBezTo>
                  <a:cubicBezTo>
                    <a:pt x="3106" y="4633"/>
                    <a:pt x="3104" y="4630"/>
                    <a:pt x="3104" y="4624"/>
                  </a:cubicBezTo>
                  <a:cubicBezTo>
                    <a:pt x="3167" y="4592"/>
                    <a:pt x="3167" y="4592"/>
                    <a:pt x="3167" y="4561"/>
                  </a:cubicBezTo>
                  <a:cubicBezTo>
                    <a:pt x="2724" y="4275"/>
                    <a:pt x="2375" y="4022"/>
                    <a:pt x="2059" y="3705"/>
                  </a:cubicBezTo>
                  <a:cubicBezTo>
                    <a:pt x="1014" y="2660"/>
                    <a:pt x="285" y="1394"/>
                    <a:pt x="0" y="0"/>
                  </a:cubicBezTo>
                  <a:close/>
                </a:path>
              </a:pathLst>
            </a:custGeom>
            <a:solidFill>
              <a:srgbClr val="5BC0C7"/>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9"/>
            <p:cNvSpPr/>
            <p:nvPr/>
          </p:nvSpPr>
          <p:spPr>
            <a:xfrm>
              <a:off x="1666983" y="3762920"/>
              <a:ext cx="223233" cy="616444"/>
            </a:xfrm>
            <a:custGeom>
              <a:avLst/>
              <a:gdLst/>
              <a:ahLst/>
              <a:cxnLst/>
              <a:rect l="l" t="t" r="r" b="b"/>
              <a:pathLst>
                <a:path w="6778" h="18717" extrusionOk="0">
                  <a:moveTo>
                    <a:pt x="6302" y="0"/>
                  </a:moveTo>
                  <a:lnTo>
                    <a:pt x="6302" y="0"/>
                  </a:lnTo>
                  <a:cubicBezTo>
                    <a:pt x="5922" y="32"/>
                    <a:pt x="5574" y="159"/>
                    <a:pt x="5321" y="317"/>
                  </a:cubicBezTo>
                  <a:cubicBezTo>
                    <a:pt x="6144" y="3421"/>
                    <a:pt x="5067" y="6018"/>
                    <a:pt x="3262" y="8551"/>
                  </a:cubicBezTo>
                  <a:cubicBezTo>
                    <a:pt x="2090" y="10135"/>
                    <a:pt x="982" y="11655"/>
                    <a:pt x="475" y="13618"/>
                  </a:cubicBezTo>
                  <a:cubicBezTo>
                    <a:pt x="0" y="15297"/>
                    <a:pt x="0" y="17007"/>
                    <a:pt x="222" y="18717"/>
                  </a:cubicBezTo>
                  <a:cubicBezTo>
                    <a:pt x="317" y="15993"/>
                    <a:pt x="1109" y="13080"/>
                    <a:pt x="2755" y="10926"/>
                  </a:cubicBezTo>
                  <a:cubicBezTo>
                    <a:pt x="4054" y="9279"/>
                    <a:pt x="5542" y="7854"/>
                    <a:pt x="6176" y="5859"/>
                  </a:cubicBezTo>
                  <a:cubicBezTo>
                    <a:pt x="6777" y="3959"/>
                    <a:pt x="6619" y="1932"/>
                    <a:pt x="6302" y="0"/>
                  </a:cubicBezTo>
                  <a:close/>
                </a:path>
              </a:pathLst>
            </a:custGeom>
            <a:solidFill>
              <a:srgbClr val="5BC0C7"/>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9"/>
            <p:cNvSpPr/>
            <p:nvPr/>
          </p:nvSpPr>
          <p:spPr>
            <a:xfrm>
              <a:off x="1205949" y="3216022"/>
              <a:ext cx="587264" cy="292430"/>
            </a:xfrm>
            <a:custGeom>
              <a:avLst/>
              <a:gdLst/>
              <a:ahLst/>
              <a:cxnLst/>
              <a:rect l="l" t="t" r="r" b="b"/>
              <a:pathLst>
                <a:path w="17831" h="8879" extrusionOk="0">
                  <a:moveTo>
                    <a:pt x="665" y="1"/>
                  </a:moveTo>
                  <a:cubicBezTo>
                    <a:pt x="444" y="1"/>
                    <a:pt x="223" y="4"/>
                    <a:pt x="0" y="11"/>
                  </a:cubicBezTo>
                  <a:cubicBezTo>
                    <a:pt x="2471" y="11"/>
                    <a:pt x="4941" y="676"/>
                    <a:pt x="7158" y="1848"/>
                  </a:cubicBezTo>
                  <a:cubicBezTo>
                    <a:pt x="8709" y="2703"/>
                    <a:pt x="10008" y="3811"/>
                    <a:pt x="11243" y="5078"/>
                  </a:cubicBezTo>
                  <a:cubicBezTo>
                    <a:pt x="12952" y="6848"/>
                    <a:pt x="14631" y="8824"/>
                    <a:pt x="17273" y="8824"/>
                  </a:cubicBezTo>
                  <a:cubicBezTo>
                    <a:pt x="17373" y="8824"/>
                    <a:pt x="17474" y="8821"/>
                    <a:pt x="17577" y="8815"/>
                  </a:cubicBezTo>
                  <a:cubicBezTo>
                    <a:pt x="17608" y="8815"/>
                    <a:pt x="17640" y="8815"/>
                    <a:pt x="17672" y="8878"/>
                  </a:cubicBezTo>
                  <a:cubicBezTo>
                    <a:pt x="17767" y="8562"/>
                    <a:pt x="17830" y="8245"/>
                    <a:pt x="17830" y="7897"/>
                  </a:cubicBezTo>
                  <a:cubicBezTo>
                    <a:pt x="17830" y="7643"/>
                    <a:pt x="17830" y="7358"/>
                    <a:pt x="17767" y="7136"/>
                  </a:cubicBezTo>
                  <a:cubicBezTo>
                    <a:pt x="17703" y="6978"/>
                    <a:pt x="17640" y="6820"/>
                    <a:pt x="17608" y="6693"/>
                  </a:cubicBezTo>
                  <a:cubicBezTo>
                    <a:pt x="17577" y="6661"/>
                    <a:pt x="17513" y="6566"/>
                    <a:pt x="17482" y="6535"/>
                  </a:cubicBezTo>
                  <a:lnTo>
                    <a:pt x="17482" y="6535"/>
                  </a:lnTo>
                  <a:cubicBezTo>
                    <a:pt x="17513" y="6661"/>
                    <a:pt x="17482" y="6883"/>
                    <a:pt x="17292" y="6883"/>
                  </a:cubicBezTo>
                  <a:cubicBezTo>
                    <a:pt x="17171" y="6894"/>
                    <a:pt x="17051" y="6899"/>
                    <a:pt x="16932" y="6899"/>
                  </a:cubicBezTo>
                  <a:cubicBezTo>
                    <a:pt x="13851" y="6899"/>
                    <a:pt x="11528" y="3442"/>
                    <a:pt x="9058" y="2069"/>
                  </a:cubicBezTo>
                  <a:cubicBezTo>
                    <a:pt x="6408" y="597"/>
                    <a:pt x="3593" y="1"/>
                    <a:pt x="665" y="1"/>
                  </a:cubicBezTo>
                  <a:close/>
                </a:path>
              </a:pathLst>
            </a:custGeom>
            <a:solidFill>
              <a:srgbClr val="5BC0C7"/>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9"/>
            <p:cNvSpPr/>
            <p:nvPr/>
          </p:nvSpPr>
          <p:spPr>
            <a:xfrm>
              <a:off x="1082868" y="3583519"/>
              <a:ext cx="687386" cy="149196"/>
            </a:xfrm>
            <a:custGeom>
              <a:avLst/>
              <a:gdLst/>
              <a:ahLst/>
              <a:cxnLst/>
              <a:rect l="l" t="t" r="r" b="b"/>
              <a:pathLst>
                <a:path w="20871" h="4530" extrusionOk="0">
                  <a:moveTo>
                    <a:pt x="1" y="0"/>
                  </a:moveTo>
                  <a:cubicBezTo>
                    <a:pt x="507" y="2661"/>
                    <a:pt x="2819" y="4529"/>
                    <a:pt x="5574" y="4529"/>
                  </a:cubicBezTo>
                  <a:cubicBezTo>
                    <a:pt x="8108" y="4529"/>
                    <a:pt x="9660" y="2851"/>
                    <a:pt x="11781" y="1901"/>
                  </a:cubicBezTo>
                  <a:cubicBezTo>
                    <a:pt x="12351" y="1616"/>
                    <a:pt x="12953" y="1489"/>
                    <a:pt x="13523" y="1362"/>
                  </a:cubicBezTo>
                  <a:lnTo>
                    <a:pt x="13523" y="1267"/>
                  </a:lnTo>
                  <a:cubicBezTo>
                    <a:pt x="13587" y="1267"/>
                    <a:pt x="13618" y="1331"/>
                    <a:pt x="13650" y="1331"/>
                  </a:cubicBezTo>
                  <a:cubicBezTo>
                    <a:pt x="14154" y="1238"/>
                    <a:pt x="14664" y="1192"/>
                    <a:pt x="15173" y="1192"/>
                  </a:cubicBezTo>
                  <a:cubicBezTo>
                    <a:pt x="16934" y="1192"/>
                    <a:pt x="18678" y="1745"/>
                    <a:pt x="20079" y="2851"/>
                  </a:cubicBezTo>
                  <a:cubicBezTo>
                    <a:pt x="20300" y="2787"/>
                    <a:pt x="20585" y="2629"/>
                    <a:pt x="20744" y="2407"/>
                  </a:cubicBezTo>
                  <a:cubicBezTo>
                    <a:pt x="20775" y="2344"/>
                    <a:pt x="20807" y="2217"/>
                    <a:pt x="20870" y="2154"/>
                  </a:cubicBezTo>
                  <a:cubicBezTo>
                    <a:pt x="20775" y="2122"/>
                    <a:pt x="20712" y="2122"/>
                    <a:pt x="20649" y="2091"/>
                  </a:cubicBezTo>
                  <a:cubicBezTo>
                    <a:pt x="20608" y="2152"/>
                    <a:pt x="20554" y="2187"/>
                    <a:pt x="20495" y="2187"/>
                  </a:cubicBezTo>
                  <a:cubicBezTo>
                    <a:pt x="20463" y="2187"/>
                    <a:pt x="20429" y="2176"/>
                    <a:pt x="20395" y="2154"/>
                  </a:cubicBezTo>
                  <a:cubicBezTo>
                    <a:pt x="18756" y="1135"/>
                    <a:pt x="16807" y="224"/>
                    <a:pt x="14873" y="224"/>
                  </a:cubicBezTo>
                  <a:cubicBezTo>
                    <a:pt x="14042" y="224"/>
                    <a:pt x="13214" y="392"/>
                    <a:pt x="12415" y="792"/>
                  </a:cubicBezTo>
                  <a:cubicBezTo>
                    <a:pt x="10578" y="1742"/>
                    <a:pt x="9248" y="3167"/>
                    <a:pt x="7126" y="3611"/>
                  </a:cubicBezTo>
                  <a:cubicBezTo>
                    <a:pt x="6676" y="3705"/>
                    <a:pt x="6216" y="3751"/>
                    <a:pt x="5756" y="3751"/>
                  </a:cubicBezTo>
                  <a:cubicBezTo>
                    <a:pt x="3273" y="3751"/>
                    <a:pt x="802" y="2405"/>
                    <a:pt x="1" y="0"/>
                  </a:cubicBezTo>
                  <a:close/>
                </a:path>
              </a:pathLst>
            </a:custGeom>
            <a:solidFill>
              <a:srgbClr val="5BC0C7"/>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9"/>
            <p:cNvSpPr/>
            <p:nvPr/>
          </p:nvSpPr>
          <p:spPr>
            <a:xfrm>
              <a:off x="1245571" y="3955561"/>
              <a:ext cx="480884" cy="289268"/>
            </a:xfrm>
            <a:custGeom>
              <a:avLst/>
              <a:gdLst/>
              <a:ahLst/>
              <a:cxnLst/>
              <a:rect l="l" t="t" r="r" b="b"/>
              <a:pathLst>
                <a:path w="14601" h="8783" extrusionOk="0">
                  <a:moveTo>
                    <a:pt x="14112" y="0"/>
                  </a:moveTo>
                  <a:cubicBezTo>
                    <a:pt x="12129" y="0"/>
                    <a:pt x="11029" y="1680"/>
                    <a:pt x="9755" y="2924"/>
                  </a:cubicBezTo>
                  <a:cubicBezTo>
                    <a:pt x="8837" y="3842"/>
                    <a:pt x="7855" y="4697"/>
                    <a:pt x="6778" y="5457"/>
                  </a:cubicBezTo>
                  <a:cubicBezTo>
                    <a:pt x="4720" y="6914"/>
                    <a:pt x="2439" y="8117"/>
                    <a:pt x="1" y="8782"/>
                  </a:cubicBezTo>
                  <a:cubicBezTo>
                    <a:pt x="3009" y="8244"/>
                    <a:pt x="5860" y="7136"/>
                    <a:pt x="8267" y="5236"/>
                  </a:cubicBezTo>
                  <a:cubicBezTo>
                    <a:pt x="10357" y="3652"/>
                    <a:pt x="11972" y="1309"/>
                    <a:pt x="14600" y="707"/>
                  </a:cubicBezTo>
                  <a:cubicBezTo>
                    <a:pt x="14600" y="485"/>
                    <a:pt x="14537" y="200"/>
                    <a:pt x="14379" y="10"/>
                  </a:cubicBezTo>
                  <a:cubicBezTo>
                    <a:pt x="14288" y="4"/>
                    <a:pt x="14199" y="0"/>
                    <a:pt x="14112" y="0"/>
                  </a:cubicBezTo>
                  <a:close/>
                </a:path>
              </a:pathLst>
            </a:custGeom>
            <a:solidFill>
              <a:srgbClr val="5BC0C7"/>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9"/>
            <p:cNvSpPr/>
            <p:nvPr/>
          </p:nvSpPr>
          <p:spPr>
            <a:xfrm>
              <a:off x="1358244" y="3829681"/>
              <a:ext cx="351515" cy="182559"/>
            </a:xfrm>
            <a:custGeom>
              <a:avLst/>
              <a:gdLst/>
              <a:ahLst/>
              <a:cxnLst/>
              <a:rect l="l" t="t" r="r" b="b"/>
              <a:pathLst>
                <a:path w="10673" h="5543" extrusionOk="0">
                  <a:moveTo>
                    <a:pt x="10388" y="0"/>
                  </a:moveTo>
                  <a:cubicBezTo>
                    <a:pt x="10388" y="95"/>
                    <a:pt x="10388" y="222"/>
                    <a:pt x="10293" y="222"/>
                  </a:cubicBezTo>
                  <a:cubicBezTo>
                    <a:pt x="6429" y="855"/>
                    <a:pt x="3674" y="4751"/>
                    <a:pt x="0" y="5542"/>
                  </a:cubicBezTo>
                  <a:cubicBezTo>
                    <a:pt x="1932" y="5384"/>
                    <a:pt x="3610" y="4656"/>
                    <a:pt x="5289" y="3452"/>
                  </a:cubicBezTo>
                  <a:cubicBezTo>
                    <a:pt x="6872" y="2344"/>
                    <a:pt x="8392" y="1552"/>
                    <a:pt x="10356" y="1520"/>
                  </a:cubicBezTo>
                  <a:cubicBezTo>
                    <a:pt x="10451" y="1520"/>
                    <a:pt x="10514" y="1584"/>
                    <a:pt x="10514" y="1679"/>
                  </a:cubicBezTo>
                  <a:lnTo>
                    <a:pt x="10546" y="1679"/>
                  </a:lnTo>
                  <a:lnTo>
                    <a:pt x="10546" y="1584"/>
                  </a:lnTo>
                  <a:cubicBezTo>
                    <a:pt x="10609" y="1204"/>
                    <a:pt x="10673" y="792"/>
                    <a:pt x="10546" y="412"/>
                  </a:cubicBezTo>
                  <a:cubicBezTo>
                    <a:pt x="10514" y="285"/>
                    <a:pt x="10483" y="190"/>
                    <a:pt x="10388" y="0"/>
                  </a:cubicBezTo>
                  <a:close/>
                </a:path>
              </a:pathLst>
            </a:custGeom>
            <a:solidFill>
              <a:srgbClr val="5BC0C7"/>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9"/>
            <p:cNvSpPr/>
            <p:nvPr/>
          </p:nvSpPr>
          <p:spPr>
            <a:xfrm>
              <a:off x="1062020" y="3710783"/>
              <a:ext cx="571587" cy="298325"/>
            </a:xfrm>
            <a:custGeom>
              <a:avLst/>
              <a:gdLst/>
              <a:ahLst/>
              <a:cxnLst/>
              <a:rect l="l" t="t" r="r" b="b"/>
              <a:pathLst>
                <a:path w="17355" h="9058" extrusionOk="0">
                  <a:moveTo>
                    <a:pt x="16278" y="0"/>
                  </a:moveTo>
                  <a:cubicBezTo>
                    <a:pt x="16278" y="32"/>
                    <a:pt x="16278" y="95"/>
                    <a:pt x="16246" y="158"/>
                  </a:cubicBezTo>
                  <a:cubicBezTo>
                    <a:pt x="11718" y="4814"/>
                    <a:pt x="3832" y="3737"/>
                    <a:pt x="0" y="9057"/>
                  </a:cubicBezTo>
                  <a:cubicBezTo>
                    <a:pt x="1932" y="7062"/>
                    <a:pt x="4370" y="5890"/>
                    <a:pt x="7094" y="5225"/>
                  </a:cubicBezTo>
                  <a:cubicBezTo>
                    <a:pt x="10768" y="4307"/>
                    <a:pt x="14885" y="3864"/>
                    <a:pt x="17355" y="633"/>
                  </a:cubicBezTo>
                  <a:cubicBezTo>
                    <a:pt x="17070" y="317"/>
                    <a:pt x="16658" y="95"/>
                    <a:pt x="16278" y="0"/>
                  </a:cubicBezTo>
                  <a:close/>
                </a:path>
              </a:pathLst>
            </a:custGeom>
            <a:solidFill>
              <a:srgbClr val="5BC0C7"/>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9" name="Google Shape;1269;p49"/>
          <p:cNvSpPr/>
          <p:nvPr/>
        </p:nvSpPr>
        <p:spPr>
          <a:xfrm>
            <a:off x="1090180" y="4223954"/>
            <a:ext cx="9419" cy="10440"/>
          </a:xfrm>
          <a:custGeom>
            <a:avLst/>
            <a:gdLst/>
            <a:ahLst/>
            <a:cxnLst/>
            <a:rect l="l" t="t" r="r" b="b"/>
            <a:pathLst>
              <a:path w="286" h="317" extrusionOk="0">
                <a:moveTo>
                  <a:pt x="159" y="0"/>
                </a:moveTo>
                <a:cubicBezTo>
                  <a:pt x="127" y="0"/>
                  <a:pt x="127" y="32"/>
                  <a:pt x="95" y="32"/>
                </a:cubicBezTo>
                <a:lnTo>
                  <a:pt x="64" y="32"/>
                </a:lnTo>
                <a:cubicBezTo>
                  <a:pt x="0" y="95"/>
                  <a:pt x="0" y="127"/>
                  <a:pt x="0" y="158"/>
                </a:cubicBezTo>
                <a:cubicBezTo>
                  <a:pt x="0" y="190"/>
                  <a:pt x="0" y="253"/>
                  <a:pt x="64" y="285"/>
                </a:cubicBezTo>
                <a:lnTo>
                  <a:pt x="95" y="285"/>
                </a:lnTo>
                <a:cubicBezTo>
                  <a:pt x="95" y="317"/>
                  <a:pt x="127" y="317"/>
                  <a:pt x="159" y="317"/>
                </a:cubicBezTo>
                <a:cubicBezTo>
                  <a:pt x="222" y="317"/>
                  <a:pt x="222" y="285"/>
                  <a:pt x="254" y="285"/>
                </a:cubicBezTo>
                <a:cubicBezTo>
                  <a:pt x="285" y="285"/>
                  <a:pt x="285" y="190"/>
                  <a:pt x="285" y="158"/>
                </a:cubicBezTo>
                <a:cubicBezTo>
                  <a:pt x="285" y="127"/>
                  <a:pt x="254" y="95"/>
                  <a:pt x="254" y="32"/>
                </a:cubicBezTo>
                <a:cubicBezTo>
                  <a:pt x="254" y="0"/>
                  <a:pt x="222" y="0"/>
                  <a:pt x="159"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0" name="Google Shape;1270;p49"/>
          <p:cNvGrpSpPr/>
          <p:nvPr/>
        </p:nvGrpSpPr>
        <p:grpSpPr>
          <a:xfrm>
            <a:off x="1011991" y="2005403"/>
            <a:ext cx="1871169" cy="1041536"/>
            <a:chOff x="1011991" y="2005403"/>
            <a:chExt cx="1871169" cy="1041536"/>
          </a:xfrm>
        </p:grpSpPr>
        <p:sp>
          <p:nvSpPr>
            <p:cNvPr id="1271" name="Google Shape;1271;p49"/>
            <p:cNvSpPr/>
            <p:nvPr/>
          </p:nvSpPr>
          <p:spPr>
            <a:xfrm>
              <a:off x="1736872" y="2093144"/>
              <a:ext cx="311894" cy="373318"/>
            </a:xfrm>
            <a:custGeom>
              <a:avLst/>
              <a:gdLst/>
              <a:ahLst/>
              <a:cxnLst/>
              <a:rect l="l" t="t" r="r" b="b"/>
              <a:pathLst>
                <a:path w="9470" h="11335" extrusionOk="0">
                  <a:moveTo>
                    <a:pt x="3995" y="1"/>
                  </a:moveTo>
                  <a:cubicBezTo>
                    <a:pt x="3730" y="1"/>
                    <a:pt x="3453" y="30"/>
                    <a:pt x="3167" y="92"/>
                  </a:cubicBezTo>
                  <a:cubicBezTo>
                    <a:pt x="1203" y="535"/>
                    <a:pt x="63" y="2403"/>
                    <a:pt x="0" y="4335"/>
                  </a:cubicBezTo>
                  <a:lnTo>
                    <a:pt x="32" y="4399"/>
                  </a:lnTo>
                  <a:cubicBezTo>
                    <a:pt x="1267" y="4747"/>
                    <a:pt x="2502" y="5539"/>
                    <a:pt x="3294" y="6457"/>
                  </a:cubicBezTo>
                  <a:cubicBezTo>
                    <a:pt x="3420" y="6552"/>
                    <a:pt x="3389" y="6710"/>
                    <a:pt x="3294" y="6774"/>
                  </a:cubicBezTo>
                  <a:cubicBezTo>
                    <a:pt x="4719" y="7850"/>
                    <a:pt x="5352" y="9624"/>
                    <a:pt x="5130" y="11334"/>
                  </a:cubicBezTo>
                  <a:cubicBezTo>
                    <a:pt x="6872" y="10701"/>
                    <a:pt x="8551" y="9909"/>
                    <a:pt x="9057" y="7882"/>
                  </a:cubicBezTo>
                  <a:cubicBezTo>
                    <a:pt x="9469" y="6045"/>
                    <a:pt x="8709" y="4145"/>
                    <a:pt x="7759" y="2562"/>
                  </a:cubicBezTo>
                  <a:cubicBezTo>
                    <a:pt x="6887" y="1117"/>
                    <a:pt x="5639" y="1"/>
                    <a:pt x="3995" y="1"/>
                  </a:cubicBezTo>
                  <a:close/>
                </a:path>
              </a:pathLst>
            </a:custGeom>
            <a:solidFill>
              <a:srgbClr val="FFF8CD"/>
            </a:solidFill>
            <a:ln w="63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9"/>
            <p:cNvSpPr/>
            <p:nvPr/>
          </p:nvSpPr>
          <p:spPr>
            <a:xfrm>
              <a:off x="1011991" y="2005403"/>
              <a:ext cx="1871169" cy="1041536"/>
            </a:xfrm>
            <a:custGeom>
              <a:avLst/>
              <a:gdLst/>
              <a:ahLst/>
              <a:cxnLst/>
              <a:rect l="l" t="t" r="r" b="b"/>
              <a:pathLst>
                <a:path w="56814" h="31624" extrusionOk="0">
                  <a:moveTo>
                    <a:pt x="38576" y="593"/>
                  </a:moveTo>
                  <a:cubicBezTo>
                    <a:pt x="38989" y="593"/>
                    <a:pt x="39371" y="666"/>
                    <a:pt x="39680" y="824"/>
                  </a:cubicBezTo>
                  <a:cubicBezTo>
                    <a:pt x="41232" y="1584"/>
                    <a:pt x="41644" y="3484"/>
                    <a:pt x="41580" y="5067"/>
                  </a:cubicBezTo>
                  <a:cubicBezTo>
                    <a:pt x="41369" y="7582"/>
                    <a:pt x="39718" y="10496"/>
                    <a:pt x="37166" y="10496"/>
                  </a:cubicBezTo>
                  <a:cubicBezTo>
                    <a:pt x="36665" y="10496"/>
                    <a:pt x="36130" y="10384"/>
                    <a:pt x="35563" y="10134"/>
                  </a:cubicBezTo>
                  <a:cubicBezTo>
                    <a:pt x="35532" y="10113"/>
                    <a:pt x="35507" y="10106"/>
                    <a:pt x="35487" y="10106"/>
                  </a:cubicBezTo>
                  <a:cubicBezTo>
                    <a:pt x="35447" y="10106"/>
                    <a:pt x="35426" y="10134"/>
                    <a:pt x="35405" y="10134"/>
                  </a:cubicBezTo>
                  <a:cubicBezTo>
                    <a:pt x="35437" y="10039"/>
                    <a:pt x="35468" y="10008"/>
                    <a:pt x="35532" y="9913"/>
                  </a:cubicBezTo>
                  <a:cubicBezTo>
                    <a:pt x="36418" y="8424"/>
                    <a:pt x="36165" y="6207"/>
                    <a:pt x="35595" y="4592"/>
                  </a:cubicBezTo>
                  <a:cubicBezTo>
                    <a:pt x="35405" y="4117"/>
                    <a:pt x="35152" y="3547"/>
                    <a:pt x="34898" y="3009"/>
                  </a:cubicBezTo>
                  <a:cubicBezTo>
                    <a:pt x="34930" y="2946"/>
                    <a:pt x="34962" y="2914"/>
                    <a:pt x="34962" y="2882"/>
                  </a:cubicBezTo>
                  <a:cubicBezTo>
                    <a:pt x="35210" y="1543"/>
                    <a:pt x="37088" y="593"/>
                    <a:pt x="38576" y="593"/>
                  </a:cubicBezTo>
                  <a:close/>
                  <a:moveTo>
                    <a:pt x="43131" y="2779"/>
                  </a:moveTo>
                  <a:cubicBezTo>
                    <a:pt x="44727" y="2779"/>
                    <a:pt x="46008" y="4261"/>
                    <a:pt x="46109" y="5986"/>
                  </a:cubicBezTo>
                  <a:cubicBezTo>
                    <a:pt x="46141" y="7031"/>
                    <a:pt x="45824" y="8076"/>
                    <a:pt x="45254" y="8899"/>
                  </a:cubicBezTo>
                  <a:cubicBezTo>
                    <a:pt x="44652" y="9849"/>
                    <a:pt x="43702" y="10641"/>
                    <a:pt x="42594" y="10894"/>
                  </a:cubicBezTo>
                  <a:cubicBezTo>
                    <a:pt x="42324" y="10968"/>
                    <a:pt x="42071" y="10999"/>
                    <a:pt x="41827" y="10999"/>
                  </a:cubicBezTo>
                  <a:cubicBezTo>
                    <a:pt x="41129" y="10999"/>
                    <a:pt x="40512" y="10741"/>
                    <a:pt x="39807" y="10483"/>
                  </a:cubicBezTo>
                  <a:lnTo>
                    <a:pt x="39680" y="10229"/>
                  </a:lnTo>
                  <a:cubicBezTo>
                    <a:pt x="39680" y="10198"/>
                    <a:pt x="39649" y="10166"/>
                    <a:pt x="39585" y="10166"/>
                  </a:cubicBezTo>
                  <a:cubicBezTo>
                    <a:pt x="41295" y="8646"/>
                    <a:pt x="42246" y="5701"/>
                    <a:pt x="42024" y="3706"/>
                  </a:cubicBezTo>
                  <a:cubicBezTo>
                    <a:pt x="41992" y="3516"/>
                    <a:pt x="41929" y="3262"/>
                    <a:pt x="41897" y="3072"/>
                  </a:cubicBezTo>
                  <a:cubicBezTo>
                    <a:pt x="42319" y="2871"/>
                    <a:pt x="42735" y="2779"/>
                    <a:pt x="43131" y="2779"/>
                  </a:cubicBezTo>
                  <a:close/>
                  <a:moveTo>
                    <a:pt x="31731" y="1129"/>
                  </a:moveTo>
                  <a:cubicBezTo>
                    <a:pt x="32285" y="1129"/>
                    <a:pt x="32841" y="1331"/>
                    <a:pt x="33378" y="1837"/>
                  </a:cubicBezTo>
                  <a:cubicBezTo>
                    <a:pt x="34328" y="2756"/>
                    <a:pt x="35025" y="4181"/>
                    <a:pt x="35342" y="5447"/>
                  </a:cubicBezTo>
                  <a:cubicBezTo>
                    <a:pt x="35690" y="6714"/>
                    <a:pt x="35817" y="8456"/>
                    <a:pt x="35088" y="9691"/>
                  </a:cubicBezTo>
                  <a:cubicBezTo>
                    <a:pt x="34265" y="11116"/>
                    <a:pt x="32523" y="11370"/>
                    <a:pt x="31098" y="11908"/>
                  </a:cubicBezTo>
                  <a:cubicBezTo>
                    <a:pt x="31320" y="11465"/>
                    <a:pt x="31478" y="11021"/>
                    <a:pt x="31605" y="10483"/>
                  </a:cubicBezTo>
                  <a:cubicBezTo>
                    <a:pt x="32048" y="8266"/>
                    <a:pt x="31003" y="5859"/>
                    <a:pt x="29673" y="4054"/>
                  </a:cubicBezTo>
                  <a:cubicBezTo>
                    <a:pt x="29325" y="3547"/>
                    <a:pt x="28881" y="3136"/>
                    <a:pt x="28438" y="2882"/>
                  </a:cubicBezTo>
                  <a:cubicBezTo>
                    <a:pt x="29386" y="2042"/>
                    <a:pt x="30553" y="1129"/>
                    <a:pt x="31731" y="1129"/>
                  </a:cubicBezTo>
                  <a:close/>
                  <a:moveTo>
                    <a:pt x="47071" y="5505"/>
                  </a:moveTo>
                  <a:cubicBezTo>
                    <a:pt x="49850" y="5505"/>
                    <a:pt x="51107" y="8842"/>
                    <a:pt x="49434" y="11053"/>
                  </a:cubicBezTo>
                  <a:cubicBezTo>
                    <a:pt x="48491" y="12322"/>
                    <a:pt x="47065" y="12996"/>
                    <a:pt x="45654" y="12996"/>
                  </a:cubicBezTo>
                  <a:cubicBezTo>
                    <a:pt x="44459" y="12996"/>
                    <a:pt x="43275" y="12513"/>
                    <a:pt x="42404" y="11496"/>
                  </a:cubicBezTo>
                  <a:cubicBezTo>
                    <a:pt x="42531" y="11465"/>
                    <a:pt x="42626" y="11465"/>
                    <a:pt x="42721" y="11433"/>
                  </a:cubicBezTo>
                  <a:cubicBezTo>
                    <a:pt x="44367" y="10989"/>
                    <a:pt x="45666" y="9691"/>
                    <a:pt x="46236" y="8171"/>
                  </a:cubicBezTo>
                  <a:cubicBezTo>
                    <a:pt x="46553" y="7348"/>
                    <a:pt x="46679" y="6429"/>
                    <a:pt x="46553" y="5542"/>
                  </a:cubicBezTo>
                  <a:cubicBezTo>
                    <a:pt x="46731" y="5517"/>
                    <a:pt x="46904" y="5505"/>
                    <a:pt x="47071" y="5505"/>
                  </a:cubicBezTo>
                  <a:close/>
                  <a:moveTo>
                    <a:pt x="26025" y="2665"/>
                  </a:moveTo>
                  <a:cubicBezTo>
                    <a:pt x="27702" y="2665"/>
                    <a:pt x="28918" y="3781"/>
                    <a:pt x="29736" y="5226"/>
                  </a:cubicBezTo>
                  <a:cubicBezTo>
                    <a:pt x="30718" y="6809"/>
                    <a:pt x="31446" y="8709"/>
                    <a:pt x="31003" y="10546"/>
                  </a:cubicBezTo>
                  <a:cubicBezTo>
                    <a:pt x="30528" y="12573"/>
                    <a:pt x="28881" y="13365"/>
                    <a:pt x="27076" y="13998"/>
                  </a:cubicBezTo>
                  <a:cubicBezTo>
                    <a:pt x="27329" y="12288"/>
                    <a:pt x="26696" y="10514"/>
                    <a:pt x="25271" y="9438"/>
                  </a:cubicBezTo>
                  <a:cubicBezTo>
                    <a:pt x="25334" y="9374"/>
                    <a:pt x="25334" y="9248"/>
                    <a:pt x="25271" y="9121"/>
                  </a:cubicBezTo>
                  <a:cubicBezTo>
                    <a:pt x="24479" y="8171"/>
                    <a:pt x="23244" y="7443"/>
                    <a:pt x="21977" y="7063"/>
                  </a:cubicBezTo>
                  <a:cubicBezTo>
                    <a:pt x="22009" y="7063"/>
                    <a:pt x="22009" y="7031"/>
                    <a:pt x="22009" y="6999"/>
                  </a:cubicBezTo>
                  <a:cubicBezTo>
                    <a:pt x="22072" y="5067"/>
                    <a:pt x="23181" y="3199"/>
                    <a:pt x="25176" y="2756"/>
                  </a:cubicBezTo>
                  <a:cubicBezTo>
                    <a:pt x="25471" y="2694"/>
                    <a:pt x="25754" y="2665"/>
                    <a:pt x="26025" y="2665"/>
                  </a:cubicBezTo>
                  <a:close/>
                  <a:moveTo>
                    <a:pt x="50606" y="7981"/>
                  </a:moveTo>
                  <a:lnTo>
                    <a:pt x="50606" y="7981"/>
                  </a:lnTo>
                  <a:cubicBezTo>
                    <a:pt x="51145" y="8424"/>
                    <a:pt x="51556" y="8931"/>
                    <a:pt x="51841" y="9533"/>
                  </a:cubicBezTo>
                  <a:cubicBezTo>
                    <a:pt x="51746" y="9659"/>
                    <a:pt x="51778" y="9818"/>
                    <a:pt x="51905" y="9849"/>
                  </a:cubicBezTo>
                  <a:cubicBezTo>
                    <a:pt x="52380" y="11179"/>
                    <a:pt x="52158" y="12700"/>
                    <a:pt x="50955" y="13840"/>
                  </a:cubicBezTo>
                  <a:cubicBezTo>
                    <a:pt x="50213" y="14557"/>
                    <a:pt x="49328" y="14895"/>
                    <a:pt x="48448" y="14895"/>
                  </a:cubicBezTo>
                  <a:cubicBezTo>
                    <a:pt x="48162" y="14895"/>
                    <a:pt x="47877" y="14860"/>
                    <a:pt x="47598" y="14790"/>
                  </a:cubicBezTo>
                  <a:cubicBezTo>
                    <a:pt x="47598" y="14758"/>
                    <a:pt x="47566" y="14726"/>
                    <a:pt x="47566" y="14663"/>
                  </a:cubicBezTo>
                  <a:cubicBezTo>
                    <a:pt x="47552" y="14622"/>
                    <a:pt x="47502" y="14598"/>
                    <a:pt x="47447" y="14598"/>
                  </a:cubicBezTo>
                  <a:cubicBezTo>
                    <a:pt x="47377" y="14598"/>
                    <a:pt x="47299" y="14637"/>
                    <a:pt x="47281" y="14726"/>
                  </a:cubicBezTo>
                  <a:cubicBezTo>
                    <a:pt x="46521" y="14473"/>
                    <a:pt x="45856" y="13998"/>
                    <a:pt x="45254" y="13396"/>
                  </a:cubicBezTo>
                  <a:lnTo>
                    <a:pt x="45254" y="13396"/>
                  </a:lnTo>
                  <a:cubicBezTo>
                    <a:pt x="45418" y="13414"/>
                    <a:pt x="45583" y="13423"/>
                    <a:pt x="45749" y="13423"/>
                  </a:cubicBezTo>
                  <a:cubicBezTo>
                    <a:pt x="47626" y="13423"/>
                    <a:pt x="49535" y="12287"/>
                    <a:pt x="50321" y="10483"/>
                  </a:cubicBezTo>
                  <a:cubicBezTo>
                    <a:pt x="50733" y="9691"/>
                    <a:pt x="50765" y="8804"/>
                    <a:pt x="50606" y="7981"/>
                  </a:cubicBezTo>
                  <a:close/>
                  <a:moveTo>
                    <a:pt x="52570" y="10198"/>
                  </a:moveTo>
                  <a:cubicBezTo>
                    <a:pt x="54470" y="11496"/>
                    <a:pt x="54881" y="14473"/>
                    <a:pt x="53266" y="16152"/>
                  </a:cubicBezTo>
                  <a:cubicBezTo>
                    <a:pt x="52532" y="16886"/>
                    <a:pt x="51693" y="17211"/>
                    <a:pt x="50881" y="17211"/>
                  </a:cubicBezTo>
                  <a:cubicBezTo>
                    <a:pt x="49698" y="17211"/>
                    <a:pt x="48572" y="16519"/>
                    <a:pt x="47914" y="15391"/>
                  </a:cubicBezTo>
                  <a:lnTo>
                    <a:pt x="47914" y="15391"/>
                  </a:lnTo>
                  <a:cubicBezTo>
                    <a:pt x="48062" y="15406"/>
                    <a:pt x="48211" y="15414"/>
                    <a:pt x="48360" y="15414"/>
                  </a:cubicBezTo>
                  <a:cubicBezTo>
                    <a:pt x="49488" y="15414"/>
                    <a:pt x="50630" y="14988"/>
                    <a:pt x="51525" y="14093"/>
                  </a:cubicBezTo>
                  <a:cubicBezTo>
                    <a:pt x="52570" y="12985"/>
                    <a:pt x="52886" y="11496"/>
                    <a:pt x="52570" y="10198"/>
                  </a:cubicBezTo>
                  <a:close/>
                  <a:moveTo>
                    <a:pt x="20461" y="7417"/>
                  </a:moveTo>
                  <a:cubicBezTo>
                    <a:pt x="22109" y="7417"/>
                    <a:pt x="23908" y="8379"/>
                    <a:pt x="24954" y="9501"/>
                  </a:cubicBezTo>
                  <a:cubicBezTo>
                    <a:pt x="24975" y="9501"/>
                    <a:pt x="24982" y="9515"/>
                    <a:pt x="24975" y="9515"/>
                  </a:cubicBezTo>
                  <a:cubicBezTo>
                    <a:pt x="24972" y="9515"/>
                    <a:pt x="24965" y="9512"/>
                    <a:pt x="24954" y="9501"/>
                  </a:cubicBezTo>
                  <a:lnTo>
                    <a:pt x="24954" y="9501"/>
                  </a:lnTo>
                  <a:cubicBezTo>
                    <a:pt x="26696" y="11306"/>
                    <a:pt x="27361" y="14188"/>
                    <a:pt x="25493" y="16183"/>
                  </a:cubicBezTo>
                  <a:cubicBezTo>
                    <a:pt x="24597" y="17140"/>
                    <a:pt x="23423" y="17593"/>
                    <a:pt x="22239" y="17593"/>
                  </a:cubicBezTo>
                  <a:cubicBezTo>
                    <a:pt x="20993" y="17593"/>
                    <a:pt x="19736" y="17093"/>
                    <a:pt x="18779" y="16152"/>
                  </a:cubicBezTo>
                  <a:cubicBezTo>
                    <a:pt x="17037" y="14410"/>
                    <a:pt x="16245" y="11116"/>
                    <a:pt x="17639" y="8931"/>
                  </a:cubicBezTo>
                  <a:cubicBezTo>
                    <a:pt x="18335" y="7843"/>
                    <a:pt x="19364" y="7417"/>
                    <a:pt x="20461" y="7417"/>
                  </a:cubicBezTo>
                  <a:close/>
                  <a:moveTo>
                    <a:pt x="54628" y="14410"/>
                  </a:moveTo>
                  <a:lnTo>
                    <a:pt x="54628" y="14410"/>
                  </a:lnTo>
                  <a:cubicBezTo>
                    <a:pt x="55515" y="15676"/>
                    <a:pt x="55705" y="17260"/>
                    <a:pt x="54565" y="18463"/>
                  </a:cubicBezTo>
                  <a:cubicBezTo>
                    <a:pt x="53971" y="19085"/>
                    <a:pt x="53106" y="19423"/>
                    <a:pt x="52293" y="19423"/>
                  </a:cubicBezTo>
                  <a:cubicBezTo>
                    <a:pt x="51242" y="19423"/>
                    <a:pt x="50278" y="18858"/>
                    <a:pt x="50099" y="17608"/>
                  </a:cubicBezTo>
                  <a:lnTo>
                    <a:pt x="50099" y="17608"/>
                  </a:lnTo>
                  <a:cubicBezTo>
                    <a:pt x="50310" y="17641"/>
                    <a:pt x="50526" y="17658"/>
                    <a:pt x="50744" y="17658"/>
                  </a:cubicBezTo>
                  <a:cubicBezTo>
                    <a:pt x="51775" y="17658"/>
                    <a:pt x="52857" y="17284"/>
                    <a:pt x="53615" y="16500"/>
                  </a:cubicBezTo>
                  <a:cubicBezTo>
                    <a:pt x="54121" y="15930"/>
                    <a:pt x="54470" y="15201"/>
                    <a:pt x="54628" y="14410"/>
                  </a:cubicBezTo>
                  <a:close/>
                  <a:moveTo>
                    <a:pt x="55547" y="17830"/>
                  </a:moveTo>
                  <a:cubicBezTo>
                    <a:pt x="55990" y="18938"/>
                    <a:pt x="55958" y="20332"/>
                    <a:pt x="54723" y="20965"/>
                  </a:cubicBezTo>
                  <a:cubicBezTo>
                    <a:pt x="54426" y="21122"/>
                    <a:pt x="54112" y="21193"/>
                    <a:pt x="53801" y="21193"/>
                  </a:cubicBezTo>
                  <a:cubicBezTo>
                    <a:pt x="52918" y="21193"/>
                    <a:pt x="52058" y="20621"/>
                    <a:pt x="51683" y="19825"/>
                  </a:cubicBezTo>
                  <a:lnTo>
                    <a:pt x="51683" y="19825"/>
                  </a:lnTo>
                  <a:cubicBezTo>
                    <a:pt x="51913" y="19876"/>
                    <a:pt x="52157" y="19902"/>
                    <a:pt x="52407" y="19902"/>
                  </a:cubicBezTo>
                  <a:cubicBezTo>
                    <a:pt x="53083" y="19902"/>
                    <a:pt x="53796" y="19712"/>
                    <a:pt x="54375" y="19318"/>
                  </a:cubicBezTo>
                  <a:cubicBezTo>
                    <a:pt x="54913" y="18907"/>
                    <a:pt x="55325" y="18400"/>
                    <a:pt x="55547" y="17830"/>
                  </a:cubicBezTo>
                  <a:close/>
                  <a:moveTo>
                    <a:pt x="16942" y="14156"/>
                  </a:moveTo>
                  <a:cubicBezTo>
                    <a:pt x="17100" y="14505"/>
                    <a:pt x="17259" y="14821"/>
                    <a:pt x="17449" y="15170"/>
                  </a:cubicBezTo>
                  <a:cubicBezTo>
                    <a:pt x="16119" y="15581"/>
                    <a:pt x="14978" y="16342"/>
                    <a:pt x="14123" y="17482"/>
                  </a:cubicBezTo>
                  <a:cubicBezTo>
                    <a:pt x="12888" y="19160"/>
                    <a:pt x="12730" y="21155"/>
                    <a:pt x="11843" y="22992"/>
                  </a:cubicBezTo>
                  <a:cubicBezTo>
                    <a:pt x="10498" y="25872"/>
                    <a:pt x="7674" y="27450"/>
                    <a:pt x="4749" y="27450"/>
                  </a:cubicBezTo>
                  <a:cubicBezTo>
                    <a:pt x="3750" y="27450"/>
                    <a:pt x="2740" y="27266"/>
                    <a:pt x="1772" y="26887"/>
                  </a:cubicBezTo>
                  <a:lnTo>
                    <a:pt x="1772" y="26887"/>
                  </a:lnTo>
                  <a:cubicBezTo>
                    <a:pt x="2311" y="27032"/>
                    <a:pt x="2874" y="27099"/>
                    <a:pt x="3445" y="27099"/>
                  </a:cubicBezTo>
                  <a:cubicBezTo>
                    <a:pt x="5628" y="27099"/>
                    <a:pt x="7930" y="26121"/>
                    <a:pt x="9436" y="24765"/>
                  </a:cubicBezTo>
                  <a:cubicBezTo>
                    <a:pt x="10766" y="23530"/>
                    <a:pt x="11558" y="22042"/>
                    <a:pt x="12128" y="20332"/>
                  </a:cubicBezTo>
                  <a:cubicBezTo>
                    <a:pt x="13047" y="17640"/>
                    <a:pt x="14503" y="15581"/>
                    <a:pt x="16942" y="14156"/>
                  </a:cubicBezTo>
                  <a:close/>
                  <a:moveTo>
                    <a:pt x="19412" y="17292"/>
                  </a:moveTo>
                  <a:lnTo>
                    <a:pt x="19412" y="17292"/>
                  </a:lnTo>
                  <a:cubicBezTo>
                    <a:pt x="19887" y="17608"/>
                    <a:pt x="20426" y="17830"/>
                    <a:pt x="20996" y="17957"/>
                  </a:cubicBezTo>
                  <a:cubicBezTo>
                    <a:pt x="20996" y="19730"/>
                    <a:pt x="20426" y="21377"/>
                    <a:pt x="19095" y="22580"/>
                  </a:cubicBezTo>
                  <a:cubicBezTo>
                    <a:pt x="17892" y="23752"/>
                    <a:pt x="16150" y="23942"/>
                    <a:pt x="14947" y="25050"/>
                  </a:cubicBezTo>
                  <a:cubicBezTo>
                    <a:pt x="13712" y="26222"/>
                    <a:pt x="13585" y="27869"/>
                    <a:pt x="13870" y="29452"/>
                  </a:cubicBezTo>
                  <a:cubicBezTo>
                    <a:pt x="13585" y="28407"/>
                    <a:pt x="13395" y="27331"/>
                    <a:pt x="13680" y="26222"/>
                  </a:cubicBezTo>
                  <a:cubicBezTo>
                    <a:pt x="14187" y="24132"/>
                    <a:pt x="16087" y="23594"/>
                    <a:pt x="17670" y="22485"/>
                  </a:cubicBezTo>
                  <a:cubicBezTo>
                    <a:pt x="19475" y="21219"/>
                    <a:pt x="19634" y="19318"/>
                    <a:pt x="19412" y="17292"/>
                  </a:cubicBezTo>
                  <a:close/>
                  <a:moveTo>
                    <a:pt x="38445" y="0"/>
                  </a:moveTo>
                  <a:cubicBezTo>
                    <a:pt x="37020" y="32"/>
                    <a:pt x="34962" y="982"/>
                    <a:pt x="34518" y="2439"/>
                  </a:cubicBezTo>
                  <a:cubicBezTo>
                    <a:pt x="34012" y="1647"/>
                    <a:pt x="33347" y="1014"/>
                    <a:pt x="32523" y="729"/>
                  </a:cubicBezTo>
                  <a:cubicBezTo>
                    <a:pt x="32242" y="640"/>
                    <a:pt x="31965" y="601"/>
                    <a:pt x="31692" y="601"/>
                  </a:cubicBezTo>
                  <a:cubicBezTo>
                    <a:pt x="30303" y="601"/>
                    <a:pt x="29032" y="1629"/>
                    <a:pt x="28026" y="2502"/>
                  </a:cubicBezTo>
                  <a:cubicBezTo>
                    <a:pt x="27994" y="2566"/>
                    <a:pt x="27963" y="2597"/>
                    <a:pt x="27963" y="2629"/>
                  </a:cubicBezTo>
                  <a:cubicBezTo>
                    <a:pt x="27364" y="2326"/>
                    <a:pt x="26732" y="2185"/>
                    <a:pt x="26107" y="2185"/>
                  </a:cubicBezTo>
                  <a:cubicBezTo>
                    <a:pt x="23791" y="2185"/>
                    <a:pt x="21570" y="4124"/>
                    <a:pt x="21471" y="6968"/>
                  </a:cubicBezTo>
                  <a:cubicBezTo>
                    <a:pt x="21161" y="6912"/>
                    <a:pt x="20847" y="6883"/>
                    <a:pt x="20535" y="6883"/>
                  </a:cubicBezTo>
                  <a:cubicBezTo>
                    <a:pt x="19409" y="6883"/>
                    <a:pt x="18305" y="7268"/>
                    <a:pt x="17512" y="8234"/>
                  </a:cubicBezTo>
                  <a:cubicBezTo>
                    <a:pt x="16245" y="9723"/>
                    <a:pt x="16150" y="11908"/>
                    <a:pt x="16879" y="13681"/>
                  </a:cubicBezTo>
                  <a:lnTo>
                    <a:pt x="16847" y="13681"/>
                  </a:lnTo>
                  <a:cubicBezTo>
                    <a:pt x="15485" y="14473"/>
                    <a:pt x="14345" y="15455"/>
                    <a:pt x="13427" y="16722"/>
                  </a:cubicBezTo>
                  <a:cubicBezTo>
                    <a:pt x="12318" y="18305"/>
                    <a:pt x="12033" y="20110"/>
                    <a:pt x="11210" y="21789"/>
                  </a:cubicBezTo>
                  <a:cubicBezTo>
                    <a:pt x="10228" y="23784"/>
                    <a:pt x="8518" y="25367"/>
                    <a:pt x="6459" y="26127"/>
                  </a:cubicBezTo>
                  <a:cubicBezTo>
                    <a:pt x="5561" y="26462"/>
                    <a:pt x="4720" y="26582"/>
                    <a:pt x="3888" y="26582"/>
                  </a:cubicBezTo>
                  <a:cubicBezTo>
                    <a:pt x="2753" y="26582"/>
                    <a:pt x="1635" y="26360"/>
                    <a:pt x="411" y="26159"/>
                  </a:cubicBezTo>
                  <a:cubicBezTo>
                    <a:pt x="379" y="26159"/>
                    <a:pt x="379" y="26127"/>
                    <a:pt x="316" y="26127"/>
                  </a:cubicBezTo>
                  <a:cubicBezTo>
                    <a:pt x="288" y="26105"/>
                    <a:pt x="259" y="26095"/>
                    <a:pt x="231" y="26095"/>
                  </a:cubicBezTo>
                  <a:cubicBezTo>
                    <a:pt x="102" y="26095"/>
                    <a:pt x="1" y="26302"/>
                    <a:pt x="157" y="26381"/>
                  </a:cubicBezTo>
                  <a:cubicBezTo>
                    <a:pt x="1589" y="27289"/>
                    <a:pt x="3215" y="27755"/>
                    <a:pt x="4828" y="27755"/>
                  </a:cubicBezTo>
                  <a:cubicBezTo>
                    <a:pt x="6534" y="27755"/>
                    <a:pt x="8226" y="27233"/>
                    <a:pt x="9658" y="26159"/>
                  </a:cubicBezTo>
                  <a:cubicBezTo>
                    <a:pt x="11210" y="25019"/>
                    <a:pt x="12160" y="23435"/>
                    <a:pt x="12762" y="21599"/>
                  </a:cubicBezTo>
                  <a:cubicBezTo>
                    <a:pt x="13712" y="18780"/>
                    <a:pt x="14662" y="16500"/>
                    <a:pt x="17575" y="15360"/>
                  </a:cubicBezTo>
                  <a:cubicBezTo>
                    <a:pt x="17892" y="15835"/>
                    <a:pt x="18209" y="16247"/>
                    <a:pt x="18620" y="16627"/>
                  </a:cubicBezTo>
                  <a:cubicBezTo>
                    <a:pt x="18779" y="16785"/>
                    <a:pt x="18969" y="16943"/>
                    <a:pt x="19127" y="17038"/>
                  </a:cubicBezTo>
                  <a:cubicBezTo>
                    <a:pt x="19317" y="19097"/>
                    <a:pt x="19285" y="20997"/>
                    <a:pt x="17354" y="22327"/>
                  </a:cubicBezTo>
                  <a:cubicBezTo>
                    <a:pt x="16309" y="22992"/>
                    <a:pt x="15042" y="23467"/>
                    <a:pt x="14218" y="24449"/>
                  </a:cubicBezTo>
                  <a:cubicBezTo>
                    <a:pt x="12603" y="26476"/>
                    <a:pt x="13427" y="29389"/>
                    <a:pt x="14408" y="31511"/>
                  </a:cubicBezTo>
                  <a:cubicBezTo>
                    <a:pt x="14472" y="31543"/>
                    <a:pt x="14472" y="31543"/>
                    <a:pt x="14503" y="31543"/>
                  </a:cubicBezTo>
                  <a:cubicBezTo>
                    <a:pt x="14515" y="31600"/>
                    <a:pt x="14555" y="31624"/>
                    <a:pt x="14599" y="31624"/>
                  </a:cubicBezTo>
                  <a:cubicBezTo>
                    <a:pt x="14677" y="31624"/>
                    <a:pt x="14766" y="31549"/>
                    <a:pt x="14725" y="31448"/>
                  </a:cubicBezTo>
                  <a:cubicBezTo>
                    <a:pt x="14218" y="29642"/>
                    <a:pt x="13617" y="27711"/>
                    <a:pt x="14662" y="25969"/>
                  </a:cubicBezTo>
                  <a:cubicBezTo>
                    <a:pt x="15580" y="24385"/>
                    <a:pt x="17417" y="24227"/>
                    <a:pt x="18810" y="23182"/>
                  </a:cubicBezTo>
                  <a:cubicBezTo>
                    <a:pt x="20489" y="21947"/>
                    <a:pt x="21344" y="19952"/>
                    <a:pt x="21059" y="17925"/>
                  </a:cubicBezTo>
                  <a:lnTo>
                    <a:pt x="21059" y="17925"/>
                  </a:lnTo>
                  <a:cubicBezTo>
                    <a:pt x="21459" y="18022"/>
                    <a:pt x="21869" y="18070"/>
                    <a:pt x="22277" y="18070"/>
                  </a:cubicBezTo>
                  <a:cubicBezTo>
                    <a:pt x="23743" y="18070"/>
                    <a:pt x="25199" y="17446"/>
                    <a:pt x="26189" y="16183"/>
                  </a:cubicBezTo>
                  <a:cubicBezTo>
                    <a:pt x="26601" y="15613"/>
                    <a:pt x="26886" y="15043"/>
                    <a:pt x="27044" y="14346"/>
                  </a:cubicBezTo>
                  <a:cubicBezTo>
                    <a:pt x="28628" y="13935"/>
                    <a:pt x="30085" y="13333"/>
                    <a:pt x="30940" y="12066"/>
                  </a:cubicBezTo>
                  <a:cubicBezTo>
                    <a:pt x="30940" y="12098"/>
                    <a:pt x="30971" y="12130"/>
                    <a:pt x="31035" y="12130"/>
                  </a:cubicBezTo>
                  <a:cubicBezTo>
                    <a:pt x="32555" y="11971"/>
                    <a:pt x="34297" y="11465"/>
                    <a:pt x="35247" y="10198"/>
                  </a:cubicBezTo>
                  <a:cubicBezTo>
                    <a:pt x="35247" y="10293"/>
                    <a:pt x="35247" y="10324"/>
                    <a:pt x="35310" y="10356"/>
                  </a:cubicBezTo>
                  <a:cubicBezTo>
                    <a:pt x="36012" y="10829"/>
                    <a:pt x="36688" y="11036"/>
                    <a:pt x="37320" y="11036"/>
                  </a:cubicBezTo>
                  <a:cubicBezTo>
                    <a:pt x="38086" y="11036"/>
                    <a:pt x="38788" y="10732"/>
                    <a:pt x="39395" y="10229"/>
                  </a:cubicBezTo>
                  <a:cubicBezTo>
                    <a:pt x="39427" y="10388"/>
                    <a:pt x="39522" y="10514"/>
                    <a:pt x="39649" y="10641"/>
                  </a:cubicBezTo>
                  <a:cubicBezTo>
                    <a:pt x="40035" y="11260"/>
                    <a:pt x="40799" y="11501"/>
                    <a:pt x="41566" y="11501"/>
                  </a:cubicBezTo>
                  <a:cubicBezTo>
                    <a:pt x="41741" y="11501"/>
                    <a:pt x="41916" y="11488"/>
                    <a:pt x="42087" y="11465"/>
                  </a:cubicBezTo>
                  <a:lnTo>
                    <a:pt x="42087" y="11496"/>
                  </a:lnTo>
                  <a:cubicBezTo>
                    <a:pt x="42721" y="12510"/>
                    <a:pt x="43702" y="13080"/>
                    <a:pt x="44747" y="13301"/>
                  </a:cubicBezTo>
                  <a:cubicBezTo>
                    <a:pt x="45349" y="14283"/>
                    <a:pt x="46331" y="14948"/>
                    <a:pt x="47344" y="15201"/>
                  </a:cubicBezTo>
                  <a:cubicBezTo>
                    <a:pt x="47724" y="16405"/>
                    <a:pt x="48611" y="17165"/>
                    <a:pt x="49719" y="17450"/>
                  </a:cubicBezTo>
                  <a:cubicBezTo>
                    <a:pt x="49719" y="18558"/>
                    <a:pt x="50416" y="19318"/>
                    <a:pt x="51271" y="19635"/>
                  </a:cubicBezTo>
                  <a:cubicBezTo>
                    <a:pt x="51513" y="20770"/>
                    <a:pt x="52638" y="21555"/>
                    <a:pt x="53763" y="21555"/>
                  </a:cubicBezTo>
                  <a:cubicBezTo>
                    <a:pt x="54113" y="21555"/>
                    <a:pt x="54463" y="21479"/>
                    <a:pt x="54786" y="21314"/>
                  </a:cubicBezTo>
                  <a:cubicBezTo>
                    <a:pt x="56212" y="20648"/>
                    <a:pt x="56813" y="18400"/>
                    <a:pt x="55705" y="17197"/>
                  </a:cubicBezTo>
                  <a:cubicBezTo>
                    <a:pt x="56053" y="15993"/>
                    <a:pt x="55737" y="14600"/>
                    <a:pt x="54723" y="13713"/>
                  </a:cubicBezTo>
                  <a:cubicBezTo>
                    <a:pt x="54881" y="11940"/>
                    <a:pt x="54090" y="10071"/>
                    <a:pt x="52380" y="9438"/>
                  </a:cubicBezTo>
                  <a:cubicBezTo>
                    <a:pt x="52000" y="8551"/>
                    <a:pt x="51303" y="7759"/>
                    <a:pt x="50416" y="7189"/>
                  </a:cubicBezTo>
                  <a:lnTo>
                    <a:pt x="50353" y="7189"/>
                  </a:lnTo>
                  <a:cubicBezTo>
                    <a:pt x="49861" y="5905"/>
                    <a:pt x="48685" y="4927"/>
                    <a:pt x="47213" y="4927"/>
                  </a:cubicBezTo>
                  <a:cubicBezTo>
                    <a:pt x="46979" y="4927"/>
                    <a:pt x="46737" y="4952"/>
                    <a:pt x="46489" y="5004"/>
                  </a:cubicBezTo>
                  <a:cubicBezTo>
                    <a:pt x="46331" y="4434"/>
                    <a:pt x="46077" y="3864"/>
                    <a:pt x="45697" y="3389"/>
                  </a:cubicBezTo>
                  <a:cubicBezTo>
                    <a:pt x="45054" y="2621"/>
                    <a:pt x="44125" y="2152"/>
                    <a:pt x="43186" y="2152"/>
                  </a:cubicBezTo>
                  <a:cubicBezTo>
                    <a:pt x="42693" y="2152"/>
                    <a:pt x="42197" y="2282"/>
                    <a:pt x="41739" y="2566"/>
                  </a:cubicBezTo>
                  <a:cubicBezTo>
                    <a:pt x="41232" y="1172"/>
                    <a:pt x="40060" y="0"/>
                    <a:pt x="38445" y="0"/>
                  </a:cubicBezTo>
                  <a:close/>
                </a:path>
              </a:pathLst>
            </a:custGeom>
            <a:solidFill>
              <a:srgbClr val="565555"/>
            </a:solidFill>
            <a:ln w="63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9"/>
            <p:cNvSpPr/>
            <p:nvPr/>
          </p:nvSpPr>
          <p:spPr>
            <a:xfrm>
              <a:off x="1548052" y="2249655"/>
              <a:ext cx="365117" cy="335212"/>
            </a:xfrm>
            <a:custGeom>
              <a:avLst/>
              <a:gdLst/>
              <a:ahLst/>
              <a:cxnLst/>
              <a:rect l="l" t="t" r="r" b="b"/>
              <a:pathLst>
                <a:path w="11086" h="10178" extrusionOk="0">
                  <a:moveTo>
                    <a:pt x="4185" y="1"/>
                  </a:moveTo>
                  <a:cubicBezTo>
                    <a:pt x="3088" y="1"/>
                    <a:pt x="2059" y="427"/>
                    <a:pt x="1363" y="1515"/>
                  </a:cubicBezTo>
                  <a:cubicBezTo>
                    <a:pt x="1" y="3700"/>
                    <a:pt x="761" y="6994"/>
                    <a:pt x="2503" y="8736"/>
                  </a:cubicBezTo>
                  <a:cubicBezTo>
                    <a:pt x="3460" y="9677"/>
                    <a:pt x="4717" y="10177"/>
                    <a:pt x="5963" y="10177"/>
                  </a:cubicBezTo>
                  <a:cubicBezTo>
                    <a:pt x="7147" y="10177"/>
                    <a:pt x="8321" y="9724"/>
                    <a:pt x="9217" y="8767"/>
                  </a:cubicBezTo>
                  <a:cubicBezTo>
                    <a:pt x="11085" y="6835"/>
                    <a:pt x="10420" y="3890"/>
                    <a:pt x="8710" y="2117"/>
                  </a:cubicBezTo>
                  <a:cubicBezTo>
                    <a:pt x="8710" y="2085"/>
                    <a:pt x="8678" y="2085"/>
                    <a:pt x="8678" y="2085"/>
                  </a:cubicBezTo>
                  <a:cubicBezTo>
                    <a:pt x="7632" y="963"/>
                    <a:pt x="5833" y="1"/>
                    <a:pt x="4185" y="1"/>
                  </a:cubicBezTo>
                  <a:close/>
                </a:path>
              </a:pathLst>
            </a:custGeom>
            <a:solidFill>
              <a:srgbClr val="FFF8CD"/>
            </a:solidFill>
            <a:ln w="63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9"/>
            <p:cNvSpPr/>
            <p:nvPr/>
          </p:nvSpPr>
          <p:spPr>
            <a:xfrm>
              <a:off x="1948583" y="2042555"/>
              <a:ext cx="243060" cy="352964"/>
            </a:xfrm>
            <a:custGeom>
              <a:avLst/>
              <a:gdLst/>
              <a:ahLst/>
              <a:cxnLst/>
              <a:rect l="l" t="t" r="r" b="b"/>
              <a:pathLst>
                <a:path w="7380" h="10717" extrusionOk="0">
                  <a:moveTo>
                    <a:pt x="3294" y="1"/>
                  </a:moveTo>
                  <a:cubicBezTo>
                    <a:pt x="2116" y="1"/>
                    <a:pt x="949" y="914"/>
                    <a:pt x="1" y="1754"/>
                  </a:cubicBezTo>
                  <a:cubicBezTo>
                    <a:pt x="444" y="2071"/>
                    <a:pt x="856" y="2451"/>
                    <a:pt x="1236" y="2894"/>
                  </a:cubicBezTo>
                  <a:cubicBezTo>
                    <a:pt x="2566" y="4636"/>
                    <a:pt x="3611" y="7043"/>
                    <a:pt x="3168" y="9323"/>
                  </a:cubicBezTo>
                  <a:cubicBezTo>
                    <a:pt x="3073" y="9861"/>
                    <a:pt x="2883" y="10337"/>
                    <a:pt x="2661" y="10717"/>
                  </a:cubicBezTo>
                  <a:cubicBezTo>
                    <a:pt x="4086" y="10210"/>
                    <a:pt x="5765" y="9925"/>
                    <a:pt x="6651" y="8531"/>
                  </a:cubicBezTo>
                  <a:cubicBezTo>
                    <a:pt x="7380" y="7328"/>
                    <a:pt x="7190" y="5586"/>
                    <a:pt x="6873" y="4288"/>
                  </a:cubicBezTo>
                  <a:cubicBezTo>
                    <a:pt x="6588" y="3053"/>
                    <a:pt x="5923" y="1628"/>
                    <a:pt x="4941" y="709"/>
                  </a:cubicBezTo>
                  <a:cubicBezTo>
                    <a:pt x="4404" y="203"/>
                    <a:pt x="3848" y="1"/>
                    <a:pt x="3294" y="1"/>
                  </a:cubicBezTo>
                  <a:close/>
                </a:path>
              </a:pathLst>
            </a:custGeom>
            <a:solidFill>
              <a:srgbClr val="FFF8CD"/>
            </a:solidFill>
            <a:ln w="63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9"/>
            <p:cNvSpPr/>
            <p:nvPr/>
          </p:nvSpPr>
          <p:spPr>
            <a:xfrm>
              <a:off x="2160327" y="2024803"/>
              <a:ext cx="223233" cy="326287"/>
            </a:xfrm>
            <a:custGeom>
              <a:avLst/>
              <a:gdLst/>
              <a:ahLst/>
              <a:cxnLst/>
              <a:rect l="l" t="t" r="r" b="b"/>
              <a:pathLst>
                <a:path w="6778" h="9907" extrusionOk="0">
                  <a:moveTo>
                    <a:pt x="3693" y="0"/>
                  </a:moveTo>
                  <a:cubicBezTo>
                    <a:pt x="2208" y="0"/>
                    <a:pt x="343" y="935"/>
                    <a:pt x="96" y="2293"/>
                  </a:cubicBezTo>
                  <a:cubicBezTo>
                    <a:pt x="64" y="2325"/>
                    <a:pt x="64" y="2357"/>
                    <a:pt x="1" y="2420"/>
                  </a:cubicBezTo>
                  <a:cubicBezTo>
                    <a:pt x="286" y="2927"/>
                    <a:pt x="539" y="3465"/>
                    <a:pt x="697" y="4003"/>
                  </a:cubicBezTo>
                  <a:cubicBezTo>
                    <a:pt x="1299" y="5587"/>
                    <a:pt x="1552" y="7804"/>
                    <a:pt x="602" y="9324"/>
                  </a:cubicBezTo>
                  <a:cubicBezTo>
                    <a:pt x="571" y="9419"/>
                    <a:pt x="539" y="9450"/>
                    <a:pt x="507" y="9545"/>
                  </a:cubicBezTo>
                  <a:cubicBezTo>
                    <a:pt x="528" y="9545"/>
                    <a:pt x="564" y="9517"/>
                    <a:pt x="604" y="9517"/>
                  </a:cubicBezTo>
                  <a:cubicBezTo>
                    <a:pt x="623" y="9517"/>
                    <a:pt x="645" y="9524"/>
                    <a:pt x="666" y="9545"/>
                  </a:cubicBezTo>
                  <a:cubicBezTo>
                    <a:pt x="1232" y="9795"/>
                    <a:pt x="1767" y="9907"/>
                    <a:pt x="2268" y="9907"/>
                  </a:cubicBezTo>
                  <a:cubicBezTo>
                    <a:pt x="4821" y="9907"/>
                    <a:pt x="6471" y="6993"/>
                    <a:pt x="6683" y="4478"/>
                  </a:cubicBezTo>
                  <a:cubicBezTo>
                    <a:pt x="6778" y="2895"/>
                    <a:pt x="6398" y="995"/>
                    <a:pt x="4814" y="235"/>
                  </a:cubicBezTo>
                  <a:cubicBezTo>
                    <a:pt x="4501" y="74"/>
                    <a:pt x="4112" y="0"/>
                    <a:pt x="3693" y="0"/>
                  </a:cubicBezTo>
                  <a:close/>
                </a:path>
              </a:pathLst>
            </a:custGeom>
            <a:solidFill>
              <a:srgbClr val="FFF8CD"/>
            </a:solidFill>
            <a:ln w="63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9"/>
            <p:cNvSpPr/>
            <p:nvPr/>
          </p:nvSpPr>
          <p:spPr>
            <a:xfrm>
              <a:off x="1070353" y="2471642"/>
              <a:ext cx="516322" cy="438299"/>
            </a:xfrm>
            <a:custGeom>
              <a:avLst/>
              <a:gdLst/>
              <a:ahLst/>
              <a:cxnLst/>
              <a:rect l="l" t="t" r="r" b="b"/>
              <a:pathLst>
                <a:path w="15677" h="13308" extrusionOk="0">
                  <a:moveTo>
                    <a:pt x="15170" y="0"/>
                  </a:moveTo>
                  <a:cubicBezTo>
                    <a:pt x="12700" y="1425"/>
                    <a:pt x="11275" y="3484"/>
                    <a:pt x="10356" y="6176"/>
                  </a:cubicBezTo>
                  <a:cubicBezTo>
                    <a:pt x="9786" y="7886"/>
                    <a:pt x="8994" y="9374"/>
                    <a:pt x="7664" y="10609"/>
                  </a:cubicBezTo>
                  <a:cubicBezTo>
                    <a:pt x="6146" y="11976"/>
                    <a:pt x="3818" y="12959"/>
                    <a:pt x="1619" y="12959"/>
                  </a:cubicBezTo>
                  <a:cubicBezTo>
                    <a:pt x="1066" y="12959"/>
                    <a:pt x="522" y="12896"/>
                    <a:pt x="0" y="12763"/>
                  </a:cubicBezTo>
                  <a:lnTo>
                    <a:pt x="0" y="12763"/>
                  </a:lnTo>
                  <a:cubicBezTo>
                    <a:pt x="956" y="13129"/>
                    <a:pt x="1949" y="13307"/>
                    <a:pt x="2931" y="13307"/>
                  </a:cubicBezTo>
                  <a:cubicBezTo>
                    <a:pt x="5854" y="13307"/>
                    <a:pt x="8673" y="11728"/>
                    <a:pt x="10071" y="8836"/>
                  </a:cubicBezTo>
                  <a:cubicBezTo>
                    <a:pt x="10958" y="6999"/>
                    <a:pt x="11116" y="4941"/>
                    <a:pt x="12351" y="3326"/>
                  </a:cubicBezTo>
                  <a:cubicBezTo>
                    <a:pt x="13175" y="2217"/>
                    <a:pt x="14315" y="1425"/>
                    <a:pt x="15677" y="1045"/>
                  </a:cubicBezTo>
                  <a:cubicBezTo>
                    <a:pt x="15487" y="665"/>
                    <a:pt x="15328" y="349"/>
                    <a:pt x="15170" y="0"/>
                  </a:cubicBezTo>
                  <a:close/>
                </a:path>
              </a:pathLst>
            </a:custGeom>
            <a:solidFill>
              <a:srgbClr val="FFF8CD"/>
            </a:solidFill>
            <a:ln w="63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9"/>
            <p:cNvSpPr/>
            <p:nvPr/>
          </p:nvSpPr>
          <p:spPr>
            <a:xfrm>
              <a:off x="2315750" y="2096932"/>
              <a:ext cx="216976" cy="271187"/>
            </a:xfrm>
            <a:custGeom>
              <a:avLst/>
              <a:gdLst/>
              <a:ahLst/>
              <a:cxnLst/>
              <a:rect l="l" t="t" r="r" b="b"/>
              <a:pathLst>
                <a:path w="6588" h="8234" extrusionOk="0">
                  <a:moveTo>
                    <a:pt x="3533" y="1"/>
                  </a:moveTo>
                  <a:cubicBezTo>
                    <a:pt x="3139" y="1"/>
                    <a:pt x="2727" y="92"/>
                    <a:pt x="2312" y="293"/>
                  </a:cubicBezTo>
                  <a:cubicBezTo>
                    <a:pt x="2344" y="483"/>
                    <a:pt x="2376" y="737"/>
                    <a:pt x="2439" y="927"/>
                  </a:cubicBezTo>
                  <a:cubicBezTo>
                    <a:pt x="2661" y="2858"/>
                    <a:pt x="1710" y="5867"/>
                    <a:pt x="0" y="7387"/>
                  </a:cubicBezTo>
                  <a:cubicBezTo>
                    <a:pt x="64" y="7387"/>
                    <a:pt x="95" y="7419"/>
                    <a:pt x="95" y="7450"/>
                  </a:cubicBezTo>
                  <a:lnTo>
                    <a:pt x="222" y="7704"/>
                  </a:lnTo>
                  <a:cubicBezTo>
                    <a:pt x="945" y="7969"/>
                    <a:pt x="1576" y="8234"/>
                    <a:pt x="2297" y="8234"/>
                  </a:cubicBezTo>
                  <a:cubicBezTo>
                    <a:pt x="2524" y="8234"/>
                    <a:pt x="2759" y="8208"/>
                    <a:pt x="3009" y="8147"/>
                  </a:cubicBezTo>
                  <a:cubicBezTo>
                    <a:pt x="4149" y="7830"/>
                    <a:pt x="5036" y="7070"/>
                    <a:pt x="5669" y="6120"/>
                  </a:cubicBezTo>
                  <a:cubicBezTo>
                    <a:pt x="6239" y="5297"/>
                    <a:pt x="6588" y="4252"/>
                    <a:pt x="6524" y="3238"/>
                  </a:cubicBezTo>
                  <a:cubicBezTo>
                    <a:pt x="6423" y="1487"/>
                    <a:pt x="5121" y="1"/>
                    <a:pt x="3533" y="1"/>
                  </a:cubicBezTo>
                  <a:close/>
                </a:path>
              </a:pathLst>
            </a:custGeom>
            <a:solidFill>
              <a:srgbClr val="FFF8CD"/>
            </a:solidFill>
            <a:ln w="63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9"/>
            <p:cNvSpPr/>
            <p:nvPr/>
          </p:nvSpPr>
          <p:spPr>
            <a:xfrm>
              <a:off x="1454185" y="2574895"/>
              <a:ext cx="249318" cy="399502"/>
            </a:xfrm>
            <a:custGeom>
              <a:avLst/>
              <a:gdLst/>
              <a:ahLst/>
              <a:cxnLst/>
              <a:rect l="l" t="t" r="r" b="b"/>
              <a:pathLst>
                <a:path w="7570" h="12130" extrusionOk="0">
                  <a:moveTo>
                    <a:pt x="5986" y="1"/>
                  </a:moveTo>
                  <a:lnTo>
                    <a:pt x="5986" y="1"/>
                  </a:lnTo>
                  <a:cubicBezTo>
                    <a:pt x="6176" y="2027"/>
                    <a:pt x="6018" y="3928"/>
                    <a:pt x="4276" y="5163"/>
                  </a:cubicBezTo>
                  <a:cubicBezTo>
                    <a:pt x="2693" y="6271"/>
                    <a:pt x="792" y="6841"/>
                    <a:pt x="286" y="8931"/>
                  </a:cubicBezTo>
                  <a:cubicBezTo>
                    <a:pt x="1" y="10008"/>
                    <a:pt x="159" y="11116"/>
                    <a:pt x="476" y="12130"/>
                  </a:cubicBezTo>
                  <a:cubicBezTo>
                    <a:pt x="191" y="10546"/>
                    <a:pt x="286" y="8900"/>
                    <a:pt x="1552" y="7759"/>
                  </a:cubicBezTo>
                  <a:cubicBezTo>
                    <a:pt x="2724" y="6651"/>
                    <a:pt x="4529" y="6429"/>
                    <a:pt x="5701" y="5289"/>
                  </a:cubicBezTo>
                  <a:cubicBezTo>
                    <a:pt x="7000" y="4054"/>
                    <a:pt x="7570" y="2407"/>
                    <a:pt x="7570" y="666"/>
                  </a:cubicBezTo>
                  <a:cubicBezTo>
                    <a:pt x="7000" y="539"/>
                    <a:pt x="6493" y="317"/>
                    <a:pt x="5986" y="1"/>
                  </a:cubicBezTo>
                  <a:close/>
                </a:path>
              </a:pathLst>
            </a:custGeom>
            <a:solidFill>
              <a:srgbClr val="FFF8CD"/>
            </a:solidFill>
            <a:ln w="63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9"/>
            <p:cNvSpPr/>
            <p:nvPr/>
          </p:nvSpPr>
          <p:spPr>
            <a:xfrm>
              <a:off x="2408563" y="2186846"/>
              <a:ext cx="284855" cy="246288"/>
            </a:xfrm>
            <a:custGeom>
              <a:avLst/>
              <a:gdLst/>
              <a:ahLst/>
              <a:cxnLst/>
              <a:rect l="l" t="t" r="r" b="b"/>
              <a:pathLst>
                <a:path w="8649" h="7478" extrusionOk="0">
                  <a:moveTo>
                    <a:pt x="4638" y="1"/>
                  </a:moveTo>
                  <a:cubicBezTo>
                    <a:pt x="4480" y="1"/>
                    <a:pt x="4317" y="11"/>
                    <a:pt x="4150" y="33"/>
                  </a:cubicBezTo>
                  <a:cubicBezTo>
                    <a:pt x="4276" y="888"/>
                    <a:pt x="4150" y="1839"/>
                    <a:pt x="3833" y="2662"/>
                  </a:cubicBezTo>
                  <a:cubicBezTo>
                    <a:pt x="3263" y="4214"/>
                    <a:pt x="1933" y="5480"/>
                    <a:pt x="318" y="5924"/>
                  </a:cubicBezTo>
                  <a:cubicBezTo>
                    <a:pt x="254" y="5956"/>
                    <a:pt x="128" y="5987"/>
                    <a:pt x="1" y="5987"/>
                  </a:cubicBezTo>
                  <a:cubicBezTo>
                    <a:pt x="878" y="6995"/>
                    <a:pt x="2078" y="7478"/>
                    <a:pt x="3282" y="7478"/>
                  </a:cubicBezTo>
                  <a:cubicBezTo>
                    <a:pt x="4687" y="7478"/>
                    <a:pt x="6096" y="6821"/>
                    <a:pt x="7000" y="5575"/>
                  </a:cubicBezTo>
                  <a:cubicBezTo>
                    <a:pt x="8648" y="3327"/>
                    <a:pt x="7431" y="1"/>
                    <a:pt x="4638" y="1"/>
                  </a:cubicBezTo>
                  <a:close/>
                </a:path>
              </a:pathLst>
            </a:custGeom>
            <a:solidFill>
              <a:srgbClr val="FFF8CD"/>
            </a:solidFill>
            <a:ln w="63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9"/>
            <p:cNvSpPr/>
            <p:nvPr/>
          </p:nvSpPr>
          <p:spPr>
            <a:xfrm>
              <a:off x="2503484" y="2268231"/>
              <a:ext cx="234728" cy="227317"/>
            </a:xfrm>
            <a:custGeom>
              <a:avLst/>
              <a:gdLst/>
              <a:ahLst/>
              <a:cxnLst/>
              <a:rect l="l" t="t" r="r" b="b"/>
              <a:pathLst>
                <a:path w="7127" h="6902" extrusionOk="0">
                  <a:moveTo>
                    <a:pt x="5321" y="1"/>
                  </a:moveTo>
                  <a:lnTo>
                    <a:pt x="5321" y="1"/>
                  </a:lnTo>
                  <a:cubicBezTo>
                    <a:pt x="5480" y="824"/>
                    <a:pt x="5385" y="1711"/>
                    <a:pt x="5068" y="2503"/>
                  </a:cubicBezTo>
                  <a:cubicBezTo>
                    <a:pt x="4267" y="4342"/>
                    <a:pt x="2298" y="5431"/>
                    <a:pt x="386" y="5431"/>
                  </a:cubicBezTo>
                  <a:cubicBezTo>
                    <a:pt x="257" y="5431"/>
                    <a:pt x="129" y="5426"/>
                    <a:pt x="1" y="5416"/>
                  </a:cubicBezTo>
                  <a:lnTo>
                    <a:pt x="1" y="5416"/>
                  </a:lnTo>
                  <a:cubicBezTo>
                    <a:pt x="571" y="6050"/>
                    <a:pt x="1268" y="6493"/>
                    <a:pt x="2028" y="6746"/>
                  </a:cubicBezTo>
                  <a:cubicBezTo>
                    <a:pt x="2046" y="6652"/>
                    <a:pt x="2133" y="6591"/>
                    <a:pt x="2206" y="6591"/>
                  </a:cubicBezTo>
                  <a:cubicBezTo>
                    <a:pt x="2256" y="6591"/>
                    <a:pt x="2300" y="6619"/>
                    <a:pt x="2313" y="6683"/>
                  </a:cubicBezTo>
                  <a:cubicBezTo>
                    <a:pt x="2313" y="6746"/>
                    <a:pt x="2344" y="6778"/>
                    <a:pt x="2344" y="6810"/>
                  </a:cubicBezTo>
                  <a:cubicBezTo>
                    <a:pt x="2617" y="6870"/>
                    <a:pt x="2895" y="6902"/>
                    <a:pt x="3174" y="6902"/>
                  </a:cubicBezTo>
                  <a:cubicBezTo>
                    <a:pt x="4061" y="6902"/>
                    <a:pt x="4954" y="6582"/>
                    <a:pt x="5701" y="5860"/>
                  </a:cubicBezTo>
                  <a:cubicBezTo>
                    <a:pt x="6905" y="4751"/>
                    <a:pt x="7126" y="3199"/>
                    <a:pt x="6651" y="1869"/>
                  </a:cubicBezTo>
                  <a:cubicBezTo>
                    <a:pt x="6493" y="1838"/>
                    <a:pt x="6493" y="1679"/>
                    <a:pt x="6556" y="1553"/>
                  </a:cubicBezTo>
                  <a:cubicBezTo>
                    <a:pt x="6271" y="951"/>
                    <a:pt x="5828" y="444"/>
                    <a:pt x="5321" y="1"/>
                  </a:cubicBezTo>
                  <a:close/>
                </a:path>
              </a:pathLst>
            </a:custGeom>
            <a:solidFill>
              <a:srgbClr val="FFF8CD"/>
            </a:solidFill>
            <a:ln w="63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9"/>
            <p:cNvSpPr/>
            <p:nvPr/>
          </p:nvSpPr>
          <p:spPr>
            <a:xfrm>
              <a:off x="2590072" y="2341249"/>
              <a:ext cx="229491" cy="231039"/>
            </a:xfrm>
            <a:custGeom>
              <a:avLst/>
              <a:gdLst/>
              <a:ahLst/>
              <a:cxnLst/>
              <a:rect l="l" t="t" r="r" b="b"/>
              <a:pathLst>
                <a:path w="6968" h="7015" extrusionOk="0">
                  <a:moveTo>
                    <a:pt x="4656" y="1"/>
                  </a:moveTo>
                  <a:lnTo>
                    <a:pt x="4656" y="1"/>
                  </a:lnTo>
                  <a:cubicBezTo>
                    <a:pt x="4941" y="1363"/>
                    <a:pt x="4656" y="2788"/>
                    <a:pt x="3611" y="3864"/>
                  </a:cubicBezTo>
                  <a:cubicBezTo>
                    <a:pt x="2731" y="4772"/>
                    <a:pt x="1612" y="5226"/>
                    <a:pt x="503" y="5226"/>
                  </a:cubicBezTo>
                  <a:cubicBezTo>
                    <a:pt x="335" y="5226"/>
                    <a:pt x="167" y="5215"/>
                    <a:pt x="0" y="5194"/>
                  </a:cubicBezTo>
                  <a:lnTo>
                    <a:pt x="0" y="5194"/>
                  </a:lnTo>
                  <a:cubicBezTo>
                    <a:pt x="658" y="6322"/>
                    <a:pt x="1806" y="7014"/>
                    <a:pt x="2995" y="7014"/>
                  </a:cubicBezTo>
                  <a:cubicBezTo>
                    <a:pt x="3810" y="7014"/>
                    <a:pt x="4644" y="6689"/>
                    <a:pt x="5352" y="5955"/>
                  </a:cubicBezTo>
                  <a:cubicBezTo>
                    <a:pt x="6967" y="4244"/>
                    <a:pt x="6556" y="1268"/>
                    <a:pt x="4656" y="1"/>
                  </a:cubicBezTo>
                  <a:close/>
                </a:path>
              </a:pathLst>
            </a:custGeom>
            <a:solidFill>
              <a:srgbClr val="FFF8CD"/>
            </a:solidFill>
            <a:ln w="63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9"/>
            <p:cNvSpPr/>
            <p:nvPr/>
          </p:nvSpPr>
          <p:spPr>
            <a:xfrm>
              <a:off x="2660982" y="2479974"/>
              <a:ext cx="185688" cy="165169"/>
            </a:xfrm>
            <a:custGeom>
              <a:avLst/>
              <a:gdLst/>
              <a:ahLst/>
              <a:cxnLst/>
              <a:rect l="l" t="t" r="r" b="b"/>
              <a:pathLst>
                <a:path w="5638" h="5015" extrusionOk="0">
                  <a:moveTo>
                    <a:pt x="4561" y="1"/>
                  </a:moveTo>
                  <a:lnTo>
                    <a:pt x="4561" y="1"/>
                  </a:lnTo>
                  <a:cubicBezTo>
                    <a:pt x="4403" y="792"/>
                    <a:pt x="4054" y="1521"/>
                    <a:pt x="3516" y="2091"/>
                  </a:cubicBezTo>
                  <a:cubicBezTo>
                    <a:pt x="2758" y="2875"/>
                    <a:pt x="1677" y="3249"/>
                    <a:pt x="645" y="3249"/>
                  </a:cubicBezTo>
                  <a:cubicBezTo>
                    <a:pt x="427" y="3249"/>
                    <a:pt x="211" y="3232"/>
                    <a:pt x="1" y="3199"/>
                  </a:cubicBezTo>
                  <a:lnTo>
                    <a:pt x="1" y="3199"/>
                  </a:lnTo>
                  <a:cubicBezTo>
                    <a:pt x="215" y="4449"/>
                    <a:pt x="1194" y="5014"/>
                    <a:pt x="2246" y="5014"/>
                  </a:cubicBezTo>
                  <a:cubicBezTo>
                    <a:pt x="3060" y="5014"/>
                    <a:pt x="3918" y="4676"/>
                    <a:pt x="4498" y="4054"/>
                  </a:cubicBezTo>
                  <a:cubicBezTo>
                    <a:pt x="5638" y="2851"/>
                    <a:pt x="5448" y="1267"/>
                    <a:pt x="4561" y="1"/>
                  </a:cubicBezTo>
                  <a:close/>
                </a:path>
              </a:pathLst>
            </a:custGeom>
            <a:solidFill>
              <a:srgbClr val="FFF8CD"/>
            </a:solidFill>
            <a:ln w="63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9"/>
            <p:cNvSpPr/>
            <p:nvPr/>
          </p:nvSpPr>
          <p:spPr>
            <a:xfrm>
              <a:off x="2714173" y="2592615"/>
              <a:ext cx="141884" cy="110793"/>
            </a:xfrm>
            <a:custGeom>
              <a:avLst/>
              <a:gdLst/>
              <a:ahLst/>
              <a:cxnLst/>
              <a:rect l="l" t="t" r="r" b="b"/>
              <a:pathLst>
                <a:path w="4308" h="3364" extrusionOk="0">
                  <a:moveTo>
                    <a:pt x="3865" y="1"/>
                  </a:moveTo>
                  <a:lnTo>
                    <a:pt x="3865" y="1"/>
                  </a:lnTo>
                  <a:cubicBezTo>
                    <a:pt x="3643" y="603"/>
                    <a:pt x="3199" y="1109"/>
                    <a:pt x="2693" y="1489"/>
                  </a:cubicBezTo>
                  <a:cubicBezTo>
                    <a:pt x="2114" y="1883"/>
                    <a:pt x="1401" y="2073"/>
                    <a:pt x="725" y="2073"/>
                  </a:cubicBezTo>
                  <a:cubicBezTo>
                    <a:pt x="475" y="2073"/>
                    <a:pt x="231" y="2047"/>
                    <a:pt x="1" y="1996"/>
                  </a:cubicBezTo>
                  <a:lnTo>
                    <a:pt x="1" y="1996"/>
                  </a:lnTo>
                  <a:cubicBezTo>
                    <a:pt x="399" y="2792"/>
                    <a:pt x="1248" y="3364"/>
                    <a:pt x="2124" y="3364"/>
                  </a:cubicBezTo>
                  <a:cubicBezTo>
                    <a:pt x="2432" y="3364"/>
                    <a:pt x="2744" y="3293"/>
                    <a:pt x="3041" y="3136"/>
                  </a:cubicBezTo>
                  <a:cubicBezTo>
                    <a:pt x="4276" y="2503"/>
                    <a:pt x="4308" y="1109"/>
                    <a:pt x="3865" y="1"/>
                  </a:cubicBezTo>
                  <a:close/>
                </a:path>
              </a:pathLst>
            </a:custGeom>
            <a:solidFill>
              <a:srgbClr val="FFF8CD"/>
            </a:solidFill>
            <a:ln w="63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49"/>
          <p:cNvGrpSpPr/>
          <p:nvPr/>
        </p:nvGrpSpPr>
        <p:grpSpPr>
          <a:xfrm>
            <a:off x="3150176" y="3279390"/>
            <a:ext cx="1430894" cy="1190633"/>
            <a:chOff x="3150176" y="3279390"/>
            <a:chExt cx="1430894" cy="1190633"/>
          </a:xfrm>
        </p:grpSpPr>
        <p:sp>
          <p:nvSpPr>
            <p:cNvPr id="1285" name="Google Shape;1285;p49"/>
            <p:cNvSpPr/>
            <p:nvPr/>
          </p:nvSpPr>
          <p:spPr>
            <a:xfrm>
              <a:off x="3150176" y="3279390"/>
              <a:ext cx="1430894" cy="1190633"/>
            </a:xfrm>
            <a:custGeom>
              <a:avLst/>
              <a:gdLst/>
              <a:ahLst/>
              <a:cxnLst/>
              <a:rect l="l" t="t" r="r" b="b"/>
              <a:pathLst>
                <a:path w="43446" h="36151" extrusionOk="0">
                  <a:moveTo>
                    <a:pt x="29212" y="4021"/>
                  </a:moveTo>
                  <a:cubicBezTo>
                    <a:pt x="29188" y="4070"/>
                    <a:pt x="29163" y="4119"/>
                    <a:pt x="29136" y="4167"/>
                  </a:cubicBezTo>
                  <a:cubicBezTo>
                    <a:pt x="29147" y="4167"/>
                    <a:pt x="29158" y="4166"/>
                    <a:pt x="29168" y="4165"/>
                  </a:cubicBezTo>
                  <a:lnTo>
                    <a:pt x="29168" y="4165"/>
                  </a:lnTo>
                  <a:cubicBezTo>
                    <a:pt x="29184" y="4117"/>
                    <a:pt x="29198" y="4069"/>
                    <a:pt x="29212" y="4021"/>
                  </a:cubicBezTo>
                  <a:close/>
                  <a:moveTo>
                    <a:pt x="35597" y="1919"/>
                  </a:moveTo>
                  <a:lnTo>
                    <a:pt x="35597" y="1919"/>
                  </a:lnTo>
                  <a:cubicBezTo>
                    <a:pt x="35153" y="2742"/>
                    <a:pt x="34932" y="3661"/>
                    <a:pt x="34837" y="4611"/>
                  </a:cubicBezTo>
                  <a:cubicBezTo>
                    <a:pt x="34457" y="4484"/>
                    <a:pt x="34013" y="4389"/>
                    <a:pt x="33633" y="4294"/>
                  </a:cubicBezTo>
                  <a:lnTo>
                    <a:pt x="33633" y="4262"/>
                  </a:lnTo>
                  <a:cubicBezTo>
                    <a:pt x="33696" y="3122"/>
                    <a:pt x="34647" y="2426"/>
                    <a:pt x="35597" y="1919"/>
                  </a:cubicBezTo>
                  <a:close/>
                  <a:moveTo>
                    <a:pt x="37045" y="4814"/>
                  </a:moveTo>
                  <a:cubicBezTo>
                    <a:pt x="36887" y="5003"/>
                    <a:pt x="36709" y="5179"/>
                    <a:pt x="36515" y="5339"/>
                  </a:cubicBezTo>
                  <a:lnTo>
                    <a:pt x="36531" y="5349"/>
                  </a:lnTo>
                  <a:lnTo>
                    <a:pt x="36531" y="5349"/>
                  </a:lnTo>
                  <a:cubicBezTo>
                    <a:pt x="36730" y="5187"/>
                    <a:pt x="36900" y="5008"/>
                    <a:pt x="37045" y="4814"/>
                  </a:cubicBezTo>
                  <a:close/>
                  <a:moveTo>
                    <a:pt x="25748" y="1634"/>
                  </a:moveTo>
                  <a:cubicBezTo>
                    <a:pt x="25748" y="2837"/>
                    <a:pt x="26096" y="3946"/>
                    <a:pt x="26919" y="4769"/>
                  </a:cubicBezTo>
                  <a:cubicBezTo>
                    <a:pt x="26761" y="4801"/>
                    <a:pt x="26666" y="4832"/>
                    <a:pt x="26539" y="4896"/>
                  </a:cubicBezTo>
                  <a:cubicBezTo>
                    <a:pt x="26096" y="5086"/>
                    <a:pt x="25653" y="5276"/>
                    <a:pt x="25273" y="5529"/>
                  </a:cubicBezTo>
                  <a:cubicBezTo>
                    <a:pt x="24766" y="4231"/>
                    <a:pt x="24924" y="2806"/>
                    <a:pt x="25748" y="1634"/>
                  </a:cubicBezTo>
                  <a:close/>
                  <a:moveTo>
                    <a:pt x="19952" y="7018"/>
                  </a:moveTo>
                  <a:cubicBezTo>
                    <a:pt x="20712" y="7081"/>
                    <a:pt x="21472" y="7334"/>
                    <a:pt x="22011" y="7936"/>
                  </a:cubicBezTo>
                  <a:cubicBezTo>
                    <a:pt x="22074" y="7968"/>
                    <a:pt x="22106" y="7968"/>
                    <a:pt x="22137" y="7968"/>
                  </a:cubicBezTo>
                  <a:cubicBezTo>
                    <a:pt x="21821" y="8284"/>
                    <a:pt x="21472" y="8601"/>
                    <a:pt x="21156" y="8918"/>
                  </a:cubicBezTo>
                  <a:cubicBezTo>
                    <a:pt x="20966" y="8221"/>
                    <a:pt x="20522" y="7556"/>
                    <a:pt x="19952" y="7018"/>
                  </a:cubicBezTo>
                  <a:close/>
                  <a:moveTo>
                    <a:pt x="39840" y="9329"/>
                  </a:moveTo>
                  <a:cubicBezTo>
                    <a:pt x="40980" y="9456"/>
                    <a:pt x="42184" y="9709"/>
                    <a:pt x="42912" y="10628"/>
                  </a:cubicBezTo>
                  <a:cubicBezTo>
                    <a:pt x="41899" y="10565"/>
                    <a:pt x="40854" y="10501"/>
                    <a:pt x="39840" y="10438"/>
                  </a:cubicBezTo>
                  <a:cubicBezTo>
                    <a:pt x="39904" y="10026"/>
                    <a:pt x="39904" y="9678"/>
                    <a:pt x="39840" y="9329"/>
                  </a:cubicBezTo>
                  <a:close/>
                  <a:moveTo>
                    <a:pt x="16374" y="7429"/>
                  </a:moveTo>
                  <a:cubicBezTo>
                    <a:pt x="16627" y="8854"/>
                    <a:pt x="17419" y="10153"/>
                    <a:pt x="18685" y="10945"/>
                  </a:cubicBezTo>
                  <a:cubicBezTo>
                    <a:pt x="18020" y="11388"/>
                    <a:pt x="17355" y="11610"/>
                    <a:pt x="16627" y="11768"/>
                  </a:cubicBezTo>
                  <a:cubicBezTo>
                    <a:pt x="16057" y="10343"/>
                    <a:pt x="15835" y="8886"/>
                    <a:pt x="16374" y="7429"/>
                  </a:cubicBezTo>
                  <a:close/>
                  <a:moveTo>
                    <a:pt x="11845" y="8443"/>
                  </a:moveTo>
                  <a:lnTo>
                    <a:pt x="11845" y="8443"/>
                  </a:lnTo>
                  <a:cubicBezTo>
                    <a:pt x="12637" y="9361"/>
                    <a:pt x="13048" y="10596"/>
                    <a:pt x="12890" y="11831"/>
                  </a:cubicBezTo>
                  <a:cubicBezTo>
                    <a:pt x="12573" y="11831"/>
                    <a:pt x="12288" y="11768"/>
                    <a:pt x="12003" y="11768"/>
                  </a:cubicBezTo>
                  <a:cubicBezTo>
                    <a:pt x="12352" y="10660"/>
                    <a:pt x="12288" y="9519"/>
                    <a:pt x="11845" y="8443"/>
                  </a:cubicBezTo>
                  <a:close/>
                  <a:moveTo>
                    <a:pt x="6968" y="8474"/>
                  </a:moveTo>
                  <a:lnTo>
                    <a:pt x="6968" y="8474"/>
                  </a:lnTo>
                  <a:cubicBezTo>
                    <a:pt x="8456" y="9013"/>
                    <a:pt x="9501" y="10311"/>
                    <a:pt x="9786" y="11863"/>
                  </a:cubicBezTo>
                  <a:cubicBezTo>
                    <a:pt x="9406" y="11926"/>
                    <a:pt x="8995" y="12021"/>
                    <a:pt x="8615" y="12180"/>
                  </a:cubicBezTo>
                  <a:cubicBezTo>
                    <a:pt x="8868" y="10786"/>
                    <a:pt x="7918" y="9519"/>
                    <a:pt x="6968" y="8474"/>
                  </a:cubicBezTo>
                  <a:close/>
                  <a:moveTo>
                    <a:pt x="38922" y="12560"/>
                  </a:moveTo>
                  <a:cubicBezTo>
                    <a:pt x="39587" y="13415"/>
                    <a:pt x="40474" y="13953"/>
                    <a:pt x="41455" y="14238"/>
                  </a:cubicBezTo>
                  <a:cubicBezTo>
                    <a:pt x="41195" y="14258"/>
                    <a:pt x="40937" y="14268"/>
                    <a:pt x="40679" y="14268"/>
                  </a:cubicBezTo>
                  <a:cubicBezTo>
                    <a:pt x="39683" y="14268"/>
                    <a:pt x="38707" y="14115"/>
                    <a:pt x="37750" y="13763"/>
                  </a:cubicBezTo>
                  <a:cubicBezTo>
                    <a:pt x="38193" y="13415"/>
                    <a:pt x="38574" y="13003"/>
                    <a:pt x="38922" y="12560"/>
                  </a:cubicBezTo>
                  <a:close/>
                  <a:moveTo>
                    <a:pt x="4244" y="11040"/>
                  </a:moveTo>
                  <a:cubicBezTo>
                    <a:pt x="4371" y="12211"/>
                    <a:pt x="5004" y="13415"/>
                    <a:pt x="6113" y="13921"/>
                  </a:cubicBezTo>
                  <a:cubicBezTo>
                    <a:pt x="5859" y="14206"/>
                    <a:pt x="5669" y="14428"/>
                    <a:pt x="5479" y="14713"/>
                  </a:cubicBezTo>
                  <a:cubicBezTo>
                    <a:pt x="4371" y="13795"/>
                    <a:pt x="3864" y="12370"/>
                    <a:pt x="4244" y="11040"/>
                  </a:cubicBezTo>
                  <a:close/>
                  <a:moveTo>
                    <a:pt x="2312" y="14998"/>
                  </a:moveTo>
                  <a:lnTo>
                    <a:pt x="2312" y="14998"/>
                  </a:lnTo>
                  <a:cubicBezTo>
                    <a:pt x="2819" y="15727"/>
                    <a:pt x="3611" y="16297"/>
                    <a:pt x="4529" y="16360"/>
                  </a:cubicBezTo>
                  <a:cubicBezTo>
                    <a:pt x="4403" y="16740"/>
                    <a:pt x="4276" y="17057"/>
                    <a:pt x="4181" y="17405"/>
                  </a:cubicBezTo>
                  <a:cubicBezTo>
                    <a:pt x="3231" y="16898"/>
                    <a:pt x="2534" y="16012"/>
                    <a:pt x="2312" y="14998"/>
                  </a:cubicBezTo>
                  <a:close/>
                  <a:moveTo>
                    <a:pt x="35692" y="14935"/>
                  </a:moveTo>
                  <a:cubicBezTo>
                    <a:pt x="36357" y="15948"/>
                    <a:pt x="36642" y="17088"/>
                    <a:pt x="36420" y="18260"/>
                  </a:cubicBezTo>
                  <a:cubicBezTo>
                    <a:pt x="35787" y="17278"/>
                    <a:pt x="35090" y="16423"/>
                    <a:pt x="34235" y="15568"/>
                  </a:cubicBezTo>
                  <a:cubicBezTo>
                    <a:pt x="34678" y="15378"/>
                    <a:pt x="35217" y="15188"/>
                    <a:pt x="35692" y="14935"/>
                  </a:cubicBezTo>
                  <a:close/>
                  <a:moveTo>
                    <a:pt x="31131" y="17057"/>
                  </a:moveTo>
                  <a:cubicBezTo>
                    <a:pt x="31448" y="17912"/>
                    <a:pt x="31986" y="18640"/>
                    <a:pt x="32715" y="19210"/>
                  </a:cubicBezTo>
                  <a:cubicBezTo>
                    <a:pt x="31670" y="19052"/>
                    <a:pt x="30783" y="18577"/>
                    <a:pt x="30023" y="17785"/>
                  </a:cubicBezTo>
                  <a:cubicBezTo>
                    <a:pt x="30371" y="17500"/>
                    <a:pt x="30720" y="17247"/>
                    <a:pt x="31131" y="17057"/>
                  </a:cubicBezTo>
                  <a:close/>
                  <a:moveTo>
                    <a:pt x="26508" y="23232"/>
                  </a:moveTo>
                  <a:cubicBezTo>
                    <a:pt x="26856" y="23707"/>
                    <a:pt x="27331" y="24119"/>
                    <a:pt x="27838" y="24499"/>
                  </a:cubicBezTo>
                  <a:cubicBezTo>
                    <a:pt x="27204" y="24499"/>
                    <a:pt x="26603" y="24309"/>
                    <a:pt x="26033" y="24055"/>
                  </a:cubicBezTo>
                  <a:lnTo>
                    <a:pt x="26508" y="23232"/>
                  </a:lnTo>
                  <a:close/>
                  <a:moveTo>
                    <a:pt x="3801" y="23169"/>
                  </a:moveTo>
                  <a:cubicBezTo>
                    <a:pt x="3896" y="23707"/>
                    <a:pt x="4023" y="24182"/>
                    <a:pt x="4181" y="24689"/>
                  </a:cubicBezTo>
                  <a:cubicBezTo>
                    <a:pt x="3968" y="24648"/>
                    <a:pt x="3755" y="24629"/>
                    <a:pt x="3545" y="24629"/>
                  </a:cubicBezTo>
                  <a:cubicBezTo>
                    <a:pt x="2286" y="24629"/>
                    <a:pt x="1104" y="25323"/>
                    <a:pt x="317" y="26272"/>
                  </a:cubicBezTo>
                  <a:cubicBezTo>
                    <a:pt x="602" y="24562"/>
                    <a:pt x="2122" y="23422"/>
                    <a:pt x="3801" y="23169"/>
                  </a:cubicBezTo>
                  <a:close/>
                  <a:moveTo>
                    <a:pt x="25558" y="24847"/>
                  </a:moveTo>
                  <a:lnTo>
                    <a:pt x="25589" y="24879"/>
                  </a:lnTo>
                  <a:cubicBezTo>
                    <a:pt x="26603" y="25386"/>
                    <a:pt x="27236" y="26557"/>
                    <a:pt x="27141" y="27697"/>
                  </a:cubicBezTo>
                  <a:cubicBezTo>
                    <a:pt x="26444" y="26937"/>
                    <a:pt x="25779" y="26177"/>
                    <a:pt x="25114" y="25512"/>
                  </a:cubicBezTo>
                  <a:cubicBezTo>
                    <a:pt x="25178" y="25354"/>
                    <a:pt x="25304" y="25227"/>
                    <a:pt x="25399" y="25101"/>
                  </a:cubicBezTo>
                  <a:cubicBezTo>
                    <a:pt x="25431" y="25006"/>
                    <a:pt x="25494" y="24911"/>
                    <a:pt x="25558" y="24847"/>
                  </a:cubicBezTo>
                  <a:close/>
                  <a:moveTo>
                    <a:pt x="6144" y="28236"/>
                  </a:moveTo>
                  <a:cubicBezTo>
                    <a:pt x="6461" y="28584"/>
                    <a:pt x="6809" y="28932"/>
                    <a:pt x="7221" y="29186"/>
                  </a:cubicBezTo>
                  <a:cubicBezTo>
                    <a:pt x="7189" y="29186"/>
                    <a:pt x="7126" y="29186"/>
                    <a:pt x="7094" y="29249"/>
                  </a:cubicBezTo>
                  <a:cubicBezTo>
                    <a:pt x="5915" y="30146"/>
                    <a:pt x="4529" y="30629"/>
                    <a:pt x="3119" y="30629"/>
                  </a:cubicBezTo>
                  <a:cubicBezTo>
                    <a:pt x="2787" y="30629"/>
                    <a:pt x="2454" y="30602"/>
                    <a:pt x="2122" y="30548"/>
                  </a:cubicBezTo>
                  <a:cubicBezTo>
                    <a:pt x="3706" y="30389"/>
                    <a:pt x="5163" y="29598"/>
                    <a:pt x="6144" y="28236"/>
                  </a:cubicBezTo>
                  <a:close/>
                  <a:moveTo>
                    <a:pt x="22707" y="28077"/>
                  </a:moveTo>
                  <a:cubicBezTo>
                    <a:pt x="23056" y="29122"/>
                    <a:pt x="23689" y="30041"/>
                    <a:pt x="24544" y="30738"/>
                  </a:cubicBezTo>
                  <a:cubicBezTo>
                    <a:pt x="23436" y="30389"/>
                    <a:pt x="22549" y="29661"/>
                    <a:pt x="21852" y="28711"/>
                  </a:cubicBezTo>
                  <a:cubicBezTo>
                    <a:pt x="22137" y="28521"/>
                    <a:pt x="22422" y="28299"/>
                    <a:pt x="22707" y="28077"/>
                  </a:cubicBezTo>
                  <a:close/>
                  <a:moveTo>
                    <a:pt x="31088" y="4647"/>
                  </a:moveTo>
                  <a:cubicBezTo>
                    <a:pt x="31566" y="4647"/>
                    <a:pt x="32046" y="4677"/>
                    <a:pt x="32525" y="4737"/>
                  </a:cubicBezTo>
                  <a:cubicBezTo>
                    <a:pt x="34900" y="5022"/>
                    <a:pt x="38605" y="6543"/>
                    <a:pt x="39207" y="9044"/>
                  </a:cubicBezTo>
                  <a:cubicBezTo>
                    <a:pt x="39112" y="9076"/>
                    <a:pt x="39080" y="9234"/>
                    <a:pt x="39207" y="9234"/>
                  </a:cubicBezTo>
                  <a:lnTo>
                    <a:pt x="39239" y="9234"/>
                  </a:lnTo>
                  <a:cubicBezTo>
                    <a:pt x="39334" y="9614"/>
                    <a:pt x="39334" y="9994"/>
                    <a:pt x="39239" y="10406"/>
                  </a:cubicBezTo>
                  <a:cubicBezTo>
                    <a:pt x="39080" y="10406"/>
                    <a:pt x="39080" y="10596"/>
                    <a:pt x="39175" y="10660"/>
                  </a:cubicBezTo>
                  <a:cubicBezTo>
                    <a:pt x="39080" y="10945"/>
                    <a:pt x="38954" y="11261"/>
                    <a:pt x="38795" y="11515"/>
                  </a:cubicBezTo>
                  <a:cubicBezTo>
                    <a:pt x="37275" y="14301"/>
                    <a:pt x="33791" y="14840"/>
                    <a:pt x="31163" y="16170"/>
                  </a:cubicBezTo>
                  <a:cubicBezTo>
                    <a:pt x="28724" y="17437"/>
                    <a:pt x="27616" y="19495"/>
                    <a:pt x="26444" y="21902"/>
                  </a:cubicBezTo>
                  <a:cubicBezTo>
                    <a:pt x="24017" y="26948"/>
                    <a:pt x="19111" y="30882"/>
                    <a:pt x="13773" y="30882"/>
                  </a:cubicBezTo>
                  <a:cubicBezTo>
                    <a:pt x="12075" y="30882"/>
                    <a:pt x="10334" y="30484"/>
                    <a:pt x="8615" y="29598"/>
                  </a:cubicBezTo>
                  <a:cubicBezTo>
                    <a:pt x="8551" y="29566"/>
                    <a:pt x="8551" y="29502"/>
                    <a:pt x="8488" y="29471"/>
                  </a:cubicBezTo>
                  <a:cubicBezTo>
                    <a:pt x="2629" y="26336"/>
                    <a:pt x="2502" y="13256"/>
                    <a:pt x="10198" y="12401"/>
                  </a:cubicBezTo>
                  <a:cubicBezTo>
                    <a:pt x="10484" y="12374"/>
                    <a:pt x="10769" y="12362"/>
                    <a:pt x="11053" y="12362"/>
                  </a:cubicBezTo>
                  <a:cubicBezTo>
                    <a:pt x="12436" y="12362"/>
                    <a:pt x="13795" y="12633"/>
                    <a:pt x="15145" y="12633"/>
                  </a:cubicBezTo>
                  <a:cubicBezTo>
                    <a:pt x="16064" y="12633"/>
                    <a:pt x="16979" y="12508"/>
                    <a:pt x="17894" y="12085"/>
                  </a:cubicBezTo>
                  <a:cubicBezTo>
                    <a:pt x="20110" y="11071"/>
                    <a:pt x="21662" y="9044"/>
                    <a:pt x="23499" y="7461"/>
                  </a:cubicBezTo>
                  <a:cubicBezTo>
                    <a:pt x="25607" y="5651"/>
                    <a:pt x="28313" y="4647"/>
                    <a:pt x="31088" y="4647"/>
                  </a:cubicBezTo>
                  <a:close/>
                  <a:moveTo>
                    <a:pt x="16088" y="31308"/>
                  </a:moveTo>
                  <a:lnTo>
                    <a:pt x="16088" y="31308"/>
                  </a:lnTo>
                  <a:cubicBezTo>
                    <a:pt x="15993" y="31339"/>
                    <a:pt x="15993" y="31403"/>
                    <a:pt x="16057" y="31498"/>
                  </a:cubicBezTo>
                  <a:cubicBezTo>
                    <a:pt x="16690" y="32289"/>
                    <a:pt x="16310" y="33366"/>
                    <a:pt x="15898" y="34189"/>
                  </a:cubicBezTo>
                  <a:cubicBezTo>
                    <a:pt x="15898" y="33271"/>
                    <a:pt x="15645" y="32416"/>
                    <a:pt x="15170" y="31624"/>
                  </a:cubicBezTo>
                  <a:cubicBezTo>
                    <a:pt x="15138" y="31561"/>
                    <a:pt x="15107" y="31561"/>
                    <a:pt x="15043" y="31561"/>
                  </a:cubicBezTo>
                  <a:lnTo>
                    <a:pt x="15043" y="31466"/>
                  </a:lnTo>
                  <a:cubicBezTo>
                    <a:pt x="15423" y="31403"/>
                    <a:pt x="15772" y="31371"/>
                    <a:pt x="16088" y="31308"/>
                  </a:cubicBezTo>
                  <a:close/>
                  <a:moveTo>
                    <a:pt x="9501" y="30706"/>
                  </a:moveTo>
                  <a:lnTo>
                    <a:pt x="9501" y="30706"/>
                  </a:lnTo>
                  <a:cubicBezTo>
                    <a:pt x="10103" y="30928"/>
                    <a:pt x="10705" y="31149"/>
                    <a:pt x="11306" y="31244"/>
                  </a:cubicBezTo>
                  <a:cubicBezTo>
                    <a:pt x="11053" y="32638"/>
                    <a:pt x="11338" y="34158"/>
                    <a:pt x="11972" y="35425"/>
                  </a:cubicBezTo>
                  <a:cubicBezTo>
                    <a:pt x="10451" y="34253"/>
                    <a:pt x="9660" y="32574"/>
                    <a:pt x="9501" y="30706"/>
                  </a:cubicBezTo>
                  <a:close/>
                  <a:moveTo>
                    <a:pt x="29088" y="0"/>
                  </a:moveTo>
                  <a:cubicBezTo>
                    <a:pt x="28958" y="0"/>
                    <a:pt x="28841" y="181"/>
                    <a:pt x="28914" y="304"/>
                  </a:cubicBezTo>
                  <a:cubicBezTo>
                    <a:pt x="29554" y="1467"/>
                    <a:pt x="29580" y="2763"/>
                    <a:pt x="29212" y="4021"/>
                  </a:cubicBezTo>
                  <a:lnTo>
                    <a:pt x="29212" y="4021"/>
                  </a:lnTo>
                  <a:cubicBezTo>
                    <a:pt x="29680" y="3074"/>
                    <a:pt x="29725" y="1993"/>
                    <a:pt x="29484" y="969"/>
                  </a:cubicBezTo>
                  <a:lnTo>
                    <a:pt x="29484" y="969"/>
                  </a:lnTo>
                  <a:cubicBezTo>
                    <a:pt x="30055" y="1887"/>
                    <a:pt x="30308" y="2901"/>
                    <a:pt x="30403" y="4041"/>
                  </a:cubicBezTo>
                  <a:cubicBezTo>
                    <a:pt x="30032" y="4103"/>
                    <a:pt x="29601" y="4134"/>
                    <a:pt x="29168" y="4165"/>
                  </a:cubicBezTo>
                  <a:lnTo>
                    <a:pt x="29168" y="4165"/>
                  </a:lnTo>
                  <a:cubicBezTo>
                    <a:pt x="29148" y="4229"/>
                    <a:pt x="29127" y="4293"/>
                    <a:pt x="29104" y="4357"/>
                  </a:cubicBezTo>
                  <a:lnTo>
                    <a:pt x="29104" y="4421"/>
                  </a:lnTo>
                  <a:cubicBezTo>
                    <a:pt x="28503" y="4484"/>
                    <a:pt x="27869" y="4642"/>
                    <a:pt x="27299" y="4832"/>
                  </a:cubicBezTo>
                  <a:cubicBezTo>
                    <a:pt x="27236" y="4832"/>
                    <a:pt x="27236" y="4801"/>
                    <a:pt x="27236" y="4801"/>
                  </a:cubicBezTo>
                  <a:cubicBezTo>
                    <a:pt x="26444" y="3819"/>
                    <a:pt x="26033" y="2711"/>
                    <a:pt x="26128" y="1412"/>
                  </a:cubicBezTo>
                  <a:cubicBezTo>
                    <a:pt x="26170" y="1328"/>
                    <a:pt x="26085" y="1286"/>
                    <a:pt x="26006" y="1286"/>
                  </a:cubicBezTo>
                  <a:cubicBezTo>
                    <a:pt x="25966" y="1286"/>
                    <a:pt x="25927" y="1296"/>
                    <a:pt x="25906" y="1317"/>
                  </a:cubicBezTo>
                  <a:cubicBezTo>
                    <a:pt x="24797" y="2584"/>
                    <a:pt x="24481" y="4326"/>
                    <a:pt x="25241" y="5846"/>
                  </a:cubicBezTo>
                  <a:cubicBezTo>
                    <a:pt x="24164" y="6479"/>
                    <a:pt x="23246" y="7271"/>
                    <a:pt x="22391" y="8094"/>
                  </a:cubicBezTo>
                  <a:cubicBezTo>
                    <a:pt x="22391" y="7999"/>
                    <a:pt x="22391" y="7968"/>
                    <a:pt x="22327" y="7936"/>
                  </a:cubicBezTo>
                  <a:cubicBezTo>
                    <a:pt x="21752" y="7278"/>
                    <a:pt x="20939" y="6929"/>
                    <a:pt x="20094" y="6929"/>
                  </a:cubicBezTo>
                  <a:cubicBezTo>
                    <a:pt x="19963" y="6929"/>
                    <a:pt x="19831" y="6937"/>
                    <a:pt x="19699" y="6954"/>
                  </a:cubicBezTo>
                  <a:cubicBezTo>
                    <a:pt x="19572" y="6954"/>
                    <a:pt x="19477" y="7113"/>
                    <a:pt x="19604" y="7176"/>
                  </a:cubicBezTo>
                  <a:cubicBezTo>
                    <a:pt x="20332" y="7746"/>
                    <a:pt x="20807" y="8443"/>
                    <a:pt x="21124" y="9266"/>
                  </a:cubicBezTo>
                  <a:cubicBezTo>
                    <a:pt x="20490" y="9868"/>
                    <a:pt x="19794" y="10469"/>
                    <a:pt x="19065" y="10976"/>
                  </a:cubicBezTo>
                  <a:cubicBezTo>
                    <a:pt x="17672" y="10058"/>
                    <a:pt x="16785" y="8728"/>
                    <a:pt x="16690" y="7018"/>
                  </a:cubicBezTo>
                  <a:cubicBezTo>
                    <a:pt x="16690" y="6925"/>
                    <a:pt x="16615" y="6876"/>
                    <a:pt x="16540" y="6876"/>
                  </a:cubicBezTo>
                  <a:cubicBezTo>
                    <a:pt x="16486" y="6876"/>
                    <a:pt x="16432" y="6901"/>
                    <a:pt x="16405" y="6954"/>
                  </a:cubicBezTo>
                  <a:cubicBezTo>
                    <a:pt x="15677" y="8569"/>
                    <a:pt x="15645" y="10469"/>
                    <a:pt x="16564" y="12021"/>
                  </a:cubicBezTo>
                  <a:cubicBezTo>
                    <a:pt x="16088" y="12105"/>
                    <a:pt x="15606" y="12134"/>
                    <a:pt x="15121" y="12134"/>
                  </a:cubicBezTo>
                  <a:cubicBezTo>
                    <a:pt x="14507" y="12134"/>
                    <a:pt x="13889" y="12088"/>
                    <a:pt x="13270" y="12053"/>
                  </a:cubicBezTo>
                  <a:cubicBezTo>
                    <a:pt x="13523" y="10374"/>
                    <a:pt x="12827" y="8759"/>
                    <a:pt x="11465" y="7778"/>
                  </a:cubicBezTo>
                  <a:cubicBezTo>
                    <a:pt x="11433" y="7745"/>
                    <a:pt x="11392" y="7732"/>
                    <a:pt x="11352" y="7732"/>
                  </a:cubicBezTo>
                  <a:cubicBezTo>
                    <a:pt x="11234" y="7732"/>
                    <a:pt x="11117" y="7850"/>
                    <a:pt x="11211" y="7968"/>
                  </a:cubicBezTo>
                  <a:cubicBezTo>
                    <a:pt x="12003" y="9171"/>
                    <a:pt x="12193" y="10533"/>
                    <a:pt x="11940" y="11926"/>
                  </a:cubicBezTo>
                  <a:cubicBezTo>
                    <a:pt x="11691" y="11913"/>
                    <a:pt x="11447" y="11905"/>
                    <a:pt x="11208" y="11905"/>
                  </a:cubicBezTo>
                  <a:cubicBezTo>
                    <a:pt x="10871" y="11905"/>
                    <a:pt x="10545" y="11921"/>
                    <a:pt x="10230" y="11958"/>
                  </a:cubicBezTo>
                  <a:cubicBezTo>
                    <a:pt x="9913" y="10058"/>
                    <a:pt x="8488" y="8538"/>
                    <a:pt x="6588" y="8126"/>
                  </a:cubicBezTo>
                  <a:cubicBezTo>
                    <a:pt x="6573" y="8124"/>
                    <a:pt x="6560" y="8122"/>
                    <a:pt x="6547" y="8122"/>
                  </a:cubicBezTo>
                  <a:cubicBezTo>
                    <a:pt x="6385" y="8122"/>
                    <a:pt x="6312" y="8294"/>
                    <a:pt x="6429" y="8411"/>
                  </a:cubicBezTo>
                  <a:cubicBezTo>
                    <a:pt x="7538" y="9519"/>
                    <a:pt x="8646" y="10786"/>
                    <a:pt x="8520" y="12401"/>
                  </a:cubicBezTo>
                  <a:cubicBezTo>
                    <a:pt x="8393" y="12465"/>
                    <a:pt x="8330" y="12496"/>
                    <a:pt x="8235" y="12528"/>
                  </a:cubicBezTo>
                  <a:cubicBezTo>
                    <a:pt x="7506" y="12845"/>
                    <a:pt x="6873" y="13351"/>
                    <a:pt x="6303" y="13921"/>
                  </a:cubicBezTo>
                  <a:cubicBezTo>
                    <a:pt x="5194" y="13098"/>
                    <a:pt x="4434" y="11926"/>
                    <a:pt x="4593" y="10469"/>
                  </a:cubicBezTo>
                  <a:cubicBezTo>
                    <a:pt x="4632" y="10390"/>
                    <a:pt x="4560" y="10323"/>
                    <a:pt x="4485" y="10323"/>
                  </a:cubicBezTo>
                  <a:cubicBezTo>
                    <a:pt x="4440" y="10323"/>
                    <a:pt x="4395" y="10347"/>
                    <a:pt x="4371" y="10406"/>
                  </a:cubicBezTo>
                  <a:cubicBezTo>
                    <a:pt x="3548" y="11926"/>
                    <a:pt x="3959" y="14048"/>
                    <a:pt x="5448" y="15030"/>
                  </a:cubicBezTo>
                  <a:cubicBezTo>
                    <a:pt x="5163" y="15410"/>
                    <a:pt x="4909" y="15853"/>
                    <a:pt x="4719" y="16297"/>
                  </a:cubicBezTo>
                  <a:cubicBezTo>
                    <a:pt x="3579" y="16107"/>
                    <a:pt x="2661" y="15378"/>
                    <a:pt x="2312" y="14270"/>
                  </a:cubicBezTo>
                  <a:cubicBezTo>
                    <a:pt x="2298" y="14198"/>
                    <a:pt x="2239" y="14166"/>
                    <a:pt x="2178" y="14166"/>
                  </a:cubicBezTo>
                  <a:cubicBezTo>
                    <a:pt x="2104" y="14166"/>
                    <a:pt x="2027" y="14214"/>
                    <a:pt x="2027" y="14301"/>
                  </a:cubicBezTo>
                  <a:cubicBezTo>
                    <a:pt x="2027" y="15790"/>
                    <a:pt x="2819" y="17088"/>
                    <a:pt x="4118" y="17753"/>
                  </a:cubicBezTo>
                  <a:lnTo>
                    <a:pt x="4181" y="17753"/>
                  </a:lnTo>
                  <a:cubicBezTo>
                    <a:pt x="3706" y="19463"/>
                    <a:pt x="3579" y="21332"/>
                    <a:pt x="3864" y="23042"/>
                  </a:cubicBezTo>
                  <a:cubicBezTo>
                    <a:pt x="3815" y="23040"/>
                    <a:pt x="3765" y="23039"/>
                    <a:pt x="3716" y="23039"/>
                  </a:cubicBezTo>
                  <a:cubicBezTo>
                    <a:pt x="1665" y="23039"/>
                    <a:pt x="62" y="24957"/>
                    <a:pt x="1" y="26906"/>
                  </a:cubicBezTo>
                  <a:cubicBezTo>
                    <a:pt x="1" y="27010"/>
                    <a:pt x="68" y="27057"/>
                    <a:pt x="139" y="27057"/>
                  </a:cubicBezTo>
                  <a:cubicBezTo>
                    <a:pt x="197" y="27057"/>
                    <a:pt x="257" y="27026"/>
                    <a:pt x="286" y="26969"/>
                  </a:cubicBezTo>
                  <a:cubicBezTo>
                    <a:pt x="1236" y="25512"/>
                    <a:pt x="2661" y="25069"/>
                    <a:pt x="4276" y="25037"/>
                  </a:cubicBezTo>
                  <a:cubicBezTo>
                    <a:pt x="4688" y="26209"/>
                    <a:pt x="5289" y="27349"/>
                    <a:pt x="6081" y="28236"/>
                  </a:cubicBezTo>
                  <a:cubicBezTo>
                    <a:pt x="4820" y="29611"/>
                    <a:pt x="3170" y="30416"/>
                    <a:pt x="1343" y="30416"/>
                  </a:cubicBezTo>
                  <a:cubicBezTo>
                    <a:pt x="1151" y="30416"/>
                    <a:pt x="957" y="30407"/>
                    <a:pt x="761" y="30389"/>
                  </a:cubicBezTo>
                  <a:cubicBezTo>
                    <a:pt x="748" y="30387"/>
                    <a:pt x="735" y="30387"/>
                    <a:pt x="724" y="30387"/>
                  </a:cubicBezTo>
                  <a:cubicBezTo>
                    <a:pt x="533" y="30387"/>
                    <a:pt x="489" y="30616"/>
                    <a:pt x="697" y="30706"/>
                  </a:cubicBezTo>
                  <a:cubicBezTo>
                    <a:pt x="1454" y="30962"/>
                    <a:pt x="2232" y="31088"/>
                    <a:pt x="3004" y="31088"/>
                  </a:cubicBezTo>
                  <a:cubicBezTo>
                    <a:pt x="4526" y="31088"/>
                    <a:pt x="6024" y="30596"/>
                    <a:pt x="7284" y="29629"/>
                  </a:cubicBezTo>
                  <a:cubicBezTo>
                    <a:pt x="7379" y="29534"/>
                    <a:pt x="7379" y="29471"/>
                    <a:pt x="7348" y="29407"/>
                  </a:cubicBezTo>
                  <a:lnTo>
                    <a:pt x="7348" y="29407"/>
                  </a:lnTo>
                  <a:cubicBezTo>
                    <a:pt x="7506" y="29502"/>
                    <a:pt x="7665" y="29629"/>
                    <a:pt x="7823" y="29724"/>
                  </a:cubicBezTo>
                  <a:cubicBezTo>
                    <a:pt x="7760" y="29788"/>
                    <a:pt x="7823" y="29914"/>
                    <a:pt x="7918" y="29978"/>
                  </a:cubicBezTo>
                  <a:cubicBezTo>
                    <a:pt x="8361" y="30263"/>
                    <a:pt x="8836" y="30516"/>
                    <a:pt x="9311" y="30706"/>
                  </a:cubicBezTo>
                  <a:cubicBezTo>
                    <a:pt x="9185" y="32923"/>
                    <a:pt x="10451" y="34981"/>
                    <a:pt x="12320" y="36121"/>
                  </a:cubicBezTo>
                  <a:cubicBezTo>
                    <a:pt x="12347" y="36142"/>
                    <a:pt x="12375" y="36150"/>
                    <a:pt x="12402" y="36150"/>
                  </a:cubicBezTo>
                  <a:cubicBezTo>
                    <a:pt x="12503" y="36150"/>
                    <a:pt x="12585" y="36031"/>
                    <a:pt x="12510" y="35931"/>
                  </a:cubicBezTo>
                  <a:cubicBezTo>
                    <a:pt x="11686" y="34506"/>
                    <a:pt x="11496" y="33049"/>
                    <a:pt x="11560" y="31403"/>
                  </a:cubicBezTo>
                  <a:lnTo>
                    <a:pt x="11560" y="31403"/>
                  </a:lnTo>
                  <a:cubicBezTo>
                    <a:pt x="12265" y="31548"/>
                    <a:pt x="12983" y="31611"/>
                    <a:pt x="13707" y="31611"/>
                  </a:cubicBezTo>
                  <a:cubicBezTo>
                    <a:pt x="14088" y="31611"/>
                    <a:pt x="14471" y="31594"/>
                    <a:pt x="14853" y="31561"/>
                  </a:cubicBezTo>
                  <a:cubicBezTo>
                    <a:pt x="14948" y="31846"/>
                    <a:pt x="15012" y="32068"/>
                    <a:pt x="15107" y="32321"/>
                  </a:cubicBezTo>
                  <a:cubicBezTo>
                    <a:pt x="15107" y="32337"/>
                    <a:pt x="15123" y="32345"/>
                    <a:pt x="15138" y="32345"/>
                  </a:cubicBezTo>
                  <a:cubicBezTo>
                    <a:pt x="15154" y="32345"/>
                    <a:pt x="15170" y="32337"/>
                    <a:pt x="15170" y="32321"/>
                  </a:cubicBezTo>
                  <a:cubicBezTo>
                    <a:pt x="15138" y="32258"/>
                    <a:pt x="15138" y="32194"/>
                    <a:pt x="15138" y="32131"/>
                  </a:cubicBezTo>
                  <a:lnTo>
                    <a:pt x="15138" y="32131"/>
                  </a:lnTo>
                  <a:cubicBezTo>
                    <a:pt x="15455" y="32954"/>
                    <a:pt x="15677" y="33841"/>
                    <a:pt x="15645" y="34728"/>
                  </a:cubicBezTo>
                  <a:cubicBezTo>
                    <a:pt x="15645" y="34802"/>
                    <a:pt x="15699" y="34833"/>
                    <a:pt x="15751" y="34833"/>
                  </a:cubicBezTo>
                  <a:cubicBezTo>
                    <a:pt x="15787" y="34833"/>
                    <a:pt x="15822" y="34817"/>
                    <a:pt x="15835" y="34791"/>
                  </a:cubicBezTo>
                  <a:cubicBezTo>
                    <a:pt x="16469" y="33778"/>
                    <a:pt x="17070" y="32479"/>
                    <a:pt x="16278" y="31403"/>
                  </a:cubicBezTo>
                  <a:cubicBezTo>
                    <a:pt x="16247" y="31403"/>
                    <a:pt x="16247" y="31371"/>
                    <a:pt x="16215" y="31371"/>
                  </a:cubicBezTo>
                  <a:cubicBezTo>
                    <a:pt x="18179" y="30991"/>
                    <a:pt x="20079" y="30104"/>
                    <a:pt x="21757" y="28869"/>
                  </a:cubicBezTo>
                  <a:cubicBezTo>
                    <a:pt x="22486" y="30073"/>
                    <a:pt x="23657" y="30896"/>
                    <a:pt x="25082" y="31181"/>
                  </a:cubicBezTo>
                  <a:cubicBezTo>
                    <a:pt x="25178" y="31181"/>
                    <a:pt x="25273" y="31023"/>
                    <a:pt x="25146" y="30928"/>
                  </a:cubicBezTo>
                  <a:cubicBezTo>
                    <a:pt x="24069" y="30231"/>
                    <a:pt x="23341" y="29154"/>
                    <a:pt x="22929" y="27919"/>
                  </a:cubicBezTo>
                  <a:cubicBezTo>
                    <a:pt x="23657" y="27286"/>
                    <a:pt x="24322" y="26589"/>
                    <a:pt x="24924" y="25829"/>
                  </a:cubicBezTo>
                  <a:cubicBezTo>
                    <a:pt x="25589" y="26652"/>
                    <a:pt x="26381" y="27444"/>
                    <a:pt x="27141" y="28204"/>
                  </a:cubicBezTo>
                  <a:cubicBezTo>
                    <a:pt x="27159" y="28222"/>
                    <a:pt x="27184" y="28230"/>
                    <a:pt x="27211" y="28230"/>
                  </a:cubicBezTo>
                  <a:cubicBezTo>
                    <a:pt x="27280" y="28230"/>
                    <a:pt x="27363" y="28178"/>
                    <a:pt x="27363" y="28109"/>
                  </a:cubicBezTo>
                  <a:cubicBezTo>
                    <a:pt x="27648" y="26779"/>
                    <a:pt x="26919" y="25354"/>
                    <a:pt x="25653" y="24847"/>
                  </a:cubicBezTo>
                  <a:lnTo>
                    <a:pt x="25621" y="24847"/>
                  </a:lnTo>
                  <a:lnTo>
                    <a:pt x="25969" y="24245"/>
                  </a:lnTo>
                  <a:cubicBezTo>
                    <a:pt x="26616" y="24657"/>
                    <a:pt x="27346" y="24851"/>
                    <a:pt x="28106" y="24851"/>
                  </a:cubicBezTo>
                  <a:cubicBezTo>
                    <a:pt x="28164" y="24851"/>
                    <a:pt x="28223" y="24849"/>
                    <a:pt x="28281" y="24847"/>
                  </a:cubicBezTo>
                  <a:cubicBezTo>
                    <a:pt x="28408" y="24784"/>
                    <a:pt x="28439" y="24625"/>
                    <a:pt x="28313" y="24562"/>
                  </a:cubicBezTo>
                  <a:cubicBezTo>
                    <a:pt x="27648" y="24119"/>
                    <a:pt x="27078" y="23580"/>
                    <a:pt x="26603" y="22979"/>
                  </a:cubicBezTo>
                  <a:lnTo>
                    <a:pt x="27806" y="20604"/>
                  </a:lnTo>
                  <a:cubicBezTo>
                    <a:pt x="28344" y="19527"/>
                    <a:pt x="28978" y="18735"/>
                    <a:pt x="29738" y="18070"/>
                  </a:cubicBezTo>
                  <a:cubicBezTo>
                    <a:pt x="30656" y="19020"/>
                    <a:pt x="31828" y="19558"/>
                    <a:pt x="33190" y="19622"/>
                  </a:cubicBezTo>
                  <a:cubicBezTo>
                    <a:pt x="33380" y="19622"/>
                    <a:pt x="33380" y="19400"/>
                    <a:pt x="33253" y="19337"/>
                  </a:cubicBezTo>
                  <a:cubicBezTo>
                    <a:pt x="32366" y="18735"/>
                    <a:pt x="31733" y="17912"/>
                    <a:pt x="31290" y="16962"/>
                  </a:cubicBezTo>
                  <a:cubicBezTo>
                    <a:pt x="31765" y="16677"/>
                    <a:pt x="32271" y="16455"/>
                    <a:pt x="32841" y="16202"/>
                  </a:cubicBezTo>
                  <a:cubicBezTo>
                    <a:pt x="33158" y="16043"/>
                    <a:pt x="33538" y="15917"/>
                    <a:pt x="33886" y="15758"/>
                  </a:cubicBezTo>
                  <a:cubicBezTo>
                    <a:pt x="34837" y="16645"/>
                    <a:pt x="35692" y="17595"/>
                    <a:pt x="36388" y="18703"/>
                  </a:cubicBezTo>
                  <a:cubicBezTo>
                    <a:pt x="36401" y="18754"/>
                    <a:pt x="36434" y="18774"/>
                    <a:pt x="36473" y="18774"/>
                  </a:cubicBezTo>
                  <a:cubicBezTo>
                    <a:pt x="36531" y="18774"/>
                    <a:pt x="36604" y="18729"/>
                    <a:pt x="36642" y="18672"/>
                  </a:cubicBezTo>
                  <a:cubicBezTo>
                    <a:pt x="36895" y="17310"/>
                    <a:pt x="36642" y="15980"/>
                    <a:pt x="35850" y="14903"/>
                  </a:cubicBezTo>
                  <a:cubicBezTo>
                    <a:pt x="36420" y="14618"/>
                    <a:pt x="36958" y="14301"/>
                    <a:pt x="37465" y="13953"/>
                  </a:cubicBezTo>
                  <a:cubicBezTo>
                    <a:pt x="38494" y="14352"/>
                    <a:pt x="39564" y="14556"/>
                    <a:pt x="40658" y="14556"/>
                  </a:cubicBezTo>
                  <a:cubicBezTo>
                    <a:pt x="41214" y="14556"/>
                    <a:pt x="41776" y="14503"/>
                    <a:pt x="42342" y="14396"/>
                  </a:cubicBezTo>
                  <a:cubicBezTo>
                    <a:pt x="42500" y="14333"/>
                    <a:pt x="42437" y="14111"/>
                    <a:pt x="42342" y="14111"/>
                  </a:cubicBezTo>
                  <a:cubicBezTo>
                    <a:pt x="40980" y="13953"/>
                    <a:pt x="39872" y="13383"/>
                    <a:pt x="39017" y="12401"/>
                  </a:cubicBezTo>
                  <a:cubicBezTo>
                    <a:pt x="39334" y="11958"/>
                    <a:pt x="39555" y="11451"/>
                    <a:pt x="39714" y="10850"/>
                  </a:cubicBezTo>
                  <a:cubicBezTo>
                    <a:pt x="39745" y="10786"/>
                    <a:pt x="39745" y="10755"/>
                    <a:pt x="39745" y="10723"/>
                  </a:cubicBezTo>
                  <a:cubicBezTo>
                    <a:pt x="40949" y="10786"/>
                    <a:pt x="42089" y="10881"/>
                    <a:pt x="43292" y="10945"/>
                  </a:cubicBezTo>
                  <a:cubicBezTo>
                    <a:pt x="43299" y="10947"/>
                    <a:pt x="43306" y="10948"/>
                    <a:pt x="43313" y="10948"/>
                  </a:cubicBezTo>
                  <a:cubicBezTo>
                    <a:pt x="43396" y="10948"/>
                    <a:pt x="43446" y="10781"/>
                    <a:pt x="43387" y="10723"/>
                  </a:cubicBezTo>
                  <a:cubicBezTo>
                    <a:pt x="42772" y="9680"/>
                    <a:pt x="41615" y="9292"/>
                    <a:pt x="40487" y="9292"/>
                  </a:cubicBezTo>
                  <a:cubicBezTo>
                    <a:pt x="40280" y="9292"/>
                    <a:pt x="40074" y="9305"/>
                    <a:pt x="39872" y="9329"/>
                  </a:cubicBezTo>
                  <a:cubicBezTo>
                    <a:pt x="39587" y="8094"/>
                    <a:pt x="38764" y="7113"/>
                    <a:pt x="37750" y="6321"/>
                  </a:cubicBezTo>
                  <a:cubicBezTo>
                    <a:pt x="38098" y="5307"/>
                    <a:pt x="38130" y="4262"/>
                    <a:pt x="37908" y="3249"/>
                  </a:cubicBezTo>
                  <a:cubicBezTo>
                    <a:pt x="37877" y="3201"/>
                    <a:pt x="37813" y="3178"/>
                    <a:pt x="37758" y="3178"/>
                  </a:cubicBezTo>
                  <a:cubicBezTo>
                    <a:pt x="37703" y="3178"/>
                    <a:pt x="37655" y="3201"/>
                    <a:pt x="37655" y="3249"/>
                  </a:cubicBezTo>
                  <a:cubicBezTo>
                    <a:pt x="37571" y="3835"/>
                    <a:pt x="37377" y="4366"/>
                    <a:pt x="37045" y="4814"/>
                  </a:cubicBezTo>
                  <a:lnTo>
                    <a:pt x="37045" y="4814"/>
                  </a:lnTo>
                  <a:cubicBezTo>
                    <a:pt x="37325" y="4477"/>
                    <a:pt x="37545" y="4098"/>
                    <a:pt x="37687" y="3692"/>
                  </a:cubicBezTo>
                  <a:lnTo>
                    <a:pt x="37687" y="3692"/>
                  </a:lnTo>
                  <a:cubicBezTo>
                    <a:pt x="37782" y="4452"/>
                    <a:pt x="37687" y="5181"/>
                    <a:pt x="37465" y="5909"/>
                  </a:cubicBezTo>
                  <a:lnTo>
                    <a:pt x="36531" y="5349"/>
                  </a:lnTo>
                  <a:lnTo>
                    <a:pt x="36531" y="5349"/>
                  </a:lnTo>
                  <a:cubicBezTo>
                    <a:pt x="36495" y="5378"/>
                    <a:pt x="36458" y="5406"/>
                    <a:pt x="36420" y="5434"/>
                  </a:cubicBezTo>
                  <a:cubicBezTo>
                    <a:pt x="36103" y="5276"/>
                    <a:pt x="35787" y="5117"/>
                    <a:pt x="35470" y="4991"/>
                  </a:cubicBezTo>
                  <a:cubicBezTo>
                    <a:pt x="35407" y="4959"/>
                    <a:pt x="35280" y="4927"/>
                    <a:pt x="35153" y="4896"/>
                  </a:cubicBezTo>
                  <a:cubicBezTo>
                    <a:pt x="35248" y="3819"/>
                    <a:pt x="35565" y="2774"/>
                    <a:pt x="36167" y="1887"/>
                  </a:cubicBezTo>
                  <a:cubicBezTo>
                    <a:pt x="36216" y="1788"/>
                    <a:pt x="36130" y="1709"/>
                    <a:pt x="36030" y="1709"/>
                  </a:cubicBezTo>
                  <a:cubicBezTo>
                    <a:pt x="36002" y="1709"/>
                    <a:pt x="35973" y="1715"/>
                    <a:pt x="35945" y="1729"/>
                  </a:cubicBezTo>
                  <a:cubicBezTo>
                    <a:pt x="34837" y="2267"/>
                    <a:pt x="33506" y="3091"/>
                    <a:pt x="33570" y="4484"/>
                  </a:cubicBezTo>
                  <a:cubicBezTo>
                    <a:pt x="32893" y="4334"/>
                    <a:pt x="32177" y="4243"/>
                    <a:pt x="31452" y="4243"/>
                  </a:cubicBezTo>
                  <a:cubicBezTo>
                    <a:pt x="31261" y="4243"/>
                    <a:pt x="31070" y="4249"/>
                    <a:pt x="30878" y="4262"/>
                  </a:cubicBezTo>
                  <a:cubicBezTo>
                    <a:pt x="31005" y="2711"/>
                    <a:pt x="30213" y="1127"/>
                    <a:pt x="29199" y="50"/>
                  </a:cubicBezTo>
                  <a:cubicBezTo>
                    <a:pt x="29164" y="15"/>
                    <a:pt x="29126" y="0"/>
                    <a:pt x="29088"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9"/>
            <p:cNvSpPr/>
            <p:nvPr/>
          </p:nvSpPr>
          <p:spPr>
            <a:xfrm>
              <a:off x="4462334" y="3586648"/>
              <a:ext cx="101209" cy="42783"/>
            </a:xfrm>
            <a:custGeom>
              <a:avLst/>
              <a:gdLst/>
              <a:ahLst/>
              <a:cxnLst/>
              <a:rect l="l" t="t" r="r" b="b"/>
              <a:pathLst>
                <a:path w="3073" h="1299" extrusionOk="0">
                  <a:moveTo>
                    <a:pt x="0" y="0"/>
                  </a:moveTo>
                  <a:cubicBezTo>
                    <a:pt x="32" y="349"/>
                    <a:pt x="32" y="697"/>
                    <a:pt x="0" y="1109"/>
                  </a:cubicBezTo>
                  <a:cubicBezTo>
                    <a:pt x="1014" y="1140"/>
                    <a:pt x="2059" y="1236"/>
                    <a:pt x="3072" y="1299"/>
                  </a:cubicBezTo>
                  <a:cubicBezTo>
                    <a:pt x="2375" y="380"/>
                    <a:pt x="1172" y="127"/>
                    <a:pt x="0"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9"/>
            <p:cNvSpPr/>
            <p:nvPr/>
          </p:nvSpPr>
          <p:spPr>
            <a:xfrm>
              <a:off x="4393499" y="3691976"/>
              <a:ext cx="122057" cy="56220"/>
            </a:xfrm>
            <a:custGeom>
              <a:avLst/>
              <a:gdLst/>
              <a:ahLst/>
              <a:cxnLst/>
              <a:rect l="l" t="t" r="r" b="b"/>
              <a:pathLst>
                <a:path w="3706" h="1707" extrusionOk="0">
                  <a:moveTo>
                    <a:pt x="1172" y="1"/>
                  </a:moveTo>
                  <a:cubicBezTo>
                    <a:pt x="855" y="476"/>
                    <a:pt x="412" y="888"/>
                    <a:pt x="0" y="1204"/>
                  </a:cubicBezTo>
                  <a:cubicBezTo>
                    <a:pt x="952" y="1539"/>
                    <a:pt x="1967" y="1706"/>
                    <a:pt x="2993" y="1706"/>
                  </a:cubicBezTo>
                  <a:cubicBezTo>
                    <a:pt x="3230" y="1706"/>
                    <a:pt x="3468" y="1697"/>
                    <a:pt x="3705" y="1679"/>
                  </a:cubicBezTo>
                  <a:cubicBezTo>
                    <a:pt x="2724" y="1394"/>
                    <a:pt x="1837" y="824"/>
                    <a:pt x="1172"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9"/>
            <p:cNvSpPr/>
            <p:nvPr/>
          </p:nvSpPr>
          <p:spPr>
            <a:xfrm>
              <a:off x="3232581" y="3434847"/>
              <a:ext cx="1213062" cy="863457"/>
            </a:xfrm>
            <a:custGeom>
              <a:avLst/>
              <a:gdLst/>
              <a:ahLst/>
              <a:cxnLst/>
              <a:rect l="l" t="t" r="r" b="b"/>
              <a:pathLst>
                <a:path w="36832" h="26217" extrusionOk="0">
                  <a:moveTo>
                    <a:pt x="27693" y="1031"/>
                  </a:moveTo>
                  <a:cubicBezTo>
                    <a:pt x="29282" y="1031"/>
                    <a:pt x="30938" y="1429"/>
                    <a:pt x="31986" y="2614"/>
                  </a:cubicBezTo>
                  <a:cubicBezTo>
                    <a:pt x="33380" y="4166"/>
                    <a:pt x="32873" y="6225"/>
                    <a:pt x="31606" y="7650"/>
                  </a:cubicBezTo>
                  <a:cubicBezTo>
                    <a:pt x="29579" y="9898"/>
                    <a:pt x="26254" y="10120"/>
                    <a:pt x="24196" y="12242"/>
                  </a:cubicBezTo>
                  <a:cubicBezTo>
                    <a:pt x="22105" y="14300"/>
                    <a:pt x="21345" y="17309"/>
                    <a:pt x="19667" y="19684"/>
                  </a:cubicBezTo>
                  <a:cubicBezTo>
                    <a:pt x="18055" y="21960"/>
                    <a:pt x="15454" y="23282"/>
                    <a:pt x="12851" y="23282"/>
                  </a:cubicBezTo>
                  <a:cubicBezTo>
                    <a:pt x="11109" y="23282"/>
                    <a:pt x="9366" y="22689"/>
                    <a:pt x="7918" y="21394"/>
                  </a:cubicBezTo>
                  <a:cubicBezTo>
                    <a:pt x="7759" y="21267"/>
                    <a:pt x="7791" y="21109"/>
                    <a:pt x="7918" y="21046"/>
                  </a:cubicBezTo>
                  <a:cubicBezTo>
                    <a:pt x="7253" y="20412"/>
                    <a:pt x="6746" y="19525"/>
                    <a:pt x="6493" y="18702"/>
                  </a:cubicBezTo>
                  <a:cubicBezTo>
                    <a:pt x="5733" y="17182"/>
                    <a:pt x="5384" y="15535"/>
                    <a:pt x="5574" y="13793"/>
                  </a:cubicBezTo>
                  <a:cubicBezTo>
                    <a:pt x="5859" y="11228"/>
                    <a:pt x="7284" y="9170"/>
                    <a:pt x="10008" y="9106"/>
                  </a:cubicBezTo>
                  <a:cubicBezTo>
                    <a:pt x="10125" y="9104"/>
                    <a:pt x="10242" y="9104"/>
                    <a:pt x="10358" y="9104"/>
                  </a:cubicBezTo>
                  <a:cubicBezTo>
                    <a:pt x="11009" y="9104"/>
                    <a:pt x="11637" y="9131"/>
                    <a:pt x="12261" y="9131"/>
                  </a:cubicBezTo>
                  <a:cubicBezTo>
                    <a:pt x="13265" y="9131"/>
                    <a:pt x="14254" y="9060"/>
                    <a:pt x="15297" y="8695"/>
                  </a:cubicBezTo>
                  <a:cubicBezTo>
                    <a:pt x="16975" y="8030"/>
                    <a:pt x="18147" y="6858"/>
                    <a:pt x="19255" y="5464"/>
                  </a:cubicBezTo>
                  <a:cubicBezTo>
                    <a:pt x="20997" y="3343"/>
                    <a:pt x="23087" y="1696"/>
                    <a:pt x="25906" y="1189"/>
                  </a:cubicBezTo>
                  <a:cubicBezTo>
                    <a:pt x="26465" y="1092"/>
                    <a:pt x="27074" y="1031"/>
                    <a:pt x="27693" y="1031"/>
                  </a:cubicBezTo>
                  <a:close/>
                  <a:moveTo>
                    <a:pt x="28632" y="1"/>
                  </a:moveTo>
                  <a:cubicBezTo>
                    <a:pt x="25824" y="1"/>
                    <a:pt x="23119" y="982"/>
                    <a:pt x="20997" y="2804"/>
                  </a:cubicBezTo>
                  <a:cubicBezTo>
                    <a:pt x="19160" y="4388"/>
                    <a:pt x="17672" y="6415"/>
                    <a:pt x="15392" y="7460"/>
                  </a:cubicBezTo>
                  <a:cubicBezTo>
                    <a:pt x="14477" y="7866"/>
                    <a:pt x="13571" y="7987"/>
                    <a:pt x="12665" y="7987"/>
                  </a:cubicBezTo>
                  <a:cubicBezTo>
                    <a:pt x="11336" y="7987"/>
                    <a:pt x="10007" y="7728"/>
                    <a:pt x="8650" y="7728"/>
                  </a:cubicBezTo>
                  <a:cubicBezTo>
                    <a:pt x="8333" y="7728"/>
                    <a:pt x="8016" y="7742"/>
                    <a:pt x="7696" y="7776"/>
                  </a:cubicBezTo>
                  <a:cubicBezTo>
                    <a:pt x="0" y="8600"/>
                    <a:pt x="159" y="21711"/>
                    <a:pt x="5986" y="24814"/>
                  </a:cubicBezTo>
                  <a:cubicBezTo>
                    <a:pt x="6049" y="24814"/>
                    <a:pt x="6113" y="24909"/>
                    <a:pt x="6113" y="24941"/>
                  </a:cubicBezTo>
                  <a:cubicBezTo>
                    <a:pt x="7834" y="25821"/>
                    <a:pt x="9578" y="26216"/>
                    <a:pt x="11278" y="26216"/>
                  </a:cubicBezTo>
                  <a:cubicBezTo>
                    <a:pt x="16614" y="26216"/>
                    <a:pt x="21517" y="22320"/>
                    <a:pt x="23942" y="17277"/>
                  </a:cubicBezTo>
                  <a:cubicBezTo>
                    <a:pt x="25114" y="14838"/>
                    <a:pt x="26222" y="12780"/>
                    <a:pt x="28661" y="11545"/>
                  </a:cubicBezTo>
                  <a:cubicBezTo>
                    <a:pt x="31289" y="10183"/>
                    <a:pt x="34773" y="9676"/>
                    <a:pt x="36293" y="6858"/>
                  </a:cubicBezTo>
                  <a:cubicBezTo>
                    <a:pt x="36452" y="6541"/>
                    <a:pt x="36578" y="6225"/>
                    <a:pt x="36673" y="5940"/>
                  </a:cubicBezTo>
                  <a:cubicBezTo>
                    <a:pt x="36578" y="5876"/>
                    <a:pt x="36610" y="5654"/>
                    <a:pt x="36737" y="5654"/>
                  </a:cubicBezTo>
                  <a:cubicBezTo>
                    <a:pt x="36832" y="5274"/>
                    <a:pt x="36832" y="4863"/>
                    <a:pt x="36737" y="4609"/>
                  </a:cubicBezTo>
                  <a:lnTo>
                    <a:pt x="36705" y="4609"/>
                  </a:lnTo>
                  <a:cubicBezTo>
                    <a:pt x="36578" y="4546"/>
                    <a:pt x="36610" y="4388"/>
                    <a:pt x="36705" y="4388"/>
                  </a:cubicBezTo>
                  <a:cubicBezTo>
                    <a:pt x="36103" y="1918"/>
                    <a:pt x="32398" y="366"/>
                    <a:pt x="30023" y="81"/>
                  </a:cubicBezTo>
                  <a:cubicBezTo>
                    <a:pt x="29558" y="27"/>
                    <a:pt x="29094" y="1"/>
                    <a:pt x="28632"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9"/>
            <p:cNvSpPr/>
            <p:nvPr/>
          </p:nvSpPr>
          <p:spPr>
            <a:xfrm>
              <a:off x="4278751" y="3771253"/>
              <a:ext cx="79307" cy="109575"/>
            </a:xfrm>
            <a:custGeom>
              <a:avLst/>
              <a:gdLst/>
              <a:ahLst/>
              <a:cxnLst/>
              <a:rect l="l" t="t" r="r" b="b"/>
              <a:pathLst>
                <a:path w="2408" h="3327" extrusionOk="0">
                  <a:moveTo>
                    <a:pt x="1457" y="1"/>
                  </a:moveTo>
                  <a:cubicBezTo>
                    <a:pt x="951" y="254"/>
                    <a:pt x="476" y="476"/>
                    <a:pt x="1" y="666"/>
                  </a:cubicBezTo>
                  <a:cubicBezTo>
                    <a:pt x="824" y="1458"/>
                    <a:pt x="1584" y="2344"/>
                    <a:pt x="2217" y="3326"/>
                  </a:cubicBezTo>
                  <a:cubicBezTo>
                    <a:pt x="2407" y="2154"/>
                    <a:pt x="2122" y="983"/>
                    <a:pt x="1457"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9"/>
            <p:cNvSpPr/>
            <p:nvPr/>
          </p:nvSpPr>
          <p:spPr>
            <a:xfrm>
              <a:off x="4351769" y="3400989"/>
              <a:ext cx="42783" cy="73050"/>
            </a:xfrm>
            <a:custGeom>
              <a:avLst/>
              <a:gdLst/>
              <a:ahLst/>
              <a:cxnLst/>
              <a:rect l="l" t="t" r="r" b="b"/>
              <a:pathLst>
                <a:path w="1299" h="2218" extrusionOk="0">
                  <a:moveTo>
                    <a:pt x="1204" y="0"/>
                  </a:moveTo>
                  <a:lnTo>
                    <a:pt x="1204" y="0"/>
                  </a:lnTo>
                  <a:cubicBezTo>
                    <a:pt x="982" y="697"/>
                    <a:pt x="570" y="1235"/>
                    <a:pt x="0" y="1647"/>
                  </a:cubicBezTo>
                  <a:cubicBezTo>
                    <a:pt x="349" y="1805"/>
                    <a:pt x="665" y="1995"/>
                    <a:pt x="982" y="2217"/>
                  </a:cubicBezTo>
                  <a:cubicBezTo>
                    <a:pt x="1204" y="1489"/>
                    <a:pt x="1299" y="760"/>
                    <a:pt x="1204"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9"/>
            <p:cNvSpPr/>
            <p:nvPr/>
          </p:nvSpPr>
          <p:spPr>
            <a:xfrm>
              <a:off x="3402595" y="3468409"/>
              <a:ext cx="929360" cy="732211"/>
            </a:xfrm>
            <a:custGeom>
              <a:avLst/>
              <a:gdLst/>
              <a:ahLst/>
              <a:cxnLst/>
              <a:rect l="l" t="t" r="r" b="b"/>
              <a:pathLst>
                <a:path w="28218" h="22232" extrusionOk="0">
                  <a:moveTo>
                    <a:pt x="22448" y="513"/>
                  </a:moveTo>
                  <a:cubicBezTo>
                    <a:pt x="23406" y="513"/>
                    <a:pt x="24347" y="699"/>
                    <a:pt x="25209" y="1120"/>
                  </a:cubicBezTo>
                  <a:cubicBezTo>
                    <a:pt x="27426" y="2197"/>
                    <a:pt x="27553" y="4540"/>
                    <a:pt x="26001" y="6219"/>
                  </a:cubicBezTo>
                  <a:cubicBezTo>
                    <a:pt x="24861" y="7517"/>
                    <a:pt x="23214" y="8056"/>
                    <a:pt x="21725" y="8784"/>
                  </a:cubicBezTo>
                  <a:cubicBezTo>
                    <a:pt x="19509" y="9798"/>
                    <a:pt x="17957" y="11191"/>
                    <a:pt x="16753" y="13313"/>
                  </a:cubicBezTo>
                  <a:cubicBezTo>
                    <a:pt x="15265" y="15846"/>
                    <a:pt x="14315" y="18981"/>
                    <a:pt x="11718" y="20597"/>
                  </a:cubicBezTo>
                  <a:cubicBezTo>
                    <a:pt x="10546" y="21337"/>
                    <a:pt x="9202" y="21694"/>
                    <a:pt x="7857" y="21694"/>
                  </a:cubicBezTo>
                  <a:cubicBezTo>
                    <a:pt x="6439" y="21694"/>
                    <a:pt x="5020" y="21297"/>
                    <a:pt x="3801" y="20533"/>
                  </a:cubicBezTo>
                  <a:cubicBezTo>
                    <a:pt x="3832" y="20438"/>
                    <a:pt x="3832" y="20375"/>
                    <a:pt x="3769" y="20343"/>
                  </a:cubicBezTo>
                  <a:cubicBezTo>
                    <a:pt x="3642" y="20217"/>
                    <a:pt x="3484" y="20122"/>
                    <a:pt x="3357" y="20027"/>
                  </a:cubicBezTo>
                  <a:cubicBezTo>
                    <a:pt x="3357" y="19963"/>
                    <a:pt x="3357" y="19900"/>
                    <a:pt x="3326" y="19868"/>
                  </a:cubicBezTo>
                  <a:cubicBezTo>
                    <a:pt x="1172" y="17430"/>
                    <a:pt x="1" y="13439"/>
                    <a:pt x="1679" y="10463"/>
                  </a:cubicBezTo>
                  <a:cubicBezTo>
                    <a:pt x="2550" y="8980"/>
                    <a:pt x="3840" y="8739"/>
                    <a:pt x="5264" y="8739"/>
                  </a:cubicBezTo>
                  <a:cubicBezTo>
                    <a:pt x="5757" y="8739"/>
                    <a:pt x="6265" y="8768"/>
                    <a:pt x="6778" y="8784"/>
                  </a:cubicBezTo>
                  <a:cubicBezTo>
                    <a:pt x="8013" y="8784"/>
                    <a:pt x="9343" y="8594"/>
                    <a:pt x="10515" y="8151"/>
                  </a:cubicBezTo>
                  <a:cubicBezTo>
                    <a:pt x="13016" y="7137"/>
                    <a:pt x="14125" y="4857"/>
                    <a:pt x="16025" y="3115"/>
                  </a:cubicBezTo>
                  <a:cubicBezTo>
                    <a:pt x="17645" y="1630"/>
                    <a:pt x="20096" y="513"/>
                    <a:pt x="22448" y="513"/>
                  </a:cubicBezTo>
                  <a:close/>
                  <a:moveTo>
                    <a:pt x="22433" y="0"/>
                  </a:moveTo>
                  <a:cubicBezTo>
                    <a:pt x="21830" y="0"/>
                    <a:pt x="21234" y="53"/>
                    <a:pt x="20680" y="139"/>
                  </a:cubicBezTo>
                  <a:cubicBezTo>
                    <a:pt x="17894" y="645"/>
                    <a:pt x="15772" y="2229"/>
                    <a:pt x="14030" y="4414"/>
                  </a:cubicBezTo>
                  <a:cubicBezTo>
                    <a:pt x="12921" y="5807"/>
                    <a:pt x="11813" y="6979"/>
                    <a:pt x="10071" y="7612"/>
                  </a:cubicBezTo>
                  <a:cubicBezTo>
                    <a:pt x="8976" y="8004"/>
                    <a:pt x="7929" y="8069"/>
                    <a:pt x="6856" y="8069"/>
                  </a:cubicBezTo>
                  <a:cubicBezTo>
                    <a:pt x="6321" y="8069"/>
                    <a:pt x="5780" y="8052"/>
                    <a:pt x="5223" y="8052"/>
                  </a:cubicBezTo>
                  <a:cubicBezTo>
                    <a:pt x="5088" y="8052"/>
                    <a:pt x="4951" y="8053"/>
                    <a:pt x="4814" y="8056"/>
                  </a:cubicBezTo>
                  <a:cubicBezTo>
                    <a:pt x="2091" y="8151"/>
                    <a:pt x="666" y="10146"/>
                    <a:pt x="381" y="12743"/>
                  </a:cubicBezTo>
                  <a:cubicBezTo>
                    <a:pt x="191" y="14485"/>
                    <a:pt x="539" y="16163"/>
                    <a:pt x="1299" y="17651"/>
                  </a:cubicBezTo>
                  <a:cubicBezTo>
                    <a:pt x="1521" y="18506"/>
                    <a:pt x="2059" y="19330"/>
                    <a:pt x="2724" y="19963"/>
                  </a:cubicBezTo>
                  <a:cubicBezTo>
                    <a:pt x="2629" y="20058"/>
                    <a:pt x="2597" y="20217"/>
                    <a:pt x="2724" y="20343"/>
                  </a:cubicBezTo>
                  <a:cubicBezTo>
                    <a:pt x="4185" y="21639"/>
                    <a:pt x="5935" y="22231"/>
                    <a:pt x="7680" y="22231"/>
                  </a:cubicBezTo>
                  <a:cubicBezTo>
                    <a:pt x="10287" y="22231"/>
                    <a:pt x="12880" y="20909"/>
                    <a:pt x="14473" y="18633"/>
                  </a:cubicBezTo>
                  <a:cubicBezTo>
                    <a:pt x="16152" y="16258"/>
                    <a:pt x="16880" y="13249"/>
                    <a:pt x="19002" y="11191"/>
                  </a:cubicBezTo>
                  <a:cubicBezTo>
                    <a:pt x="21092" y="9069"/>
                    <a:pt x="24417" y="8847"/>
                    <a:pt x="26444" y="6631"/>
                  </a:cubicBezTo>
                  <a:cubicBezTo>
                    <a:pt x="27711" y="5206"/>
                    <a:pt x="28218" y="3147"/>
                    <a:pt x="26824" y="1595"/>
                  </a:cubicBezTo>
                  <a:cubicBezTo>
                    <a:pt x="25760" y="392"/>
                    <a:pt x="24069" y="0"/>
                    <a:pt x="22433"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9"/>
            <p:cNvSpPr/>
            <p:nvPr/>
          </p:nvSpPr>
          <p:spPr>
            <a:xfrm>
              <a:off x="4138972" y="3839067"/>
              <a:ext cx="88694" cy="73050"/>
            </a:xfrm>
            <a:custGeom>
              <a:avLst/>
              <a:gdLst/>
              <a:ahLst/>
              <a:cxnLst/>
              <a:rect l="l" t="t" r="r" b="b"/>
              <a:pathLst>
                <a:path w="2693" h="2218" extrusionOk="0">
                  <a:moveTo>
                    <a:pt x="1109" y="0"/>
                  </a:moveTo>
                  <a:cubicBezTo>
                    <a:pt x="698" y="254"/>
                    <a:pt x="349" y="507"/>
                    <a:pt x="1" y="792"/>
                  </a:cubicBezTo>
                  <a:cubicBezTo>
                    <a:pt x="761" y="1584"/>
                    <a:pt x="1648" y="2059"/>
                    <a:pt x="2693" y="2217"/>
                  </a:cubicBezTo>
                  <a:cubicBezTo>
                    <a:pt x="1964" y="1647"/>
                    <a:pt x="1426" y="919"/>
                    <a:pt x="1109"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9"/>
            <p:cNvSpPr/>
            <p:nvPr/>
          </p:nvSpPr>
          <p:spPr>
            <a:xfrm>
              <a:off x="3404670" y="3485239"/>
              <a:ext cx="906437" cy="696114"/>
            </a:xfrm>
            <a:custGeom>
              <a:avLst/>
              <a:gdLst/>
              <a:ahLst/>
              <a:cxnLst/>
              <a:rect l="l" t="t" r="r" b="b"/>
              <a:pathLst>
                <a:path w="27522" h="21136" extrusionOk="0">
                  <a:moveTo>
                    <a:pt x="22977" y="701"/>
                  </a:moveTo>
                  <a:cubicBezTo>
                    <a:pt x="23014" y="701"/>
                    <a:pt x="23051" y="702"/>
                    <a:pt x="23088" y="704"/>
                  </a:cubicBezTo>
                  <a:cubicBezTo>
                    <a:pt x="23214" y="704"/>
                    <a:pt x="23214" y="894"/>
                    <a:pt x="23088" y="894"/>
                  </a:cubicBezTo>
                  <a:lnTo>
                    <a:pt x="23056" y="894"/>
                  </a:lnTo>
                  <a:cubicBezTo>
                    <a:pt x="23879" y="1021"/>
                    <a:pt x="24734" y="1369"/>
                    <a:pt x="24798" y="2351"/>
                  </a:cubicBezTo>
                  <a:cubicBezTo>
                    <a:pt x="24829" y="3301"/>
                    <a:pt x="23911" y="4124"/>
                    <a:pt x="22993" y="4124"/>
                  </a:cubicBezTo>
                  <a:cubicBezTo>
                    <a:pt x="22043" y="4124"/>
                    <a:pt x="21251" y="3301"/>
                    <a:pt x="21251" y="2414"/>
                  </a:cubicBezTo>
                  <a:cubicBezTo>
                    <a:pt x="21251" y="1440"/>
                    <a:pt x="22070" y="701"/>
                    <a:pt x="22977" y="701"/>
                  </a:cubicBezTo>
                  <a:close/>
                  <a:moveTo>
                    <a:pt x="21231" y="4383"/>
                  </a:moveTo>
                  <a:cubicBezTo>
                    <a:pt x="21594" y="4383"/>
                    <a:pt x="21943" y="4663"/>
                    <a:pt x="22106" y="5011"/>
                  </a:cubicBezTo>
                  <a:cubicBezTo>
                    <a:pt x="22296" y="5581"/>
                    <a:pt x="21884" y="6056"/>
                    <a:pt x="21377" y="6151"/>
                  </a:cubicBezTo>
                  <a:cubicBezTo>
                    <a:pt x="21317" y="6163"/>
                    <a:pt x="21256" y="6168"/>
                    <a:pt x="21195" y="6168"/>
                  </a:cubicBezTo>
                  <a:cubicBezTo>
                    <a:pt x="20744" y="6168"/>
                    <a:pt x="20308" y="5869"/>
                    <a:pt x="20364" y="5423"/>
                  </a:cubicBezTo>
                  <a:cubicBezTo>
                    <a:pt x="20364" y="5043"/>
                    <a:pt x="20522" y="4726"/>
                    <a:pt x="20776" y="4568"/>
                  </a:cubicBezTo>
                  <a:cubicBezTo>
                    <a:pt x="20776" y="4536"/>
                    <a:pt x="20776" y="4505"/>
                    <a:pt x="20839" y="4505"/>
                  </a:cubicBezTo>
                  <a:cubicBezTo>
                    <a:pt x="20966" y="4420"/>
                    <a:pt x="21099" y="4383"/>
                    <a:pt x="21231" y="4383"/>
                  </a:cubicBezTo>
                  <a:close/>
                  <a:moveTo>
                    <a:pt x="3514" y="12691"/>
                  </a:moveTo>
                  <a:cubicBezTo>
                    <a:pt x="3557" y="12691"/>
                    <a:pt x="3600" y="12696"/>
                    <a:pt x="3643" y="12707"/>
                  </a:cubicBezTo>
                  <a:lnTo>
                    <a:pt x="3738" y="12707"/>
                  </a:lnTo>
                  <a:cubicBezTo>
                    <a:pt x="4276" y="12770"/>
                    <a:pt x="4878" y="13213"/>
                    <a:pt x="4878" y="13847"/>
                  </a:cubicBezTo>
                  <a:cubicBezTo>
                    <a:pt x="4878" y="14314"/>
                    <a:pt x="4521" y="14733"/>
                    <a:pt x="4054" y="14733"/>
                  </a:cubicBezTo>
                  <a:cubicBezTo>
                    <a:pt x="3983" y="14733"/>
                    <a:pt x="3909" y="14723"/>
                    <a:pt x="3833" y="14702"/>
                  </a:cubicBezTo>
                  <a:cubicBezTo>
                    <a:pt x="3294" y="14544"/>
                    <a:pt x="2693" y="13974"/>
                    <a:pt x="2819" y="13372"/>
                  </a:cubicBezTo>
                  <a:cubicBezTo>
                    <a:pt x="2847" y="13006"/>
                    <a:pt x="3175" y="12691"/>
                    <a:pt x="3514" y="12691"/>
                  </a:cubicBezTo>
                  <a:close/>
                  <a:moveTo>
                    <a:pt x="6905" y="13213"/>
                  </a:moveTo>
                  <a:cubicBezTo>
                    <a:pt x="6968" y="13213"/>
                    <a:pt x="7000" y="13277"/>
                    <a:pt x="7000" y="13308"/>
                  </a:cubicBezTo>
                  <a:lnTo>
                    <a:pt x="7063" y="13308"/>
                  </a:lnTo>
                  <a:cubicBezTo>
                    <a:pt x="7063" y="13277"/>
                    <a:pt x="7095" y="13245"/>
                    <a:pt x="7126" y="13245"/>
                  </a:cubicBezTo>
                  <a:cubicBezTo>
                    <a:pt x="7538" y="13277"/>
                    <a:pt x="7823" y="13720"/>
                    <a:pt x="7760" y="14100"/>
                  </a:cubicBezTo>
                  <a:cubicBezTo>
                    <a:pt x="7730" y="14519"/>
                    <a:pt x="7361" y="14768"/>
                    <a:pt x="7001" y="14768"/>
                  </a:cubicBezTo>
                  <a:cubicBezTo>
                    <a:pt x="6979" y="14768"/>
                    <a:pt x="6958" y="14767"/>
                    <a:pt x="6936" y="14765"/>
                  </a:cubicBezTo>
                  <a:cubicBezTo>
                    <a:pt x="6525" y="14702"/>
                    <a:pt x="6208" y="14385"/>
                    <a:pt x="6208" y="14005"/>
                  </a:cubicBezTo>
                  <a:cubicBezTo>
                    <a:pt x="6208" y="13625"/>
                    <a:pt x="6493" y="13213"/>
                    <a:pt x="6905" y="13213"/>
                  </a:cubicBezTo>
                  <a:close/>
                  <a:moveTo>
                    <a:pt x="5784" y="15604"/>
                  </a:moveTo>
                  <a:cubicBezTo>
                    <a:pt x="5892" y="15604"/>
                    <a:pt x="6002" y="15619"/>
                    <a:pt x="6113" y="15652"/>
                  </a:cubicBezTo>
                  <a:cubicBezTo>
                    <a:pt x="6164" y="15646"/>
                    <a:pt x="6215" y="15643"/>
                    <a:pt x="6265" y="15643"/>
                  </a:cubicBezTo>
                  <a:cubicBezTo>
                    <a:pt x="6996" y="15643"/>
                    <a:pt x="7643" y="16271"/>
                    <a:pt x="7791" y="16982"/>
                  </a:cubicBezTo>
                  <a:cubicBezTo>
                    <a:pt x="8013" y="17964"/>
                    <a:pt x="7095" y="18851"/>
                    <a:pt x="6145" y="18914"/>
                  </a:cubicBezTo>
                  <a:cubicBezTo>
                    <a:pt x="6128" y="18914"/>
                    <a:pt x="6112" y="18915"/>
                    <a:pt x="6095" y="18915"/>
                  </a:cubicBezTo>
                  <a:cubicBezTo>
                    <a:pt x="5075" y="18915"/>
                    <a:pt x="4309" y="17949"/>
                    <a:pt x="4403" y="17014"/>
                  </a:cubicBezTo>
                  <a:cubicBezTo>
                    <a:pt x="4430" y="16297"/>
                    <a:pt x="5058" y="15604"/>
                    <a:pt x="5784" y="15604"/>
                  </a:cubicBezTo>
                  <a:close/>
                  <a:moveTo>
                    <a:pt x="22399" y="0"/>
                  </a:moveTo>
                  <a:cubicBezTo>
                    <a:pt x="20044" y="0"/>
                    <a:pt x="17589" y="1103"/>
                    <a:pt x="15994" y="2541"/>
                  </a:cubicBezTo>
                  <a:cubicBezTo>
                    <a:pt x="14094" y="4283"/>
                    <a:pt x="13017" y="6595"/>
                    <a:pt x="10483" y="7576"/>
                  </a:cubicBezTo>
                  <a:cubicBezTo>
                    <a:pt x="9312" y="8051"/>
                    <a:pt x="8013" y="8210"/>
                    <a:pt x="6746" y="8210"/>
                  </a:cubicBezTo>
                  <a:cubicBezTo>
                    <a:pt x="6253" y="8202"/>
                    <a:pt x="5763" y="8179"/>
                    <a:pt x="5288" y="8179"/>
                  </a:cubicBezTo>
                  <a:cubicBezTo>
                    <a:pt x="3844" y="8179"/>
                    <a:pt x="2537" y="8395"/>
                    <a:pt x="1679" y="9920"/>
                  </a:cubicBezTo>
                  <a:cubicBezTo>
                    <a:pt x="1" y="12897"/>
                    <a:pt x="1141" y="16919"/>
                    <a:pt x="3294" y="19294"/>
                  </a:cubicBezTo>
                  <a:cubicBezTo>
                    <a:pt x="3326" y="19326"/>
                    <a:pt x="3326" y="19421"/>
                    <a:pt x="3326" y="19452"/>
                  </a:cubicBezTo>
                  <a:cubicBezTo>
                    <a:pt x="3453" y="19579"/>
                    <a:pt x="3611" y="19642"/>
                    <a:pt x="3738" y="19769"/>
                  </a:cubicBezTo>
                  <a:cubicBezTo>
                    <a:pt x="3801" y="19864"/>
                    <a:pt x="3801" y="19896"/>
                    <a:pt x="3769" y="19959"/>
                  </a:cubicBezTo>
                  <a:cubicBezTo>
                    <a:pt x="4972" y="20739"/>
                    <a:pt x="6391" y="21135"/>
                    <a:pt x="7814" y="21135"/>
                  </a:cubicBezTo>
                  <a:cubicBezTo>
                    <a:pt x="9163" y="21135"/>
                    <a:pt x="10515" y="20779"/>
                    <a:pt x="11687" y="20054"/>
                  </a:cubicBezTo>
                  <a:cubicBezTo>
                    <a:pt x="14284" y="18439"/>
                    <a:pt x="15234" y="15304"/>
                    <a:pt x="16722" y="12770"/>
                  </a:cubicBezTo>
                  <a:cubicBezTo>
                    <a:pt x="17926" y="10648"/>
                    <a:pt x="19446" y="9223"/>
                    <a:pt x="21694" y="8210"/>
                  </a:cubicBezTo>
                  <a:cubicBezTo>
                    <a:pt x="23214" y="7545"/>
                    <a:pt x="24829" y="6975"/>
                    <a:pt x="25969" y="5708"/>
                  </a:cubicBezTo>
                  <a:cubicBezTo>
                    <a:pt x="27521" y="4029"/>
                    <a:pt x="27363" y="1686"/>
                    <a:pt x="25178" y="609"/>
                  </a:cubicBezTo>
                  <a:cubicBezTo>
                    <a:pt x="24312" y="186"/>
                    <a:pt x="23364" y="0"/>
                    <a:pt x="22399" y="0"/>
                  </a:cubicBezTo>
                  <a:close/>
                </a:path>
              </a:pathLst>
            </a:custGeom>
            <a:solidFill>
              <a:srgbClr val="FFF8CD"/>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9"/>
            <p:cNvSpPr/>
            <p:nvPr/>
          </p:nvSpPr>
          <p:spPr>
            <a:xfrm>
              <a:off x="4257902" y="3343615"/>
              <a:ext cx="64684" cy="88694"/>
            </a:xfrm>
            <a:custGeom>
              <a:avLst/>
              <a:gdLst/>
              <a:ahLst/>
              <a:cxnLst/>
              <a:rect l="l" t="t" r="r" b="b"/>
              <a:pathLst>
                <a:path w="1964" h="2693" extrusionOk="0">
                  <a:moveTo>
                    <a:pt x="1964" y="1"/>
                  </a:moveTo>
                  <a:lnTo>
                    <a:pt x="1964" y="1"/>
                  </a:lnTo>
                  <a:cubicBezTo>
                    <a:pt x="1014" y="476"/>
                    <a:pt x="63" y="1172"/>
                    <a:pt x="0" y="2344"/>
                  </a:cubicBezTo>
                  <a:lnTo>
                    <a:pt x="0" y="2376"/>
                  </a:lnTo>
                  <a:cubicBezTo>
                    <a:pt x="412" y="2471"/>
                    <a:pt x="824" y="2597"/>
                    <a:pt x="1204" y="2692"/>
                  </a:cubicBezTo>
                  <a:cubicBezTo>
                    <a:pt x="1267" y="1742"/>
                    <a:pt x="1520" y="856"/>
                    <a:pt x="1964"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9"/>
            <p:cNvSpPr/>
            <p:nvPr/>
          </p:nvSpPr>
          <p:spPr>
            <a:xfrm>
              <a:off x="4103533" y="3508393"/>
              <a:ext cx="118928" cy="112704"/>
            </a:xfrm>
            <a:custGeom>
              <a:avLst/>
              <a:gdLst/>
              <a:ahLst/>
              <a:cxnLst/>
              <a:rect l="l" t="t" r="r" b="b"/>
              <a:pathLst>
                <a:path w="3611" h="3422" extrusionOk="0">
                  <a:moveTo>
                    <a:pt x="1235" y="350"/>
                  </a:moveTo>
                  <a:cubicBezTo>
                    <a:pt x="1235" y="350"/>
                    <a:pt x="1267" y="381"/>
                    <a:pt x="1299" y="381"/>
                  </a:cubicBezTo>
                  <a:cubicBezTo>
                    <a:pt x="1837" y="508"/>
                    <a:pt x="2502" y="635"/>
                    <a:pt x="2882" y="1015"/>
                  </a:cubicBezTo>
                  <a:cubicBezTo>
                    <a:pt x="3610" y="1775"/>
                    <a:pt x="2819" y="2883"/>
                    <a:pt x="1995" y="3010"/>
                  </a:cubicBezTo>
                  <a:cubicBezTo>
                    <a:pt x="1924" y="3022"/>
                    <a:pt x="1853" y="3027"/>
                    <a:pt x="1782" y="3027"/>
                  </a:cubicBezTo>
                  <a:cubicBezTo>
                    <a:pt x="1104" y="3027"/>
                    <a:pt x="501" y="2492"/>
                    <a:pt x="443" y="1775"/>
                  </a:cubicBezTo>
                  <a:cubicBezTo>
                    <a:pt x="348" y="1141"/>
                    <a:pt x="729" y="635"/>
                    <a:pt x="1235" y="350"/>
                  </a:cubicBezTo>
                  <a:close/>
                  <a:moveTo>
                    <a:pt x="1809" y="0"/>
                  </a:moveTo>
                  <a:cubicBezTo>
                    <a:pt x="880" y="0"/>
                    <a:pt x="1" y="719"/>
                    <a:pt x="32" y="1711"/>
                  </a:cubicBezTo>
                  <a:cubicBezTo>
                    <a:pt x="32" y="2598"/>
                    <a:pt x="824" y="3421"/>
                    <a:pt x="1774" y="3421"/>
                  </a:cubicBezTo>
                  <a:cubicBezTo>
                    <a:pt x="2724" y="3421"/>
                    <a:pt x="3610" y="2598"/>
                    <a:pt x="3579" y="1648"/>
                  </a:cubicBezTo>
                  <a:cubicBezTo>
                    <a:pt x="3515" y="666"/>
                    <a:pt x="2629" y="350"/>
                    <a:pt x="1837" y="191"/>
                  </a:cubicBezTo>
                  <a:lnTo>
                    <a:pt x="1869" y="191"/>
                  </a:lnTo>
                  <a:cubicBezTo>
                    <a:pt x="2027" y="191"/>
                    <a:pt x="1995" y="1"/>
                    <a:pt x="1869" y="1"/>
                  </a:cubicBezTo>
                  <a:cubicBezTo>
                    <a:pt x="1849" y="1"/>
                    <a:pt x="1829" y="0"/>
                    <a:pt x="1809"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9"/>
            <p:cNvSpPr/>
            <p:nvPr/>
          </p:nvSpPr>
          <p:spPr>
            <a:xfrm>
              <a:off x="4114994" y="3520941"/>
              <a:ext cx="107467" cy="88200"/>
            </a:xfrm>
            <a:custGeom>
              <a:avLst/>
              <a:gdLst/>
              <a:ahLst/>
              <a:cxnLst/>
              <a:rect l="l" t="t" r="r" b="b"/>
              <a:pathLst>
                <a:path w="3263" h="2678" extrusionOk="0">
                  <a:moveTo>
                    <a:pt x="887" y="0"/>
                  </a:moveTo>
                  <a:cubicBezTo>
                    <a:pt x="381" y="285"/>
                    <a:pt x="0" y="824"/>
                    <a:pt x="95" y="1425"/>
                  </a:cubicBezTo>
                  <a:cubicBezTo>
                    <a:pt x="153" y="2117"/>
                    <a:pt x="761" y="2677"/>
                    <a:pt x="1443" y="2677"/>
                  </a:cubicBezTo>
                  <a:cubicBezTo>
                    <a:pt x="1511" y="2677"/>
                    <a:pt x="1579" y="2672"/>
                    <a:pt x="1647" y="2660"/>
                  </a:cubicBezTo>
                  <a:cubicBezTo>
                    <a:pt x="2471" y="2534"/>
                    <a:pt x="3262" y="1425"/>
                    <a:pt x="2534" y="665"/>
                  </a:cubicBezTo>
                  <a:cubicBezTo>
                    <a:pt x="2186" y="254"/>
                    <a:pt x="1489" y="127"/>
                    <a:pt x="951" y="32"/>
                  </a:cubicBezTo>
                  <a:cubicBezTo>
                    <a:pt x="919" y="32"/>
                    <a:pt x="887" y="0"/>
                    <a:pt x="887"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9"/>
            <p:cNvSpPr/>
            <p:nvPr/>
          </p:nvSpPr>
          <p:spPr>
            <a:xfrm>
              <a:off x="3974194" y="4099820"/>
              <a:ext cx="73017" cy="92877"/>
            </a:xfrm>
            <a:custGeom>
              <a:avLst/>
              <a:gdLst/>
              <a:ahLst/>
              <a:cxnLst/>
              <a:rect l="l" t="t" r="r" b="b"/>
              <a:pathLst>
                <a:path w="2217" h="2820" extrusionOk="0">
                  <a:moveTo>
                    <a:pt x="539" y="1"/>
                  </a:moveTo>
                  <a:cubicBezTo>
                    <a:pt x="444" y="64"/>
                    <a:pt x="412" y="127"/>
                    <a:pt x="285" y="254"/>
                  </a:cubicBezTo>
                  <a:cubicBezTo>
                    <a:pt x="222" y="412"/>
                    <a:pt x="95" y="539"/>
                    <a:pt x="0" y="634"/>
                  </a:cubicBezTo>
                  <a:cubicBezTo>
                    <a:pt x="760" y="1331"/>
                    <a:pt x="1394" y="2059"/>
                    <a:pt x="2059" y="2819"/>
                  </a:cubicBezTo>
                  <a:cubicBezTo>
                    <a:pt x="2217" y="1647"/>
                    <a:pt x="1584" y="539"/>
                    <a:pt x="539"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9"/>
            <p:cNvSpPr/>
            <p:nvPr/>
          </p:nvSpPr>
          <p:spPr>
            <a:xfrm>
              <a:off x="4008612" y="4042446"/>
              <a:ext cx="59481" cy="43836"/>
            </a:xfrm>
            <a:custGeom>
              <a:avLst/>
              <a:gdLst/>
              <a:ahLst/>
              <a:cxnLst/>
              <a:rect l="l" t="t" r="r" b="b"/>
              <a:pathLst>
                <a:path w="1806" h="1331" extrusionOk="0">
                  <a:moveTo>
                    <a:pt x="475" y="1"/>
                  </a:moveTo>
                  <a:cubicBezTo>
                    <a:pt x="317" y="317"/>
                    <a:pt x="159" y="602"/>
                    <a:pt x="0" y="887"/>
                  </a:cubicBezTo>
                  <a:cubicBezTo>
                    <a:pt x="539" y="1204"/>
                    <a:pt x="1172" y="1331"/>
                    <a:pt x="1805" y="1331"/>
                  </a:cubicBezTo>
                  <a:cubicBezTo>
                    <a:pt x="1299" y="919"/>
                    <a:pt x="824" y="539"/>
                    <a:pt x="475"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9"/>
            <p:cNvSpPr/>
            <p:nvPr/>
          </p:nvSpPr>
          <p:spPr>
            <a:xfrm>
              <a:off x="4072244" y="3629135"/>
              <a:ext cx="66759" cy="59250"/>
            </a:xfrm>
            <a:custGeom>
              <a:avLst/>
              <a:gdLst/>
              <a:ahLst/>
              <a:cxnLst/>
              <a:rect l="l" t="t" r="r" b="b"/>
              <a:pathLst>
                <a:path w="2027" h="1799" extrusionOk="0">
                  <a:moveTo>
                    <a:pt x="830" y="307"/>
                  </a:moveTo>
                  <a:cubicBezTo>
                    <a:pt x="1116" y="307"/>
                    <a:pt x="1391" y="428"/>
                    <a:pt x="1520" y="737"/>
                  </a:cubicBezTo>
                  <a:cubicBezTo>
                    <a:pt x="1679" y="1086"/>
                    <a:pt x="1393" y="1434"/>
                    <a:pt x="1045" y="1466"/>
                  </a:cubicBezTo>
                  <a:cubicBezTo>
                    <a:pt x="994" y="1474"/>
                    <a:pt x="945" y="1478"/>
                    <a:pt x="899" y="1478"/>
                  </a:cubicBezTo>
                  <a:cubicBezTo>
                    <a:pt x="271" y="1478"/>
                    <a:pt x="188" y="709"/>
                    <a:pt x="602" y="326"/>
                  </a:cubicBezTo>
                  <a:lnTo>
                    <a:pt x="633" y="326"/>
                  </a:lnTo>
                  <a:cubicBezTo>
                    <a:pt x="698" y="314"/>
                    <a:pt x="764" y="307"/>
                    <a:pt x="830" y="307"/>
                  </a:cubicBezTo>
                  <a:close/>
                  <a:moveTo>
                    <a:pt x="869" y="1"/>
                  </a:moveTo>
                  <a:cubicBezTo>
                    <a:pt x="736" y="1"/>
                    <a:pt x="602" y="33"/>
                    <a:pt x="475" y="104"/>
                  </a:cubicBezTo>
                  <a:cubicBezTo>
                    <a:pt x="475" y="136"/>
                    <a:pt x="443" y="136"/>
                    <a:pt x="443" y="167"/>
                  </a:cubicBezTo>
                  <a:cubicBezTo>
                    <a:pt x="158" y="357"/>
                    <a:pt x="0" y="674"/>
                    <a:pt x="0" y="991"/>
                  </a:cubicBezTo>
                  <a:cubicBezTo>
                    <a:pt x="0" y="1493"/>
                    <a:pt x="443" y="1799"/>
                    <a:pt x="896" y="1799"/>
                  </a:cubicBezTo>
                  <a:cubicBezTo>
                    <a:pt x="956" y="1799"/>
                    <a:pt x="1017" y="1794"/>
                    <a:pt x="1077" y="1782"/>
                  </a:cubicBezTo>
                  <a:cubicBezTo>
                    <a:pt x="1615" y="1687"/>
                    <a:pt x="2027" y="1149"/>
                    <a:pt x="1774" y="642"/>
                  </a:cubicBezTo>
                  <a:cubicBezTo>
                    <a:pt x="1655" y="286"/>
                    <a:pt x="1269" y="1"/>
                    <a:pt x="869"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9"/>
            <p:cNvSpPr/>
            <p:nvPr/>
          </p:nvSpPr>
          <p:spPr>
            <a:xfrm>
              <a:off x="4079490" y="3639740"/>
              <a:ext cx="48052" cy="38106"/>
            </a:xfrm>
            <a:custGeom>
              <a:avLst/>
              <a:gdLst/>
              <a:ahLst/>
              <a:cxnLst/>
              <a:rect l="l" t="t" r="r" b="b"/>
              <a:pathLst>
                <a:path w="1459" h="1157" extrusionOk="0">
                  <a:moveTo>
                    <a:pt x="690" y="1"/>
                  </a:moveTo>
                  <a:cubicBezTo>
                    <a:pt x="617" y="1"/>
                    <a:pt x="544" y="13"/>
                    <a:pt x="477" y="35"/>
                  </a:cubicBezTo>
                  <a:lnTo>
                    <a:pt x="413" y="35"/>
                  </a:lnTo>
                  <a:cubicBezTo>
                    <a:pt x="0" y="389"/>
                    <a:pt x="55" y="1156"/>
                    <a:pt x="679" y="1156"/>
                  </a:cubicBezTo>
                  <a:cubicBezTo>
                    <a:pt x="725" y="1156"/>
                    <a:pt x="773" y="1152"/>
                    <a:pt x="825" y="1144"/>
                  </a:cubicBezTo>
                  <a:cubicBezTo>
                    <a:pt x="1173" y="1080"/>
                    <a:pt x="1459" y="764"/>
                    <a:pt x="1300" y="415"/>
                  </a:cubicBezTo>
                  <a:cubicBezTo>
                    <a:pt x="1179" y="125"/>
                    <a:pt x="929" y="1"/>
                    <a:pt x="690"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9"/>
            <p:cNvSpPr/>
            <p:nvPr/>
          </p:nvSpPr>
          <p:spPr>
            <a:xfrm>
              <a:off x="4109791" y="3311272"/>
              <a:ext cx="41729" cy="105392"/>
            </a:xfrm>
            <a:custGeom>
              <a:avLst/>
              <a:gdLst/>
              <a:ahLst/>
              <a:cxnLst/>
              <a:rect l="l" t="t" r="r" b="b"/>
              <a:pathLst>
                <a:path w="1267" h="3200" extrusionOk="0">
                  <a:moveTo>
                    <a:pt x="317" y="1"/>
                  </a:moveTo>
                  <a:lnTo>
                    <a:pt x="317" y="1"/>
                  </a:lnTo>
                  <a:cubicBezTo>
                    <a:pt x="602" y="1078"/>
                    <a:pt x="539" y="2186"/>
                    <a:pt x="0" y="3199"/>
                  </a:cubicBezTo>
                  <a:cubicBezTo>
                    <a:pt x="444" y="3168"/>
                    <a:pt x="855" y="3136"/>
                    <a:pt x="1267" y="3104"/>
                  </a:cubicBezTo>
                  <a:cubicBezTo>
                    <a:pt x="1172" y="1933"/>
                    <a:pt x="919" y="919"/>
                    <a:pt x="317"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9"/>
            <p:cNvSpPr/>
            <p:nvPr/>
          </p:nvSpPr>
          <p:spPr>
            <a:xfrm>
              <a:off x="3869887" y="4203073"/>
              <a:ext cx="88694" cy="88694"/>
            </a:xfrm>
            <a:custGeom>
              <a:avLst/>
              <a:gdLst/>
              <a:ahLst/>
              <a:cxnLst/>
              <a:rect l="l" t="t" r="r" b="b"/>
              <a:pathLst>
                <a:path w="2693" h="2693" extrusionOk="0">
                  <a:moveTo>
                    <a:pt x="855" y="1"/>
                  </a:moveTo>
                  <a:cubicBezTo>
                    <a:pt x="570" y="222"/>
                    <a:pt x="285" y="476"/>
                    <a:pt x="0" y="666"/>
                  </a:cubicBezTo>
                  <a:cubicBezTo>
                    <a:pt x="697" y="1679"/>
                    <a:pt x="1584" y="2344"/>
                    <a:pt x="2692" y="2693"/>
                  </a:cubicBezTo>
                  <a:cubicBezTo>
                    <a:pt x="1837" y="1996"/>
                    <a:pt x="1204" y="1077"/>
                    <a:pt x="855"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9"/>
            <p:cNvSpPr/>
            <p:nvPr/>
          </p:nvSpPr>
          <p:spPr>
            <a:xfrm>
              <a:off x="3963754" y="3333175"/>
              <a:ext cx="73050" cy="128348"/>
            </a:xfrm>
            <a:custGeom>
              <a:avLst/>
              <a:gdLst/>
              <a:ahLst/>
              <a:cxnLst/>
              <a:rect l="l" t="t" r="r" b="b"/>
              <a:pathLst>
                <a:path w="2218" h="3897" extrusionOk="0">
                  <a:moveTo>
                    <a:pt x="1014" y="1"/>
                  </a:moveTo>
                  <a:cubicBezTo>
                    <a:pt x="159" y="1173"/>
                    <a:pt x="0" y="2598"/>
                    <a:pt x="539" y="3896"/>
                  </a:cubicBezTo>
                  <a:cubicBezTo>
                    <a:pt x="951" y="3643"/>
                    <a:pt x="1394" y="3453"/>
                    <a:pt x="1837" y="3263"/>
                  </a:cubicBezTo>
                  <a:cubicBezTo>
                    <a:pt x="1996" y="3199"/>
                    <a:pt x="2122" y="3168"/>
                    <a:pt x="2217" y="3136"/>
                  </a:cubicBezTo>
                  <a:cubicBezTo>
                    <a:pt x="1394" y="2281"/>
                    <a:pt x="1046" y="1173"/>
                    <a:pt x="1014"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9"/>
            <p:cNvSpPr/>
            <p:nvPr/>
          </p:nvSpPr>
          <p:spPr>
            <a:xfrm>
              <a:off x="3807309" y="3510501"/>
              <a:ext cx="71996" cy="62609"/>
            </a:xfrm>
            <a:custGeom>
              <a:avLst/>
              <a:gdLst/>
              <a:ahLst/>
              <a:cxnLst/>
              <a:rect l="l" t="t" r="r" b="b"/>
              <a:pathLst>
                <a:path w="2186" h="1901" extrusionOk="0">
                  <a:moveTo>
                    <a:pt x="0" y="1"/>
                  </a:moveTo>
                  <a:cubicBezTo>
                    <a:pt x="570" y="539"/>
                    <a:pt x="1014" y="1204"/>
                    <a:pt x="1204" y="1901"/>
                  </a:cubicBezTo>
                  <a:cubicBezTo>
                    <a:pt x="1520" y="1584"/>
                    <a:pt x="1869" y="1267"/>
                    <a:pt x="2185" y="951"/>
                  </a:cubicBezTo>
                  <a:lnTo>
                    <a:pt x="2185" y="951"/>
                  </a:lnTo>
                  <a:cubicBezTo>
                    <a:pt x="2176" y="960"/>
                    <a:pt x="2167" y="964"/>
                    <a:pt x="2157" y="964"/>
                  </a:cubicBezTo>
                  <a:cubicBezTo>
                    <a:pt x="2132" y="964"/>
                    <a:pt x="2103" y="941"/>
                    <a:pt x="2059" y="919"/>
                  </a:cubicBezTo>
                  <a:cubicBezTo>
                    <a:pt x="1520" y="317"/>
                    <a:pt x="792" y="64"/>
                    <a:pt x="0"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9"/>
            <p:cNvSpPr/>
            <p:nvPr/>
          </p:nvSpPr>
          <p:spPr>
            <a:xfrm>
              <a:off x="3645628" y="4310510"/>
              <a:ext cx="54277" cy="94952"/>
            </a:xfrm>
            <a:custGeom>
              <a:avLst/>
              <a:gdLst/>
              <a:ahLst/>
              <a:cxnLst/>
              <a:rect l="l" t="t" r="r" b="b"/>
              <a:pathLst>
                <a:path w="1648" h="2883" extrusionOk="0">
                  <a:moveTo>
                    <a:pt x="1045" y="1"/>
                  </a:moveTo>
                  <a:lnTo>
                    <a:pt x="1045" y="1"/>
                  </a:lnTo>
                  <a:cubicBezTo>
                    <a:pt x="697" y="64"/>
                    <a:pt x="380" y="96"/>
                    <a:pt x="0" y="159"/>
                  </a:cubicBezTo>
                  <a:lnTo>
                    <a:pt x="0" y="254"/>
                  </a:lnTo>
                  <a:cubicBezTo>
                    <a:pt x="64" y="254"/>
                    <a:pt x="95" y="254"/>
                    <a:pt x="127" y="317"/>
                  </a:cubicBezTo>
                  <a:cubicBezTo>
                    <a:pt x="602" y="1109"/>
                    <a:pt x="855" y="1964"/>
                    <a:pt x="855" y="2882"/>
                  </a:cubicBezTo>
                  <a:cubicBezTo>
                    <a:pt x="1267" y="2059"/>
                    <a:pt x="1647" y="982"/>
                    <a:pt x="1014" y="191"/>
                  </a:cubicBezTo>
                  <a:cubicBezTo>
                    <a:pt x="919" y="96"/>
                    <a:pt x="950" y="32"/>
                    <a:pt x="1045"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9"/>
            <p:cNvSpPr/>
            <p:nvPr/>
          </p:nvSpPr>
          <p:spPr>
            <a:xfrm>
              <a:off x="3545536" y="3997752"/>
              <a:ext cx="120970" cy="108455"/>
            </a:xfrm>
            <a:custGeom>
              <a:avLst/>
              <a:gdLst/>
              <a:ahLst/>
              <a:cxnLst/>
              <a:rect l="l" t="t" r="r" b="b"/>
              <a:pathLst>
                <a:path w="3673" h="3293" extrusionOk="0">
                  <a:moveTo>
                    <a:pt x="1424" y="281"/>
                  </a:moveTo>
                  <a:cubicBezTo>
                    <a:pt x="1424" y="344"/>
                    <a:pt x="1456" y="408"/>
                    <a:pt x="1551" y="408"/>
                  </a:cubicBezTo>
                  <a:cubicBezTo>
                    <a:pt x="2216" y="408"/>
                    <a:pt x="2849" y="661"/>
                    <a:pt x="3103" y="1326"/>
                  </a:cubicBezTo>
                  <a:cubicBezTo>
                    <a:pt x="3356" y="2023"/>
                    <a:pt x="2786" y="2751"/>
                    <a:pt x="2089" y="2941"/>
                  </a:cubicBezTo>
                  <a:cubicBezTo>
                    <a:pt x="2002" y="2961"/>
                    <a:pt x="1915" y="2970"/>
                    <a:pt x="1829" y="2970"/>
                  </a:cubicBezTo>
                  <a:cubicBezTo>
                    <a:pt x="1232" y="2970"/>
                    <a:pt x="696" y="2513"/>
                    <a:pt x="474" y="1959"/>
                  </a:cubicBezTo>
                  <a:cubicBezTo>
                    <a:pt x="284" y="1199"/>
                    <a:pt x="728" y="408"/>
                    <a:pt x="1424" y="281"/>
                  </a:cubicBezTo>
                  <a:close/>
                  <a:moveTo>
                    <a:pt x="1392" y="0"/>
                  </a:moveTo>
                  <a:cubicBezTo>
                    <a:pt x="699" y="0"/>
                    <a:pt x="85" y="683"/>
                    <a:pt x="31" y="1389"/>
                  </a:cubicBezTo>
                  <a:cubicBezTo>
                    <a:pt x="0" y="2341"/>
                    <a:pt x="773" y="3292"/>
                    <a:pt x="1743" y="3292"/>
                  </a:cubicBezTo>
                  <a:cubicBezTo>
                    <a:pt x="1774" y="3292"/>
                    <a:pt x="1805" y="3291"/>
                    <a:pt x="1836" y="3290"/>
                  </a:cubicBezTo>
                  <a:cubicBezTo>
                    <a:pt x="2818" y="3258"/>
                    <a:pt x="3673" y="2371"/>
                    <a:pt x="3483" y="1358"/>
                  </a:cubicBezTo>
                  <a:cubicBezTo>
                    <a:pt x="3332" y="663"/>
                    <a:pt x="2634" y="55"/>
                    <a:pt x="1855" y="55"/>
                  </a:cubicBezTo>
                  <a:cubicBezTo>
                    <a:pt x="1817" y="55"/>
                    <a:pt x="1779" y="56"/>
                    <a:pt x="1741" y="59"/>
                  </a:cubicBezTo>
                  <a:cubicBezTo>
                    <a:pt x="1624" y="19"/>
                    <a:pt x="1507" y="0"/>
                    <a:pt x="1392"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9"/>
            <p:cNvSpPr/>
            <p:nvPr/>
          </p:nvSpPr>
          <p:spPr>
            <a:xfrm>
              <a:off x="3554890" y="4005953"/>
              <a:ext cx="100155" cy="88957"/>
            </a:xfrm>
            <a:custGeom>
              <a:avLst/>
              <a:gdLst/>
              <a:ahLst/>
              <a:cxnLst/>
              <a:rect l="l" t="t" r="r" b="b"/>
              <a:pathLst>
                <a:path w="3041" h="2701" extrusionOk="0">
                  <a:moveTo>
                    <a:pt x="1172" y="0"/>
                  </a:moveTo>
                  <a:cubicBezTo>
                    <a:pt x="475" y="127"/>
                    <a:pt x="0" y="950"/>
                    <a:pt x="222" y="1679"/>
                  </a:cubicBezTo>
                  <a:cubicBezTo>
                    <a:pt x="412" y="2248"/>
                    <a:pt x="926" y="2701"/>
                    <a:pt x="1507" y="2701"/>
                  </a:cubicBezTo>
                  <a:cubicBezTo>
                    <a:pt x="1605" y="2701"/>
                    <a:pt x="1705" y="2688"/>
                    <a:pt x="1805" y="2660"/>
                  </a:cubicBezTo>
                  <a:cubicBezTo>
                    <a:pt x="2502" y="2502"/>
                    <a:pt x="3040" y="1742"/>
                    <a:pt x="2819" y="1045"/>
                  </a:cubicBezTo>
                  <a:cubicBezTo>
                    <a:pt x="2597" y="412"/>
                    <a:pt x="1932" y="127"/>
                    <a:pt x="1299" y="127"/>
                  </a:cubicBezTo>
                  <a:cubicBezTo>
                    <a:pt x="1235" y="127"/>
                    <a:pt x="1172" y="95"/>
                    <a:pt x="1172"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9"/>
            <p:cNvSpPr/>
            <p:nvPr/>
          </p:nvSpPr>
          <p:spPr>
            <a:xfrm>
              <a:off x="3609102" y="3920419"/>
              <a:ext cx="52202" cy="51214"/>
            </a:xfrm>
            <a:custGeom>
              <a:avLst/>
              <a:gdLst/>
              <a:ahLst/>
              <a:cxnLst/>
              <a:rect l="l" t="t" r="r" b="b"/>
              <a:pathLst>
                <a:path w="1585" h="1555" extrusionOk="0">
                  <a:moveTo>
                    <a:pt x="698" y="0"/>
                  </a:moveTo>
                  <a:cubicBezTo>
                    <a:pt x="286" y="0"/>
                    <a:pt x="1" y="444"/>
                    <a:pt x="1" y="792"/>
                  </a:cubicBezTo>
                  <a:cubicBezTo>
                    <a:pt x="1" y="1172"/>
                    <a:pt x="318" y="1489"/>
                    <a:pt x="729" y="1552"/>
                  </a:cubicBezTo>
                  <a:cubicBezTo>
                    <a:pt x="749" y="1554"/>
                    <a:pt x="768" y="1555"/>
                    <a:pt x="788" y="1555"/>
                  </a:cubicBezTo>
                  <a:cubicBezTo>
                    <a:pt x="1150" y="1555"/>
                    <a:pt x="1523" y="1280"/>
                    <a:pt x="1553" y="919"/>
                  </a:cubicBezTo>
                  <a:cubicBezTo>
                    <a:pt x="1584" y="507"/>
                    <a:pt x="1363" y="64"/>
                    <a:pt x="919" y="32"/>
                  </a:cubicBezTo>
                  <a:cubicBezTo>
                    <a:pt x="888" y="32"/>
                    <a:pt x="856" y="64"/>
                    <a:pt x="856" y="127"/>
                  </a:cubicBezTo>
                  <a:cubicBezTo>
                    <a:pt x="856" y="159"/>
                    <a:pt x="856" y="190"/>
                    <a:pt x="888" y="190"/>
                  </a:cubicBezTo>
                  <a:cubicBezTo>
                    <a:pt x="1408" y="435"/>
                    <a:pt x="1396" y="1270"/>
                    <a:pt x="796" y="1270"/>
                  </a:cubicBezTo>
                  <a:cubicBezTo>
                    <a:pt x="774" y="1270"/>
                    <a:pt x="752" y="1269"/>
                    <a:pt x="729" y="1267"/>
                  </a:cubicBezTo>
                  <a:cubicBezTo>
                    <a:pt x="476" y="1236"/>
                    <a:pt x="254" y="1014"/>
                    <a:pt x="286" y="761"/>
                  </a:cubicBezTo>
                  <a:cubicBezTo>
                    <a:pt x="318" y="475"/>
                    <a:pt x="476" y="349"/>
                    <a:pt x="729" y="222"/>
                  </a:cubicBezTo>
                  <a:cubicBezTo>
                    <a:pt x="761" y="190"/>
                    <a:pt x="793" y="159"/>
                    <a:pt x="793" y="127"/>
                  </a:cubicBezTo>
                  <a:cubicBezTo>
                    <a:pt x="793" y="64"/>
                    <a:pt x="761" y="0"/>
                    <a:pt x="698"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9"/>
            <p:cNvSpPr/>
            <p:nvPr/>
          </p:nvSpPr>
          <p:spPr>
            <a:xfrm>
              <a:off x="3671713" y="3524070"/>
              <a:ext cx="93898" cy="142905"/>
            </a:xfrm>
            <a:custGeom>
              <a:avLst/>
              <a:gdLst/>
              <a:ahLst/>
              <a:cxnLst/>
              <a:rect l="l" t="t" r="r" b="b"/>
              <a:pathLst>
                <a:path w="2851" h="4339" extrusionOk="0">
                  <a:moveTo>
                    <a:pt x="539" y="0"/>
                  </a:moveTo>
                  <a:cubicBezTo>
                    <a:pt x="0" y="1457"/>
                    <a:pt x="158" y="2914"/>
                    <a:pt x="792" y="4339"/>
                  </a:cubicBezTo>
                  <a:cubicBezTo>
                    <a:pt x="1520" y="4181"/>
                    <a:pt x="2185" y="3959"/>
                    <a:pt x="2850" y="3516"/>
                  </a:cubicBezTo>
                  <a:cubicBezTo>
                    <a:pt x="1584" y="2755"/>
                    <a:pt x="760" y="1457"/>
                    <a:pt x="539"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9"/>
            <p:cNvSpPr/>
            <p:nvPr/>
          </p:nvSpPr>
          <p:spPr>
            <a:xfrm>
              <a:off x="3617468" y="3923548"/>
              <a:ext cx="38600" cy="38666"/>
            </a:xfrm>
            <a:custGeom>
              <a:avLst/>
              <a:gdLst/>
              <a:ahLst/>
              <a:cxnLst/>
              <a:rect l="l" t="t" r="r" b="b"/>
              <a:pathLst>
                <a:path w="1172" h="1174" extrusionOk="0">
                  <a:moveTo>
                    <a:pt x="539" y="0"/>
                  </a:moveTo>
                  <a:cubicBezTo>
                    <a:pt x="539" y="64"/>
                    <a:pt x="507" y="95"/>
                    <a:pt x="475" y="127"/>
                  </a:cubicBezTo>
                  <a:cubicBezTo>
                    <a:pt x="222" y="254"/>
                    <a:pt x="64" y="380"/>
                    <a:pt x="32" y="666"/>
                  </a:cubicBezTo>
                  <a:cubicBezTo>
                    <a:pt x="0" y="919"/>
                    <a:pt x="190" y="1109"/>
                    <a:pt x="475" y="1172"/>
                  </a:cubicBezTo>
                  <a:cubicBezTo>
                    <a:pt x="488" y="1173"/>
                    <a:pt x="500" y="1173"/>
                    <a:pt x="513" y="1173"/>
                  </a:cubicBezTo>
                  <a:cubicBezTo>
                    <a:pt x="1172" y="1173"/>
                    <a:pt x="1162" y="344"/>
                    <a:pt x="634" y="95"/>
                  </a:cubicBezTo>
                  <a:cubicBezTo>
                    <a:pt x="602" y="64"/>
                    <a:pt x="602" y="64"/>
                    <a:pt x="602"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9"/>
            <p:cNvSpPr/>
            <p:nvPr/>
          </p:nvSpPr>
          <p:spPr>
            <a:xfrm>
              <a:off x="3463098" y="4290682"/>
              <a:ext cx="81382" cy="155453"/>
            </a:xfrm>
            <a:custGeom>
              <a:avLst/>
              <a:gdLst/>
              <a:ahLst/>
              <a:cxnLst/>
              <a:rect l="l" t="t" r="r" b="b"/>
              <a:pathLst>
                <a:path w="2471" h="4720" extrusionOk="0">
                  <a:moveTo>
                    <a:pt x="0" y="1"/>
                  </a:moveTo>
                  <a:cubicBezTo>
                    <a:pt x="159" y="1869"/>
                    <a:pt x="950" y="3548"/>
                    <a:pt x="2471" y="4720"/>
                  </a:cubicBezTo>
                  <a:cubicBezTo>
                    <a:pt x="1837" y="3453"/>
                    <a:pt x="1520" y="1964"/>
                    <a:pt x="1805" y="539"/>
                  </a:cubicBezTo>
                  <a:cubicBezTo>
                    <a:pt x="1204" y="381"/>
                    <a:pt x="602" y="223"/>
                    <a:pt x="0"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9"/>
            <p:cNvSpPr/>
            <p:nvPr/>
          </p:nvSpPr>
          <p:spPr>
            <a:xfrm>
              <a:off x="3493333" y="3903193"/>
              <a:ext cx="71996" cy="67286"/>
            </a:xfrm>
            <a:custGeom>
              <a:avLst/>
              <a:gdLst/>
              <a:ahLst/>
              <a:cxnLst/>
              <a:rect l="l" t="t" r="r" b="b"/>
              <a:pathLst>
                <a:path w="2186" h="2043" extrusionOk="0">
                  <a:moveTo>
                    <a:pt x="887" y="207"/>
                  </a:moveTo>
                  <a:cubicBezTo>
                    <a:pt x="887" y="238"/>
                    <a:pt x="919" y="270"/>
                    <a:pt x="951" y="270"/>
                  </a:cubicBezTo>
                  <a:cubicBezTo>
                    <a:pt x="1267" y="365"/>
                    <a:pt x="1648" y="523"/>
                    <a:pt x="1774" y="840"/>
                  </a:cubicBezTo>
                  <a:cubicBezTo>
                    <a:pt x="1933" y="1157"/>
                    <a:pt x="1838" y="1695"/>
                    <a:pt x="1394" y="1695"/>
                  </a:cubicBezTo>
                  <a:cubicBezTo>
                    <a:pt x="1077" y="1695"/>
                    <a:pt x="666" y="1379"/>
                    <a:pt x="507" y="1125"/>
                  </a:cubicBezTo>
                  <a:cubicBezTo>
                    <a:pt x="412" y="967"/>
                    <a:pt x="349" y="713"/>
                    <a:pt x="444" y="523"/>
                  </a:cubicBezTo>
                  <a:cubicBezTo>
                    <a:pt x="507" y="333"/>
                    <a:pt x="666" y="207"/>
                    <a:pt x="887" y="207"/>
                  </a:cubicBezTo>
                  <a:close/>
                  <a:moveTo>
                    <a:pt x="799" y="1"/>
                  </a:moveTo>
                  <a:cubicBezTo>
                    <a:pt x="476" y="1"/>
                    <a:pt x="124" y="316"/>
                    <a:pt x="96" y="682"/>
                  </a:cubicBezTo>
                  <a:cubicBezTo>
                    <a:pt x="1" y="1284"/>
                    <a:pt x="602" y="1854"/>
                    <a:pt x="1141" y="2012"/>
                  </a:cubicBezTo>
                  <a:cubicBezTo>
                    <a:pt x="1217" y="2033"/>
                    <a:pt x="1291" y="2043"/>
                    <a:pt x="1362" y="2043"/>
                  </a:cubicBezTo>
                  <a:cubicBezTo>
                    <a:pt x="1829" y="2043"/>
                    <a:pt x="2186" y="1624"/>
                    <a:pt x="2186" y="1157"/>
                  </a:cubicBezTo>
                  <a:cubicBezTo>
                    <a:pt x="2186" y="523"/>
                    <a:pt x="1584" y="80"/>
                    <a:pt x="982" y="17"/>
                  </a:cubicBezTo>
                  <a:lnTo>
                    <a:pt x="919" y="17"/>
                  </a:lnTo>
                  <a:cubicBezTo>
                    <a:pt x="880" y="6"/>
                    <a:pt x="839" y="1"/>
                    <a:pt x="799"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9"/>
            <p:cNvSpPr/>
            <p:nvPr/>
          </p:nvSpPr>
          <p:spPr>
            <a:xfrm>
              <a:off x="3503774" y="3907903"/>
              <a:ext cx="53223" cy="50094"/>
            </a:xfrm>
            <a:custGeom>
              <a:avLst/>
              <a:gdLst/>
              <a:ahLst/>
              <a:cxnLst/>
              <a:rect l="l" t="t" r="r" b="b"/>
              <a:pathLst>
                <a:path w="1616" h="1521" extrusionOk="0">
                  <a:moveTo>
                    <a:pt x="539" y="0"/>
                  </a:moveTo>
                  <a:cubicBezTo>
                    <a:pt x="317" y="64"/>
                    <a:pt x="159" y="190"/>
                    <a:pt x="95" y="349"/>
                  </a:cubicBezTo>
                  <a:cubicBezTo>
                    <a:pt x="0" y="539"/>
                    <a:pt x="32" y="760"/>
                    <a:pt x="159" y="919"/>
                  </a:cubicBezTo>
                  <a:cubicBezTo>
                    <a:pt x="349" y="1204"/>
                    <a:pt x="729" y="1521"/>
                    <a:pt x="1077" y="1521"/>
                  </a:cubicBezTo>
                  <a:cubicBezTo>
                    <a:pt x="1521" y="1521"/>
                    <a:pt x="1616" y="982"/>
                    <a:pt x="1457" y="665"/>
                  </a:cubicBezTo>
                  <a:cubicBezTo>
                    <a:pt x="1299" y="349"/>
                    <a:pt x="982" y="222"/>
                    <a:pt x="602" y="95"/>
                  </a:cubicBezTo>
                  <a:cubicBezTo>
                    <a:pt x="570" y="64"/>
                    <a:pt x="539" y="64"/>
                    <a:pt x="539"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9"/>
            <p:cNvSpPr/>
            <p:nvPr/>
          </p:nvSpPr>
          <p:spPr>
            <a:xfrm>
              <a:off x="3539245" y="3559542"/>
              <a:ext cx="38600" cy="110563"/>
            </a:xfrm>
            <a:custGeom>
              <a:avLst/>
              <a:gdLst/>
              <a:ahLst/>
              <a:cxnLst/>
              <a:rect l="l" t="t" r="r" b="b"/>
              <a:pathLst>
                <a:path w="1172" h="3357" extrusionOk="0">
                  <a:moveTo>
                    <a:pt x="0" y="0"/>
                  </a:moveTo>
                  <a:lnTo>
                    <a:pt x="0" y="0"/>
                  </a:lnTo>
                  <a:cubicBezTo>
                    <a:pt x="444" y="1045"/>
                    <a:pt x="539" y="2217"/>
                    <a:pt x="190" y="3325"/>
                  </a:cubicBezTo>
                  <a:cubicBezTo>
                    <a:pt x="507" y="3325"/>
                    <a:pt x="792" y="3357"/>
                    <a:pt x="1077" y="3357"/>
                  </a:cubicBezTo>
                  <a:cubicBezTo>
                    <a:pt x="1172" y="2090"/>
                    <a:pt x="824" y="855"/>
                    <a:pt x="0"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9"/>
            <p:cNvSpPr/>
            <p:nvPr/>
          </p:nvSpPr>
          <p:spPr>
            <a:xfrm>
              <a:off x="3217991" y="4211439"/>
              <a:ext cx="170043" cy="77397"/>
            </a:xfrm>
            <a:custGeom>
              <a:avLst/>
              <a:gdLst/>
              <a:ahLst/>
              <a:cxnLst/>
              <a:rect l="l" t="t" r="r" b="b"/>
              <a:pathLst>
                <a:path w="5163" h="2350" extrusionOk="0">
                  <a:moveTo>
                    <a:pt x="4054" y="0"/>
                  </a:moveTo>
                  <a:cubicBezTo>
                    <a:pt x="3104" y="1330"/>
                    <a:pt x="1584" y="2090"/>
                    <a:pt x="0" y="2280"/>
                  </a:cubicBezTo>
                  <a:cubicBezTo>
                    <a:pt x="330" y="2326"/>
                    <a:pt x="657" y="2350"/>
                    <a:pt x="981" y="2350"/>
                  </a:cubicBezTo>
                  <a:cubicBezTo>
                    <a:pt x="2433" y="2350"/>
                    <a:pt x="3819" y="1888"/>
                    <a:pt x="5035" y="982"/>
                  </a:cubicBezTo>
                  <a:cubicBezTo>
                    <a:pt x="5067" y="950"/>
                    <a:pt x="5130" y="950"/>
                    <a:pt x="5162" y="950"/>
                  </a:cubicBezTo>
                  <a:cubicBezTo>
                    <a:pt x="4750" y="665"/>
                    <a:pt x="4402" y="285"/>
                    <a:pt x="4054"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9"/>
            <p:cNvSpPr/>
            <p:nvPr/>
          </p:nvSpPr>
          <p:spPr>
            <a:xfrm>
              <a:off x="3381747" y="3559542"/>
              <a:ext cx="91790" cy="121003"/>
            </a:xfrm>
            <a:custGeom>
              <a:avLst/>
              <a:gdLst/>
              <a:ahLst/>
              <a:cxnLst/>
              <a:rect l="l" t="t" r="r" b="b"/>
              <a:pathLst>
                <a:path w="2787" h="3674" extrusionOk="0">
                  <a:moveTo>
                    <a:pt x="0" y="0"/>
                  </a:moveTo>
                  <a:cubicBezTo>
                    <a:pt x="950" y="1013"/>
                    <a:pt x="1869" y="2280"/>
                    <a:pt x="1615" y="3674"/>
                  </a:cubicBezTo>
                  <a:cubicBezTo>
                    <a:pt x="1995" y="3515"/>
                    <a:pt x="2407" y="3420"/>
                    <a:pt x="2787" y="3357"/>
                  </a:cubicBezTo>
                  <a:cubicBezTo>
                    <a:pt x="2534" y="1805"/>
                    <a:pt x="1425" y="538"/>
                    <a:pt x="0"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9"/>
            <p:cNvSpPr/>
            <p:nvPr/>
          </p:nvSpPr>
          <p:spPr>
            <a:xfrm>
              <a:off x="3160617" y="4041425"/>
              <a:ext cx="127261" cy="102230"/>
            </a:xfrm>
            <a:custGeom>
              <a:avLst/>
              <a:gdLst/>
              <a:ahLst/>
              <a:cxnLst/>
              <a:rect l="l" t="t" r="r" b="b"/>
              <a:pathLst>
                <a:path w="3864" h="3104" extrusionOk="0">
                  <a:moveTo>
                    <a:pt x="3484" y="0"/>
                  </a:moveTo>
                  <a:cubicBezTo>
                    <a:pt x="1742" y="253"/>
                    <a:pt x="285" y="1425"/>
                    <a:pt x="0" y="3104"/>
                  </a:cubicBezTo>
                  <a:cubicBezTo>
                    <a:pt x="798" y="2168"/>
                    <a:pt x="2051" y="1471"/>
                    <a:pt x="3301" y="1471"/>
                  </a:cubicBezTo>
                  <a:cubicBezTo>
                    <a:pt x="3489" y="1471"/>
                    <a:pt x="3677" y="1487"/>
                    <a:pt x="3864" y="1520"/>
                  </a:cubicBezTo>
                  <a:cubicBezTo>
                    <a:pt x="3706" y="1045"/>
                    <a:pt x="3579" y="507"/>
                    <a:pt x="3484"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9"/>
            <p:cNvSpPr/>
            <p:nvPr/>
          </p:nvSpPr>
          <p:spPr>
            <a:xfrm>
              <a:off x="3277440" y="3642968"/>
              <a:ext cx="74071" cy="121036"/>
            </a:xfrm>
            <a:custGeom>
              <a:avLst/>
              <a:gdLst/>
              <a:ahLst/>
              <a:cxnLst/>
              <a:rect l="l" t="t" r="r" b="b"/>
              <a:pathLst>
                <a:path w="2249" h="3675" extrusionOk="0">
                  <a:moveTo>
                    <a:pt x="380" y="1"/>
                  </a:moveTo>
                  <a:lnTo>
                    <a:pt x="380" y="1"/>
                  </a:lnTo>
                  <a:cubicBezTo>
                    <a:pt x="0" y="1331"/>
                    <a:pt x="507" y="2787"/>
                    <a:pt x="1615" y="3674"/>
                  </a:cubicBezTo>
                  <a:cubicBezTo>
                    <a:pt x="1805" y="3389"/>
                    <a:pt x="1995" y="3104"/>
                    <a:pt x="2249" y="2882"/>
                  </a:cubicBezTo>
                  <a:cubicBezTo>
                    <a:pt x="1109" y="2376"/>
                    <a:pt x="475" y="1204"/>
                    <a:pt x="380"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9"/>
            <p:cNvSpPr/>
            <p:nvPr/>
          </p:nvSpPr>
          <p:spPr>
            <a:xfrm>
              <a:off x="3227377" y="3773361"/>
              <a:ext cx="71996" cy="79275"/>
            </a:xfrm>
            <a:custGeom>
              <a:avLst/>
              <a:gdLst/>
              <a:ahLst/>
              <a:cxnLst/>
              <a:rect l="l" t="t" r="r" b="b"/>
              <a:pathLst>
                <a:path w="2186" h="2407" extrusionOk="0">
                  <a:moveTo>
                    <a:pt x="0" y="0"/>
                  </a:moveTo>
                  <a:cubicBezTo>
                    <a:pt x="190" y="1014"/>
                    <a:pt x="887" y="1900"/>
                    <a:pt x="1837" y="2407"/>
                  </a:cubicBezTo>
                  <a:cubicBezTo>
                    <a:pt x="1900" y="2059"/>
                    <a:pt x="2027" y="1679"/>
                    <a:pt x="2185" y="1362"/>
                  </a:cubicBezTo>
                  <a:cubicBezTo>
                    <a:pt x="1267" y="1299"/>
                    <a:pt x="475" y="729"/>
                    <a:pt x="0"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0" name="Google Shape;1320;p49"/>
          <p:cNvSpPr/>
          <p:nvPr/>
        </p:nvSpPr>
        <p:spPr>
          <a:xfrm>
            <a:off x="3400520" y="2744909"/>
            <a:ext cx="10440" cy="53486"/>
          </a:xfrm>
          <a:custGeom>
            <a:avLst/>
            <a:gdLst/>
            <a:ahLst/>
            <a:cxnLst/>
            <a:rect l="l" t="t" r="r" b="b"/>
            <a:pathLst>
              <a:path w="317" h="1624" extrusionOk="0">
                <a:moveTo>
                  <a:pt x="222" y="1"/>
                </a:moveTo>
                <a:cubicBezTo>
                  <a:pt x="174" y="1"/>
                  <a:pt x="127" y="32"/>
                  <a:pt x="127" y="96"/>
                </a:cubicBezTo>
                <a:cubicBezTo>
                  <a:pt x="64" y="571"/>
                  <a:pt x="0" y="1077"/>
                  <a:pt x="32" y="1552"/>
                </a:cubicBezTo>
                <a:cubicBezTo>
                  <a:pt x="32" y="1600"/>
                  <a:pt x="64" y="1624"/>
                  <a:pt x="95" y="1624"/>
                </a:cubicBezTo>
                <a:cubicBezTo>
                  <a:pt x="127" y="1624"/>
                  <a:pt x="159" y="1600"/>
                  <a:pt x="159" y="1552"/>
                </a:cubicBezTo>
                <a:cubicBezTo>
                  <a:pt x="254" y="1077"/>
                  <a:pt x="285" y="571"/>
                  <a:pt x="317" y="96"/>
                </a:cubicBezTo>
                <a:cubicBezTo>
                  <a:pt x="317" y="32"/>
                  <a:pt x="269" y="1"/>
                  <a:pt x="222"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1" name="Google Shape;1321;p49"/>
          <p:cNvGrpSpPr/>
          <p:nvPr/>
        </p:nvGrpSpPr>
        <p:grpSpPr>
          <a:xfrm>
            <a:off x="3243022" y="1864834"/>
            <a:ext cx="1075374" cy="1177866"/>
            <a:chOff x="3243022" y="1864834"/>
            <a:chExt cx="1075374" cy="1177866"/>
          </a:xfrm>
        </p:grpSpPr>
        <p:sp>
          <p:nvSpPr>
            <p:cNvPr id="1322" name="Google Shape;1322;p49"/>
            <p:cNvSpPr/>
            <p:nvPr/>
          </p:nvSpPr>
          <p:spPr>
            <a:xfrm>
              <a:off x="3268053" y="1886308"/>
              <a:ext cx="948133" cy="487965"/>
            </a:xfrm>
            <a:custGeom>
              <a:avLst/>
              <a:gdLst/>
              <a:ahLst/>
              <a:cxnLst/>
              <a:rect l="l" t="t" r="r" b="b"/>
              <a:pathLst>
                <a:path w="28788" h="14816" extrusionOk="0">
                  <a:moveTo>
                    <a:pt x="18699" y="1029"/>
                  </a:moveTo>
                  <a:cubicBezTo>
                    <a:pt x="20815" y="1029"/>
                    <a:pt x="22704" y="1738"/>
                    <a:pt x="23594" y="3870"/>
                  </a:cubicBezTo>
                  <a:cubicBezTo>
                    <a:pt x="24259" y="5485"/>
                    <a:pt x="23657" y="7417"/>
                    <a:pt x="22485" y="8747"/>
                  </a:cubicBezTo>
                  <a:cubicBezTo>
                    <a:pt x="21623" y="9714"/>
                    <a:pt x="20702" y="10076"/>
                    <a:pt x="19718" y="10076"/>
                  </a:cubicBezTo>
                  <a:cubicBezTo>
                    <a:pt x="18930" y="10076"/>
                    <a:pt x="18101" y="9845"/>
                    <a:pt x="17228" y="9507"/>
                  </a:cubicBezTo>
                  <a:cubicBezTo>
                    <a:pt x="16250" y="9131"/>
                    <a:pt x="15307" y="8964"/>
                    <a:pt x="14394" y="8964"/>
                  </a:cubicBezTo>
                  <a:cubicBezTo>
                    <a:pt x="11850" y="8964"/>
                    <a:pt x="9538" y="10259"/>
                    <a:pt x="7347" y="11914"/>
                  </a:cubicBezTo>
                  <a:cubicBezTo>
                    <a:pt x="6447" y="12611"/>
                    <a:pt x="5227" y="13773"/>
                    <a:pt x="4074" y="13773"/>
                  </a:cubicBezTo>
                  <a:cubicBezTo>
                    <a:pt x="3604" y="13773"/>
                    <a:pt x="3145" y="13580"/>
                    <a:pt x="2724" y="13085"/>
                  </a:cubicBezTo>
                  <a:cubicBezTo>
                    <a:pt x="2692" y="13022"/>
                    <a:pt x="2692" y="12927"/>
                    <a:pt x="2724" y="12864"/>
                  </a:cubicBezTo>
                  <a:cubicBezTo>
                    <a:pt x="2344" y="12104"/>
                    <a:pt x="2249" y="11154"/>
                    <a:pt x="2660" y="10425"/>
                  </a:cubicBezTo>
                  <a:cubicBezTo>
                    <a:pt x="3294" y="7037"/>
                    <a:pt x="8836" y="4091"/>
                    <a:pt x="11243" y="2951"/>
                  </a:cubicBezTo>
                  <a:cubicBezTo>
                    <a:pt x="13086" y="2126"/>
                    <a:pt x="16068" y="1029"/>
                    <a:pt x="18699" y="1029"/>
                  </a:cubicBezTo>
                  <a:close/>
                  <a:moveTo>
                    <a:pt x="20285" y="1"/>
                  </a:moveTo>
                  <a:cubicBezTo>
                    <a:pt x="20130" y="1"/>
                    <a:pt x="19976" y="2"/>
                    <a:pt x="19825" y="6"/>
                  </a:cubicBezTo>
                  <a:cubicBezTo>
                    <a:pt x="17006" y="69"/>
                    <a:pt x="14220" y="798"/>
                    <a:pt x="11623" y="1938"/>
                  </a:cubicBezTo>
                  <a:cubicBezTo>
                    <a:pt x="7822" y="3648"/>
                    <a:pt x="0" y="8177"/>
                    <a:pt x="1394" y="13339"/>
                  </a:cubicBezTo>
                  <a:cubicBezTo>
                    <a:pt x="1425" y="13339"/>
                    <a:pt x="1457" y="13370"/>
                    <a:pt x="1489" y="13465"/>
                  </a:cubicBezTo>
                  <a:cubicBezTo>
                    <a:pt x="1945" y="14448"/>
                    <a:pt x="2656" y="14816"/>
                    <a:pt x="3492" y="14816"/>
                  </a:cubicBezTo>
                  <a:cubicBezTo>
                    <a:pt x="5674" y="14816"/>
                    <a:pt x="8704" y="12310"/>
                    <a:pt x="10261" y="11692"/>
                  </a:cubicBezTo>
                  <a:cubicBezTo>
                    <a:pt x="11546" y="11136"/>
                    <a:pt x="12784" y="10928"/>
                    <a:pt x="14061" y="10928"/>
                  </a:cubicBezTo>
                  <a:cubicBezTo>
                    <a:pt x="14892" y="10928"/>
                    <a:pt x="15740" y="11016"/>
                    <a:pt x="16626" y="11154"/>
                  </a:cubicBezTo>
                  <a:cubicBezTo>
                    <a:pt x="17870" y="11354"/>
                    <a:pt x="19101" y="11528"/>
                    <a:pt x="20310" y="11528"/>
                  </a:cubicBezTo>
                  <a:cubicBezTo>
                    <a:pt x="21779" y="11528"/>
                    <a:pt x="23217" y="11270"/>
                    <a:pt x="24607" y="10489"/>
                  </a:cubicBezTo>
                  <a:cubicBezTo>
                    <a:pt x="27236" y="9063"/>
                    <a:pt x="28787" y="5612"/>
                    <a:pt x="27236" y="2888"/>
                  </a:cubicBezTo>
                  <a:cubicBezTo>
                    <a:pt x="25922" y="530"/>
                    <a:pt x="22836" y="1"/>
                    <a:pt x="20285" y="1"/>
                  </a:cubicBezTo>
                  <a:close/>
                </a:path>
              </a:pathLst>
            </a:custGeom>
            <a:solidFill>
              <a:srgbClr val="5BC0C7"/>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9"/>
            <p:cNvSpPr/>
            <p:nvPr/>
          </p:nvSpPr>
          <p:spPr>
            <a:xfrm>
              <a:off x="3243022" y="1864834"/>
              <a:ext cx="1007580" cy="526861"/>
            </a:xfrm>
            <a:custGeom>
              <a:avLst/>
              <a:gdLst/>
              <a:ahLst/>
              <a:cxnLst/>
              <a:rect l="l" t="t" r="r" b="b"/>
              <a:pathLst>
                <a:path w="30593" h="15997" extrusionOk="0">
                  <a:moveTo>
                    <a:pt x="21153" y="715"/>
                  </a:moveTo>
                  <a:cubicBezTo>
                    <a:pt x="23665" y="715"/>
                    <a:pt x="26693" y="1199"/>
                    <a:pt x="28027" y="3572"/>
                  </a:cubicBezTo>
                  <a:cubicBezTo>
                    <a:pt x="29579" y="6327"/>
                    <a:pt x="27996" y="9747"/>
                    <a:pt x="25430" y="11172"/>
                  </a:cubicBezTo>
                  <a:cubicBezTo>
                    <a:pt x="23975" y="11971"/>
                    <a:pt x="22490" y="12222"/>
                    <a:pt x="20986" y="12222"/>
                  </a:cubicBezTo>
                  <a:cubicBezTo>
                    <a:pt x="19806" y="12222"/>
                    <a:pt x="18615" y="12068"/>
                    <a:pt x="17418" y="11901"/>
                  </a:cubicBezTo>
                  <a:cubicBezTo>
                    <a:pt x="16542" y="11765"/>
                    <a:pt x="15709" y="11682"/>
                    <a:pt x="14892" y="11682"/>
                  </a:cubicBezTo>
                  <a:cubicBezTo>
                    <a:pt x="13611" y="11682"/>
                    <a:pt x="12367" y="11885"/>
                    <a:pt x="11053" y="12407"/>
                  </a:cubicBezTo>
                  <a:cubicBezTo>
                    <a:pt x="9522" y="13047"/>
                    <a:pt x="6490" y="15550"/>
                    <a:pt x="4314" y="15550"/>
                  </a:cubicBezTo>
                  <a:cubicBezTo>
                    <a:pt x="3474" y="15550"/>
                    <a:pt x="2762" y="15177"/>
                    <a:pt x="2312" y="14181"/>
                  </a:cubicBezTo>
                  <a:cubicBezTo>
                    <a:pt x="2312" y="14117"/>
                    <a:pt x="2217" y="14086"/>
                    <a:pt x="2185" y="14086"/>
                  </a:cubicBezTo>
                  <a:cubicBezTo>
                    <a:pt x="792" y="8892"/>
                    <a:pt x="8614" y="4363"/>
                    <a:pt x="12446" y="2685"/>
                  </a:cubicBezTo>
                  <a:cubicBezTo>
                    <a:pt x="15011" y="1513"/>
                    <a:pt x="17830" y="816"/>
                    <a:pt x="20648" y="721"/>
                  </a:cubicBezTo>
                  <a:cubicBezTo>
                    <a:pt x="20814" y="717"/>
                    <a:pt x="20982" y="715"/>
                    <a:pt x="21153" y="715"/>
                  </a:cubicBezTo>
                  <a:close/>
                  <a:moveTo>
                    <a:pt x="20932" y="1"/>
                  </a:moveTo>
                  <a:cubicBezTo>
                    <a:pt x="17042" y="1"/>
                    <a:pt x="13042" y="1397"/>
                    <a:pt x="9754" y="3223"/>
                  </a:cubicBezTo>
                  <a:cubicBezTo>
                    <a:pt x="6271" y="5250"/>
                    <a:pt x="0" y="9525"/>
                    <a:pt x="1837" y="14276"/>
                  </a:cubicBezTo>
                  <a:lnTo>
                    <a:pt x="1837" y="14307"/>
                  </a:lnTo>
                  <a:cubicBezTo>
                    <a:pt x="1869" y="14307"/>
                    <a:pt x="1869" y="14339"/>
                    <a:pt x="1869" y="14339"/>
                  </a:cubicBezTo>
                  <a:lnTo>
                    <a:pt x="2090" y="14814"/>
                  </a:lnTo>
                  <a:cubicBezTo>
                    <a:pt x="2154" y="14877"/>
                    <a:pt x="2185" y="14909"/>
                    <a:pt x="2217" y="14909"/>
                  </a:cubicBezTo>
                  <a:cubicBezTo>
                    <a:pt x="2787" y="15662"/>
                    <a:pt x="3644" y="15997"/>
                    <a:pt x="4563" y="15997"/>
                  </a:cubicBezTo>
                  <a:cubicBezTo>
                    <a:pt x="5074" y="15997"/>
                    <a:pt x="5603" y="15893"/>
                    <a:pt x="6112" y="15701"/>
                  </a:cubicBezTo>
                  <a:cubicBezTo>
                    <a:pt x="9184" y="14497"/>
                    <a:pt x="11338" y="12122"/>
                    <a:pt x="14853" y="12122"/>
                  </a:cubicBezTo>
                  <a:cubicBezTo>
                    <a:pt x="17021" y="12122"/>
                    <a:pt x="19104" y="12816"/>
                    <a:pt x="21258" y="12816"/>
                  </a:cubicBezTo>
                  <a:cubicBezTo>
                    <a:pt x="21747" y="12816"/>
                    <a:pt x="22240" y="12780"/>
                    <a:pt x="22739" y="12692"/>
                  </a:cubicBezTo>
                  <a:cubicBezTo>
                    <a:pt x="24829" y="12344"/>
                    <a:pt x="26919" y="11299"/>
                    <a:pt x="28122" y="9494"/>
                  </a:cubicBezTo>
                  <a:cubicBezTo>
                    <a:pt x="30592" y="5757"/>
                    <a:pt x="28597" y="1482"/>
                    <a:pt x="24385" y="405"/>
                  </a:cubicBezTo>
                  <a:cubicBezTo>
                    <a:pt x="23259" y="127"/>
                    <a:pt x="22100" y="1"/>
                    <a:pt x="20932"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9"/>
            <p:cNvSpPr/>
            <p:nvPr/>
          </p:nvSpPr>
          <p:spPr>
            <a:xfrm>
              <a:off x="3298288" y="1919935"/>
              <a:ext cx="768736" cy="419394"/>
            </a:xfrm>
            <a:custGeom>
              <a:avLst/>
              <a:gdLst/>
              <a:ahLst/>
              <a:cxnLst/>
              <a:rect l="l" t="t" r="r" b="b"/>
              <a:pathLst>
                <a:path w="23341" h="12734" extrusionOk="0">
                  <a:moveTo>
                    <a:pt x="1806" y="10924"/>
                  </a:moveTo>
                  <a:lnTo>
                    <a:pt x="1806" y="10924"/>
                  </a:lnTo>
                  <a:cubicBezTo>
                    <a:pt x="1932" y="11241"/>
                    <a:pt x="2091" y="11621"/>
                    <a:pt x="2312" y="11969"/>
                  </a:cubicBezTo>
                  <a:cubicBezTo>
                    <a:pt x="2249" y="11938"/>
                    <a:pt x="2217" y="11843"/>
                    <a:pt x="2091" y="11811"/>
                  </a:cubicBezTo>
                  <a:cubicBezTo>
                    <a:pt x="1932" y="11526"/>
                    <a:pt x="1837" y="11209"/>
                    <a:pt x="1806" y="10924"/>
                  </a:cubicBezTo>
                  <a:close/>
                  <a:moveTo>
                    <a:pt x="17433" y="431"/>
                  </a:moveTo>
                  <a:cubicBezTo>
                    <a:pt x="20086" y="431"/>
                    <a:pt x="23176" y="2075"/>
                    <a:pt x="22359" y="5224"/>
                  </a:cubicBezTo>
                  <a:cubicBezTo>
                    <a:pt x="21795" y="7187"/>
                    <a:pt x="20375" y="8390"/>
                    <a:pt x="18615" y="8390"/>
                  </a:cubicBezTo>
                  <a:cubicBezTo>
                    <a:pt x="18103" y="8390"/>
                    <a:pt x="17563" y="8288"/>
                    <a:pt x="17007" y="8074"/>
                  </a:cubicBezTo>
                  <a:cubicBezTo>
                    <a:pt x="15792" y="7615"/>
                    <a:pt x="14692" y="7248"/>
                    <a:pt x="13412" y="7248"/>
                  </a:cubicBezTo>
                  <a:cubicBezTo>
                    <a:pt x="13191" y="7248"/>
                    <a:pt x="12965" y="7259"/>
                    <a:pt x="12732" y="7282"/>
                  </a:cubicBezTo>
                  <a:cubicBezTo>
                    <a:pt x="11243" y="7441"/>
                    <a:pt x="9818" y="8011"/>
                    <a:pt x="8520" y="8802"/>
                  </a:cubicBezTo>
                  <a:cubicBezTo>
                    <a:pt x="7310" y="9506"/>
                    <a:pt x="4775" y="12134"/>
                    <a:pt x="3047" y="12134"/>
                  </a:cubicBezTo>
                  <a:cubicBezTo>
                    <a:pt x="2830" y="12134"/>
                    <a:pt x="2626" y="12093"/>
                    <a:pt x="2439" y="12001"/>
                  </a:cubicBezTo>
                  <a:cubicBezTo>
                    <a:pt x="2534" y="12001"/>
                    <a:pt x="2566" y="11969"/>
                    <a:pt x="2534" y="11874"/>
                  </a:cubicBezTo>
                  <a:cubicBezTo>
                    <a:pt x="1" y="7504"/>
                    <a:pt x="7633" y="3482"/>
                    <a:pt x="10800" y="2152"/>
                  </a:cubicBezTo>
                  <a:cubicBezTo>
                    <a:pt x="12732" y="1265"/>
                    <a:pt x="14917" y="569"/>
                    <a:pt x="17070" y="442"/>
                  </a:cubicBezTo>
                  <a:cubicBezTo>
                    <a:pt x="17190" y="435"/>
                    <a:pt x="17311" y="431"/>
                    <a:pt x="17433" y="431"/>
                  </a:cubicBezTo>
                  <a:close/>
                  <a:moveTo>
                    <a:pt x="17785" y="0"/>
                  </a:moveTo>
                  <a:cubicBezTo>
                    <a:pt x="15161" y="0"/>
                    <a:pt x="12184" y="1103"/>
                    <a:pt x="10325" y="1962"/>
                  </a:cubicBezTo>
                  <a:cubicBezTo>
                    <a:pt x="7918" y="3007"/>
                    <a:pt x="2376" y="6016"/>
                    <a:pt x="1774" y="9341"/>
                  </a:cubicBezTo>
                  <a:cubicBezTo>
                    <a:pt x="1362" y="10133"/>
                    <a:pt x="1426" y="11051"/>
                    <a:pt x="1837" y="11811"/>
                  </a:cubicBezTo>
                  <a:cubicBezTo>
                    <a:pt x="1806" y="11874"/>
                    <a:pt x="1774" y="11969"/>
                    <a:pt x="1837" y="12033"/>
                  </a:cubicBezTo>
                  <a:cubicBezTo>
                    <a:pt x="2269" y="12538"/>
                    <a:pt x="2735" y="12734"/>
                    <a:pt x="3211" y="12734"/>
                  </a:cubicBezTo>
                  <a:cubicBezTo>
                    <a:pt x="4375" y="12734"/>
                    <a:pt x="5593" y="11558"/>
                    <a:pt x="6493" y="10861"/>
                  </a:cubicBezTo>
                  <a:cubicBezTo>
                    <a:pt x="8660" y="9206"/>
                    <a:pt x="10983" y="7911"/>
                    <a:pt x="13522" y="7911"/>
                  </a:cubicBezTo>
                  <a:cubicBezTo>
                    <a:pt x="14433" y="7911"/>
                    <a:pt x="15372" y="8078"/>
                    <a:pt x="16342" y="8454"/>
                  </a:cubicBezTo>
                  <a:cubicBezTo>
                    <a:pt x="17217" y="8807"/>
                    <a:pt x="18049" y="9047"/>
                    <a:pt x="18839" y="9047"/>
                  </a:cubicBezTo>
                  <a:cubicBezTo>
                    <a:pt x="19821" y="9047"/>
                    <a:pt x="20739" y="8677"/>
                    <a:pt x="21599" y="7694"/>
                  </a:cubicBezTo>
                  <a:cubicBezTo>
                    <a:pt x="22707" y="6396"/>
                    <a:pt x="23341" y="4496"/>
                    <a:pt x="22676" y="2849"/>
                  </a:cubicBezTo>
                  <a:cubicBezTo>
                    <a:pt x="21786" y="715"/>
                    <a:pt x="19900" y="0"/>
                    <a:pt x="17785"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9"/>
            <p:cNvSpPr/>
            <p:nvPr/>
          </p:nvSpPr>
          <p:spPr>
            <a:xfrm>
              <a:off x="3298288" y="1935184"/>
              <a:ext cx="763367" cy="385438"/>
            </a:xfrm>
            <a:custGeom>
              <a:avLst/>
              <a:gdLst/>
              <a:ahLst/>
              <a:cxnLst/>
              <a:rect l="l" t="t" r="r" b="b"/>
              <a:pathLst>
                <a:path w="23178" h="11703" extrusionOk="0">
                  <a:moveTo>
                    <a:pt x="16310" y="1372"/>
                  </a:moveTo>
                  <a:cubicBezTo>
                    <a:pt x="16469" y="1372"/>
                    <a:pt x="16500" y="1594"/>
                    <a:pt x="16342" y="1626"/>
                  </a:cubicBezTo>
                  <a:cubicBezTo>
                    <a:pt x="15677" y="1721"/>
                    <a:pt x="14948" y="1721"/>
                    <a:pt x="14252" y="1816"/>
                  </a:cubicBezTo>
                  <a:cubicBezTo>
                    <a:pt x="14157" y="1816"/>
                    <a:pt x="14125" y="1594"/>
                    <a:pt x="14252" y="1594"/>
                  </a:cubicBezTo>
                  <a:cubicBezTo>
                    <a:pt x="14948" y="1531"/>
                    <a:pt x="15613" y="1404"/>
                    <a:pt x="16310" y="1372"/>
                  </a:cubicBezTo>
                  <a:close/>
                  <a:moveTo>
                    <a:pt x="17830" y="1341"/>
                  </a:moveTo>
                  <a:cubicBezTo>
                    <a:pt x="18464" y="1341"/>
                    <a:pt x="19255" y="1499"/>
                    <a:pt x="19794" y="1879"/>
                  </a:cubicBezTo>
                  <a:cubicBezTo>
                    <a:pt x="19951" y="1984"/>
                    <a:pt x="19870" y="2196"/>
                    <a:pt x="19731" y="2196"/>
                  </a:cubicBezTo>
                  <a:cubicBezTo>
                    <a:pt x="19701" y="2196"/>
                    <a:pt x="19669" y="2186"/>
                    <a:pt x="19635" y="2164"/>
                  </a:cubicBezTo>
                  <a:cubicBezTo>
                    <a:pt x="19350" y="2006"/>
                    <a:pt x="19065" y="1847"/>
                    <a:pt x="18780" y="1752"/>
                  </a:cubicBezTo>
                  <a:cubicBezTo>
                    <a:pt x="18464" y="1626"/>
                    <a:pt x="18147" y="1594"/>
                    <a:pt x="17830" y="1562"/>
                  </a:cubicBezTo>
                  <a:cubicBezTo>
                    <a:pt x="17672" y="1562"/>
                    <a:pt x="17672" y="1341"/>
                    <a:pt x="17830" y="1341"/>
                  </a:cubicBezTo>
                  <a:close/>
                  <a:moveTo>
                    <a:pt x="12281" y="1868"/>
                  </a:moveTo>
                  <a:cubicBezTo>
                    <a:pt x="12410" y="1868"/>
                    <a:pt x="12491" y="2049"/>
                    <a:pt x="12352" y="2132"/>
                  </a:cubicBezTo>
                  <a:cubicBezTo>
                    <a:pt x="11465" y="2607"/>
                    <a:pt x="10610" y="3019"/>
                    <a:pt x="9723" y="3462"/>
                  </a:cubicBezTo>
                  <a:cubicBezTo>
                    <a:pt x="9717" y="3465"/>
                    <a:pt x="9711" y="3467"/>
                    <a:pt x="9705" y="3467"/>
                  </a:cubicBezTo>
                  <a:cubicBezTo>
                    <a:pt x="9644" y="3467"/>
                    <a:pt x="9573" y="3333"/>
                    <a:pt x="9660" y="3304"/>
                  </a:cubicBezTo>
                  <a:cubicBezTo>
                    <a:pt x="10483" y="2829"/>
                    <a:pt x="11338" y="2322"/>
                    <a:pt x="12225" y="1879"/>
                  </a:cubicBezTo>
                  <a:cubicBezTo>
                    <a:pt x="12244" y="1871"/>
                    <a:pt x="12263" y="1868"/>
                    <a:pt x="12281" y="1868"/>
                  </a:cubicBezTo>
                  <a:close/>
                  <a:moveTo>
                    <a:pt x="15550" y="2861"/>
                  </a:moveTo>
                  <a:cubicBezTo>
                    <a:pt x="15677" y="2861"/>
                    <a:pt x="15708" y="3082"/>
                    <a:pt x="15582" y="3114"/>
                  </a:cubicBezTo>
                  <a:cubicBezTo>
                    <a:pt x="15075" y="3272"/>
                    <a:pt x="14568" y="3399"/>
                    <a:pt x="14030" y="3494"/>
                  </a:cubicBezTo>
                  <a:cubicBezTo>
                    <a:pt x="14015" y="3504"/>
                    <a:pt x="14000" y="3509"/>
                    <a:pt x="13987" y="3509"/>
                  </a:cubicBezTo>
                  <a:cubicBezTo>
                    <a:pt x="13919" y="3509"/>
                    <a:pt x="13892" y="3389"/>
                    <a:pt x="13998" y="3336"/>
                  </a:cubicBezTo>
                  <a:cubicBezTo>
                    <a:pt x="14505" y="3146"/>
                    <a:pt x="15043" y="2987"/>
                    <a:pt x="15550" y="2861"/>
                  </a:cubicBezTo>
                  <a:close/>
                  <a:moveTo>
                    <a:pt x="18323" y="3045"/>
                  </a:moveTo>
                  <a:cubicBezTo>
                    <a:pt x="18819" y="3045"/>
                    <a:pt x="19349" y="3203"/>
                    <a:pt x="19667" y="3589"/>
                  </a:cubicBezTo>
                  <a:cubicBezTo>
                    <a:pt x="19771" y="3693"/>
                    <a:pt x="19684" y="3796"/>
                    <a:pt x="19580" y="3796"/>
                  </a:cubicBezTo>
                  <a:cubicBezTo>
                    <a:pt x="19556" y="3796"/>
                    <a:pt x="19532" y="3791"/>
                    <a:pt x="19509" y="3779"/>
                  </a:cubicBezTo>
                  <a:cubicBezTo>
                    <a:pt x="19255" y="3621"/>
                    <a:pt x="19034" y="3431"/>
                    <a:pt x="18717" y="3399"/>
                  </a:cubicBezTo>
                  <a:cubicBezTo>
                    <a:pt x="18503" y="3328"/>
                    <a:pt x="18272" y="3292"/>
                    <a:pt x="18036" y="3292"/>
                  </a:cubicBezTo>
                  <a:cubicBezTo>
                    <a:pt x="17957" y="3292"/>
                    <a:pt x="17878" y="3296"/>
                    <a:pt x="17799" y="3304"/>
                  </a:cubicBezTo>
                  <a:cubicBezTo>
                    <a:pt x="17672" y="3304"/>
                    <a:pt x="17640" y="3146"/>
                    <a:pt x="17767" y="3114"/>
                  </a:cubicBezTo>
                  <a:cubicBezTo>
                    <a:pt x="17937" y="3069"/>
                    <a:pt x="18127" y="3045"/>
                    <a:pt x="18323" y="3045"/>
                  </a:cubicBezTo>
                  <a:close/>
                  <a:moveTo>
                    <a:pt x="11864" y="3690"/>
                  </a:moveTo>
                  <a:cubicBezTo>
                    <a:pt x="11968" y="3690"/>
                    <a:pt x="12011" y="3829"/>
                    <a:pt x="11908" y="3906"/>
                  </a:cubicBezTo>
                  <a:cubicBezTo>
                    <a:pt x="11180" y="4286"/>
                    <a:pt x="10483" y="4666"/>
                    <a:pt x="9723" y="5014"/>
                  </a:cubicBezTo>
                  <a:cubicBezTo>
                    <a:pt x="9712" y="5017"/>
                    <a:pt x="9701" y="5018"/>
                    <a:pt x="9691" y="5018"/>
                  </a:cubicBezTo>
                  <a:cubicBezTo>
                    <a:pt x="9592" y="5018"/>
                    <a:pt x="9573" y="4885"/>
                    <a:pt x="9660" y="4856"/>
                  </a:cubicBezTo>
                  <a:cubicBezTo>
                    <a:pt x="10356" y="4444"/>
                    <a:pt x="11085" y="4064"/>
                    <a:pt x="11781" y="3716"/>
                  </a:cubicBezTo>
                  <a:cubicBezTo>
                    <a:pt x="11812" y="3698"/>
                    <a:pt x="11840" y="3690"/>
                    <a:pt x="11864" y="3690"/>
                  </a:cubicBezTo>
                  <a:close/>
                  <a:moveTo>
                    <a:pt x="16405" y="4853"/>
                  </a:moveTo>
                  <a:cubicBezTo>
                    <a:pt x="16559" y="4853"/>
                    <a:pt x="16523" y="5078"/>
                    <a:pt x="16374" y="5078"/>
                  </a:cubicBezTo>
                  <a:cubicBezTo>
                    <a:pt x="16136" y="5109"/>
                    <a:pt x="15906" y="5109"/>
                    <a:pt x="15689" y="5109"/>
                  </a:cubicBezTo>
                  <a:cubicBezTo>
                    <a:pt x="15471" y="5109"/>
                    <a:pt x="15265" y="5109"/>
                    <a:pt x="15075" y="5141"/>
                  </a:cubicBezTo>
                  <a:cubicBezTo>
                    <a:pt x="14948" y="5141"/>
                    <a:pt x="14948" y="4919"/>
                    <a:pt x="15075" y="4919"/>
                  </a:cubicBezTo>
                  <a:cubicBezTo>
                    <a:pt x="15518" y="4919"/>
                    <a:pt x="15930" y="4856"/>
                    <a:pt x="16374" y="4856"/>
                  </a:cubicBezTo>
                  <a:cubicBezTo>
                    <a:pt x="16385" y="4854"/>
                    <a:pt x="16395" y="4853"/>
                    <a:pt x="16405" y="4853"/>
                  </a:cubicBezTo>
                  <a:close/>
                  <a:moveTo>
                    <a:pt x="8212" y="3864"/>
                  </a:moveTo>
                  <a:cubicBezTo>
                    <a:pt x="8316" y="3864"/>
                    <a:pt x="8379" y="4068"/>
                    <a:pt x="8266" y="4096"/>
                  </a:cubicBezTo>
                  <a:cubicBezTo>
                    <a:pt x="7538" y="4381"/>
                    <a:pt x="6904" y="4698"/>
                    <a:pt x="6429" y="5331"/>
                  </a:cubicBezTo>
                  <a:cubicBezTo>
                    <a:pt x="6412" y="5349"/>
                    <a:pt x="6387" y="5356"/>
                    <a:pt x="6361" y="5356"/>
                  </a:cubicBezTo>
                  <a:cubicBezTo>
                    <a:pt x="6295" y="5356"/>
                    <a:pt x="6225" y="5304"/>
                    <a:pt x="6271" y="5236"/>
                  </a:cubicBezTo>
                  <a:cubicBezTo>
                    <a:pt x="6714" y="4603"/>
                    <a:pt x="7379" y="4064"/>
                    <a:pt x="8171" y="3874"/>
                  </a:cubicBezTo>
                  <a:cubicBezTo>
                    <a:pt x="8185" y="3867"/>
                    <a:pt x="8199" y="3864"/>
                    <a:pt x="8212" y="3864"/>
                  </a:cubicBezTo>
                  <a:close/>
                  <a:moveTo>
                    <a:pt x="19338" y="5334"/>
                  </a:moveTo>
                  <a:cubicBezTo>
                    <a:pt x="19529" y="5334"/>
                    <a:pt x="19647" y="5588"/>
                    <a:pt x="19540" y="5774"/>
                  </a:cubicBezTo>
                  <a:cubicBezTo>
                    <a:pt x="19495" y="5843"/>
                    <a:pt x="19416" y="5895"/>
                    <a:pt x="19317" y="5895"/>
                  </a:cubicBezTo>
                  <a:cubicBezTo>
                    <a:pt x="19278" y="5895"/>
                    <a:pt x="19236" y="5887"/>
                    <a:pt x="19192" y="5869"/>
                  </a:cubicBezTo>
                  <a:cubicBezTo>
                    <a:pt x="19085" y="5869"/>
                    <a:pt x="18866" y="5690"/>
                    <a:pt x="18762" y="5690"/>
                  </a:cubicBezTo>
                  <a:cubicBezTo>
                    <a:pt x="18743" y="5690"/>
                    <a:pt x="18727" y="5696"/>
                    <a:pt x="18717" y="5711"/>
                  </a:cubicBezTo>
                  <a:cubicBezTo>
                    <a:pt x="18684" y="5744"/>
                    <a:pt x="18649" y="5758"/>
                    <a:pt x="18617" y="5758"/>
                  </a:cubicBezTo>
                  <a:cubicBezTo>
                    <a:pt x="18525" y="5758"/>
                    <a:pt x="18457" y="5646"/>
                    <a:pt x="18527" y="5553"/>
                  </a:cubicBezTo>
                  <a:cubicBezTo>
                    <a:pt x="18573" y="5484"/>
                    <a:pt x="18651" y="5432"/>
                    <a:pt x="18751" y="5432"/>
                  </a:cubicBezTo>
                  <a:cubicBezTo>
                    <a:pt x="18789" y="5432"/>
                    <a:pt x="18831" y="5440"/>
                    <a:pt x="18875" y="5458"/>
                  </a:cubicBezTo>
                  <a:cubicBezTo>
                    <a:pt x="19002" y="5458"/>
                    <a:pt x="19034" y="5489"/>
                    <a:pt x="19097" y="5521"/>
                  </a:cubicBezTo>
                  <a:lnTo>
                    <a:pt x="19160" y="5521"/>
                  </a:lnTo>
                  <a:cubicBezTo>
                    <a:pt x="19160" y="5489"/>
                    <a:pt x="19160" y="5394"/>
                    <a:pt x="19224" y="5363"/>
                  </a:cubicBezTo>
                  <a:cubicBezTo>
                    <a:pt x="19264" y="5343"/>
                    <a:pt x="19302" y="5334"/>
                    <a:pt x="19338" y="5334"/>
                  </a:cubicBezTo>
                  <a:close/>
                  <a:moveTo>
                    <a:pt x="13245" y="5131"/>
                  </a:moveTo>
                  <a:cubicBezTo>
                    <a:pt x="13338" y="5131"/>
                    <a:pt x="13347" y="5334"/>
                    <a:pt x="13207" y="5363"/>
                  </a:cubicBezTo>
                  <a:cubicBezTo>
                    <a:pt x="12447" y="5489"/>
                    <a:pt x="11750" y="5648"/>
                    <a:pt x="11116" y="6091"/>
                  </a:cubicBezTo>
                  <a:cubicBezTo>
                    <a:pt x="11101" y="6101"/>
                    <a:pt x="11086" y="6106"/>
                    <a:pt x="11073" y="6106"/>
                  </a:cubicBezTo>
                  <a:cubicBezTo>
                    <a:pt x="11004" y="6106"/>
                    <a:pt x="10968" y="5991"/>
                    <a:pt x="11021" y="5964"/>
                  </a:cubicBezTo>
                  <a:cubicBezTo>
                    <a:pt x="11655" y="5521"/>
                    <a:pt x="12415" y="5204"/>
                    <a:pt x="13207" y="5141"/>
                  </a:cubicBezTo>
                  <a:cubicBezTo>
                    <a:pt x="13221" y="5134"/>
                    <a:pt x="13233" y="5131"/>
                    <a:pt x="13245" y="5131"/>
                  </a:cubicBezTo>
                  <a:close/>
                  <a:moveTo>
                    <a:pt x="7938" y="5587"/>
                  </a:moveTo>
                  <a:cubicBezTo>
                    <a:pt x="8036" y="5587"/>
                    <a:pt x="8112" y="5700"/>
                    <a:pt x="8013" y="5774"/>
                  </a:cubicBezTo>
                  <a:cubicBezTo>
                    <a:pt x="7506" y="6154"/>
                    <a:pt x="6999" y="6566"/>
                    <a:pt x="6493" y="6914"/>
                  </a:cubicBezTo>
                  <a:cubicBezTo>
                    <a:pt x="6475" y="6926"/>
                    <a:pt x="6455" y="6932"/>
                    <a:pt x="6437" y="6932"/>
                  </a:cubicBezTo>
                  <a:cubicBezTo>
                    <a:pt x="6357" y="6932"/>
                    <a:pt x="6289" y="6839"/>
                    <a:pt x="6366" y="6788"/>
                  </a:cubicBezTo>
                  <a:cubicBezTo>
                    <a:pt x="6841" y="6408"/>
                    <a:pt x="7348" y="5996"/>
                    <a:pt x="7855" y="5616"/>
                  </a:cubicBezTo>
                  <a:cubicBezTo>
                    <a:pt x="7882" y="5595"/>
                    <a:pt x="7911" y="5587"/>
                    <a:pt x="7938" y="5587"/>
                  </a:cubicBezTo>
                  <a:close/>
                  <a:moveTo>
                    <a:pt x="9431" y="6491"/>
                  </a:moveTo>
                  <a:cubicBezTo>
                    <a:pt x="9560" y="6491"/>
                    <a:pt x="9640" y="6673"/>
                    <a:pt x="9501" y="6756"/>
                  </a:cubicBezTo>
                  <a:cubicBezTo>
                    <a:pt x="8963" y="7041"/>
                    <a:pt x="8456" y="7263"/>
                    <a:pt x="7950" y="7516"/>
                  </a:cubicBezTo>
                  <a:cubicBezTo>
                    <a:pt x="7941" y="7519"/>
                    <a:pt x="7933" y="7520"/>
                    <a:pt x="7925" y="7520"/>
                  </a:cubicBezTo>
                  <a:cubicBezTo>
                    <a:pt x="7844" y="7520"/>
                    <a:pt x="7797" y="7387"/>
                    <a:pt x="7855" y="7358"/>
                  </a:cubicBezTo>
                  <a:cubicBezTo>
                    <a:pt x="8330" y="7073"/>
                    <a:pt x="8868" y="6788"/>
                    <a:pt x="9375" y="6503"/>
                  </a:cubicBezTo>
                  <a:cubicBezTo>
                    <a:pt x="9394" y="6495"/>
                    <a:pt x="9413" y="6491"/>
                    <a:pt x="9431" y="6491"/>
                  </a:cubicBezTo>
                  <a:close/>
                  <a:moveTo>
                    <a:pt x="4633" y="6340"/>
                  </a:moveTo>
                  <a:cubicBezTo>
                    <a:pt x="4717" y="6340"/>
                    <a:pt x="4795" y="6437"/>
                    <a:pt x="4751" y="6503"/>
                  </a:cubicBezTo>
                  <a:cubicBezTo>
                    <a:pt x="4308" y="7073"/>
                    <a:pt x="3896" y="7611"/>
                    <a:pt x="3421" y="8181"/>
                  </a:cubicBezTo>
                  <a:cubicBezTo>
                    <a:pt x="3412" y="8199"/>
                    <a:pt x="3396" y="8207"/>
                    <a:pt x="3378" y="8207"/>
                  </a:cubicBezTo>
                  <a:cubicBezTo>
                    <a:pt x="3333" y="8207"/>
                    <a:pt x="3280" y="8155"/>
                    <a:pt x="3326" y="8086"/>
                  </a:cubicBezTo>
                  <a:cubicBezTo>
                    <a:pt x="3706" y="7516"/>
                    <a:pt x="4149" y="6946"/>
                    <a:pt x="4529" y="6408"/>
                  </a:cubicBezTo>
                  <a:cubicBezTo>
                    <a:pt x="4558" y="6359"/>
                    <a:pt x="4596" y="6340"/>
                    <a:pt x="4633" y="6340"/>
                  </a:cubicBezTo>
                  <a:close/>
                  <a:moveTo>
                    <a:pt x="6670" y="7962"/>
                  </a:moveTo>
                  <a:cubicBezTo>
                    <a:pt x="6769" y="7962"/>
                    <a:pt x="6846" y="8081"/>
                    <a:pt x="6746" y="8181"/>
                  </a:cubicBezTo>
                  <a:cubicBezTo>
                    <a:pt x="6271" y="8656"/>
                    <a:pt x="5796" y="9100"/>
                    <a:pt x="5321" y="9511"/>
                  </a:cubicBezTo>
                  <a:cubicBezTo>
                    <a:pt x="5300" y="9532"/>
                    <a:pt x="5278" y="9541"/>
                    <a:pt x="5257" y="9541"/>
                  </a:cubicBezTo>
                  <a:cubicBezTo>
                    <a:pt x="5180" y="9541"/>
                    <a:pt x="5113" y="9427"/>
                    <a:pt x="5163" y="9353"/>
                  </a:cubicBezTo>
                  <a:cubicBezTo>
                    <a:pt x="5638" y="8878"/>
                    <a:pt x="6113" y="8403"/>
                    <a:pt x="6588" y="7991"/>
                  </a:cubicBezTo>
                  <a:cubicBezTo>
                    <a:pt x="6615" y="7971"/>
                    <a:pt x="6643" y="7962"/>
                    <a:pt x="6670" y="7962"/>
                  </a:cubicBezTo>
                  <a:close/>
                  <a:moveTo>
                    <a:pt x="4685" y="7970"/>
                  </a:moveTo>
                  <a:cubicBezTo>
                    <a:pt x="4761" y="7970"/>
                    <a:pt x="4827" y="8060"/>
                    <a:pt x="4783" y="8149"/>
                  </a:cubicBezTo>
                  <a:cubicBezTo>
                    <a:pt x="4434" y="8656"/>
                    <a:pt x="3991" y="9131"/>
                    <a:pt x="3579" y="9606"/>
                  </a:cubicBezTo>
                  <a:cubicBezTo>
                    <a:pt x="3564" y="9621"/>
                    <a:pt x="3548" y="9627"/>
                    <a:pt x="3532" y="9627"/>
                  </a:cubicBezTo>
                  <a:cubicBezTo>
                    <a:pt x="3480" y="9627"/>
                    <a:pt x="3436" y="9560"/>
                    <a:pt x="3484" y="9511"/>
                  </a:cubicBezTo>
                  <a:cubicBezTo>
                    <a:pt x="3833" y="9005"/>
                    <a:pt x="4181" y="8498"/>
                    <a:pt x="4593" y="8023"/>
                  </a:cubicBezTo>
                  <a:cubicBezTo>
                    <a:pt x="4620" y="7986"/>
                    <a:pt x="4654" y="7970"/>
                    <a:pt x="4685" y="7970"/>
                  </a:cubicBezTo>
                  <a:close/>
                  <a:moveTo>
                    <a:pt x="17399" y="0"/>
                  </a:moveTo>
                  <a:cubicBezTo>
                    <a:pt x="17278" y="0"/>
                    <a:pt x="17158" y="4"/>
                    <a:pt x="17039" y="11"/>
                  </a:cubicBezTo>
                  <a:cubicBezTo>
                    <a:pt x="14917" y="137"/>
                    <a:pt x="12732" y="834"/>
                    <a:pt x="10800" y="1721"/>
                  </a:cubicBezTo>
                  <a:cubicBezTo>
                    <a:pt x="7633" y="3051"/>
                    <a:pt x="1" y="7073"/>
                    <a:pt x="2534" y="11443"/>
                  </a:cubicBezTo>
                  <a:cubicBezTo>
                    <a:pt x="2566" y="11538"/>
                    <a:pt x="2534" y="11570"/>
                    <a:pt x="2439" y="11570"/>
                  </a:cubicBezTo>
                  <a:cubicBezTo>
                    <a:pt x="2630" y="11662"/>
                    <a:pt x="2837" y="11703"/>
                    <a:pt x="3056" y="11703"/>
                  </a:cubicBezTo>
                  <a:cubicBezTo>
                    <a:pt x="4799" y="11703"/>
                    <a:pt x="7306" y="9075"/>
                    <a:pt x="8488" y="8371"/>
                  </a:cubicBezTo>
                  <a:cubicBezTo>
                    <a:pt x="9818" y="7611"/>
                    <a:pt x="11243" y="7041"/>
                    <a:pt x="12732" y="6851"/>
                  </a:cubicBezTo>
                  <a:cubicBezTo>
                    <a:pt x="12965" y="6828"/>
                    <a:pt x="13191" y="6817"/>
                    <a:pt x="13411" y="6817"/>
                  </a:cubicBezTo>
                  <a:cubicBezTo>
                    <a:pt x="14684" y="6817"/>
                    <a:pt x="15765" y="7184"/>
                    <a:pt x="17007" y="7643"/>
                  </a:cubicBezTo>
                  <a:cubicBezTo>
                    <a:pt x="17575" y="7868"/>
                    <a:pt x="18129" y="7975"/>
                    <a:pt x="18654" y="7975"/>
                  </a:cubicBezTo>
                  <a:cubicBezTo>
                    <a:pt x="20414" y="7975"/>
                    <a:pt x="21847" y="6775"/>
                    <a:pt x="22359" y="4824"/>
                  </a:cubicBezTo>
                  <a:cubicBezTo>
                    <a:pt x="23177" y="1673"/>
                    <a:pt x="20081" y="0"/>
                    <a:pt x="17399" y="0"/>
                  </a:cubicBezTo>
                  <a:close/>
                </a:path>
              </a:pathLst>
            </a:custGeom>
            <a:solidFill>
              <a:srgbClr val="D8EEF9"/>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9"/>
            <p:cNvSpPr/>
            <p:nvPr/>
          </p:nvSpPr>
          <p:spPr>
            <a:xfrm>
              <a:off x="3879274" y="1977243"/>
              <a:ext cx="75256" cy="30267"/>
            </a:xfrm>
            <a:custGeom>
              <a:avLst/>
              <a:gdLst/>
              <a:ahLst/>
              <a:cxnLst/>
              <a:rect l="l" t="t" r="r" b="b"/>
              <a:pathLst>
                <a:path w="2285" h="919" extrusionOk="0">
                  <a:moveTo>
                    <a:pt x="159" y="0"/>
                  </a:moveTo>
                  <a:cubicBezTo>
                    <a:pt x="0" y="0"/>
                    <a:pt x="0" y="254"/>
                    <a:pt x="159" y="254"/>
                  </a:cubicBezTo>
                  <a:cubicBezTo>
                    <a:pt x="475" y="285"/>
                    <a:pt x="792" y="317"/>
                    <a:pt x="1109" y="444"/>
                  </a:cubicBezTo>
                  <a:cubicBezTo>
                    <a:pt x="1425" y="570"/>
                    <a:pt x="1710" y="729"/>
                    <a:pt x="1995" y="887"/>
                  </a:cubicBezTo>
                  <a:cubicBezTo>
                    <a:pt x="2023" y="909"/>
                    <a:pt x="2051" y="919"/>
                    <a:pt x="2077" y="919"/>
                  </a:cubicBezTo>
                  <a:cubicBezTo>
                    <a:pt x="2200" y="919"/>
                    <a:pt x="2284" y="707"/>
                    <a:pt x="2154" y="602"/>
                  </a:cubicBezTo>
                  <a:cubicBezTo>
                    <a:pt x="1615" y="222"/>
                    <a:pt x="824" y="64"/>
                    <a:pt x="159"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9"/>
            <p:cNvSpPr/>
            <p:nvPr/>
          </p:nvSpPr>
          <p:spPr>
            <a:xfrm>
              <a:off x="3881349" y="2034090"/>
              <a:ext cx="68208" cy="25031"/>
            </a:xfrm>
            <a:custGeom>
              <a:avLst/>
              <a:gdLst/>
              <a:ahLst/>
              <a:cxnLst/>
              <a:rect l="l" t="t" r="r" b="b"/>
              <a:pathLst>
                <a:path w="2071" h="760" extrusionOk="0">
                  <a:moveTo>
                    <a:pt x="392" y="1"/>
                  </a:moveTo>
                  <a:cubicBezTo>
                    <a:pt x="289" y="1"/>
                    <a:pt x="190" y="6"/>
                    <a:pt x="96" y="16"/>
                  </a:cubicBezTo>
                  <a:cubicBezTo>
                    <a:pt x="1" y="79"/>
                    <a:pt x="32" y="238"/>
                    <a:pt x="159" y="238"/>
                  </a:cubicBezTo>
                  <a:cubicBezTo>
                    <a:pt x="252" y="219"/>
                    <a:pt x="339" y="212"/>
                    <a:pt x="424" y="212"/>
                  </a:cubicBezTo>
                  <a:cubicBezTo>
                    <a:pt x="629" y="212"/>
                    <a:pt x="822" y="256"/>
                    <a:pt x="1046" y="301"/>
                  </a:cubicBezTo>
                  <a:cubicBezTo>
                    <a:pt x="1331" y="428"/>
                    <a:pt x="1552" y="586"/>
                    <a:pt x="1806" y="744"/>
                  </a:cubicBezTo>
                  <a:cubicBezTo>
                    <a:pt x="1826" y="755"/>
                    <a:pt x="1847" y="759"/>
                    <a:pt x="1867" y="759"/>
                  </a:cubicBezTo>
                  <a:cubicBezTo>
                    <a:pt x="1976" y="759"/>
                    <a:pt x="2071" y="634"/>
                    <a:pt x="1964" y="554"/>
                  </a:cubicBezTo>
                  <a:cubicBezTo>
                    <a:pt x="1590" y="154"/>
                    <a:pt x="946" y="1"/>
                    <a:pt x="392"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9"/>
            <p:cNvSpPr/>
            <p:nvPr/>
          </p:nvSpPr>
          <p:spPr>
            <a:xfrm>
              <a:off x="3907203" y="2110831"/>
              <a:ext cx="38205" cy="18509"/>
            </a:xfrm>
            <a:custGeom>
              <a:avLst/>
              <a:gdLst/>
              <a:ahLst/>
              <a:cxnLst/>
              <a:rect l="l" t="t" r="r" b="b"/>
              <a:pathLst>
                <a:path w="1160" h="562" extrusionOk="0">
                  <a:moveTo>
                    <a:pt x="850" y="1"/>
                  </a:moveTo>
                  <a:cubicBezTo>
                    <a:pt x="814" y="1"/>
                    <a:pt x="776" y="10"/>
                    <a:pt x="736" y="30"/>
                  </a:cubicBezTo>
                  <a:cubicBezTo>
                    <a:pt x="672" y="61"/>
                    <a:pt x="609" y="125"/>
                    <a:pt x="704" y="188"/>
                  </a:cubicBezTo>
                  <a:lnTo>
                    <a:pt x="672" y="188"/>
                  </a:lnTo>
                  <a:cubicBezTo>
                    <a:pt x="577" y="156"/>
                    <a:pt x="514" y="125"/>
                    <a:pt x="419" y="125"/>
                  </a:cubicBezTo>
                  <a:cubicBezTo>
                    <a:pt x="375" y="107"/>
                    <a:pt x="333" y="99"/>
                    <a:pt x="294" y="99"/>
                  </a:cubicBezTo>
                  <a:cubicBezTo>
                    <a:pt x="195" y="99"/>
                    <a:pt x="116" y="151"/>
                    <a:pt x="71" y="220"/>
                  </a:cubicBezTo>
                  <a:cubicBezTo>
                    <a:pt x="0" y="313"/>
                    <a:pt x="104" y="425"/>
                    <a:pt x="188" y="425"/>
                  </a:cubicBezTo>
                  <a:cubicBezTo>
                    <a:pt x="217" y="425"/>
                    <a:pt x="244" y="411"/>
                    <a:pt x="261" y="378"/>
                  </a:cubicBezTo>
                  <a:cubicBezTo>
                    <a:pt x="277" y="361"/>
                    <a:pt x="299" y="354"/>
                    <a:pt x="323" y="354"/>
                  </a:cubicBezTo>
                  <a:cubicBezTo>
                    <a:pt x="440" y="354"/>
                    <a:pt x="631" y="510"/>
                    <a:pt x="736" y="536"/>
                  </a:cubicBezTo>
                  <a:cubicBezTo>
                    <a:pt x="771" y="554"/>
                    <a:pt x="806" y="562"/>
                    <a:pt x="840" y="562"/>
                  </a:cubicBezTo>
                  <a:cubicBezTo>
                    <a:pt x="928" y="562"/>
                    <a:pt x="1007" y="510"/>
                    <a:pt x="1052" y="441"/>
                  </a:cubicBezTo>
                  <a:cubicBezTo>
                    <a:pt x="1159" y="255"/>
                    <a:pt x="1041" y="1"/>
                    <a:pt x="850"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9"/>
            <p:cNvSpPr/>
            <p:nvPr/>
          </p:nvSpPr>
          <p:spPr>
            <a:xfrm>
              <a:off x="3764526" y="1980372"/>
              <a:ext cx="77233" cy="12548"/>
            </a:xfrm>
            <a:custGeom>
              <a:avLst/>
              <a:gdLst/>
              <a:ahLst/>
              <a:cxnLst/>
              <a:rect l="l" t="t" r="r" b="b"/>
              <a:pathLst>
                <a:path w="2345" h="381" extrusionOk="0">
                  <a:moveTo>
                    <a:pt x="2154" y="0"/>
                  </a:moveTo>
                  <a:cubicBezTo>
                    <a:pt x="1457" y="32"/>
                    <a:pt x="792" y="159"/>
                    <a:pt x="127" y="190"/>
                  </a:cubicBezTo>
                  <a:cubicBezTo>
                    <a:pt x="1" y="222"/>
                    <a:pt x="1" y="380"/>
                    <a:pt x="127" y="380"/>
                  </a:cubicBezTo>
                  <a:cubicBezTo>
                    <a:pt x="792" y="349"/>
                    <a:pt x="1521" y="349"/>
                    <a:pt x="2186" y="254"/>
                  </a:cubicBezTo>
                  <a:cubicBezTo>
                    <a:pt x="2344" y="254"/>
                    <a:pt x="2313" y="0"/>
                    <a:pt x="2154"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9"/>
            <p:cNvSpPr/>
            <p:nvPr/>
          </p:nvSpPr>
          <p:spPr>
            <a:xfrm>
              <a:off x="3754480" y="2031093"/>
              <a:ext cx="60535" cy="21408"/>
            </a:xfrm>
            <a:custGeom>
              <a:avLst/>
              <a:gdLst/>
              <a:ahLst/>
              <a:cxnLst/>
              <a:rect l="l" t="t" r="r" b="b"/>
              <a:pathLst>
                <a:path w="1838" h="650" extrusionOk="0">
                  <a:moveTo>
                    <a:pt x="1720" y="1"/>
                  </a:moveTo>
                  <a:cubicBezTo>
                    <a:pt x="1704" y="1"/>
                    <a:pt x="1687" y="4"/>
                    <a:pt x="1667" y="12"/>
                  </a:cubicBezTo>
                  <a:cubicBezTo>
                    <a:pt x="1129" y="107"/>
                    <a:pt x="622" y="265"/>
                    <a:pt x="116" y="487"/>
                  </a:cubicBezTo>
                  <a:cubicBezTo>
                    <a:pt x="0" y="516"/>
                    <a:pt x="42" y="650"/>
                    <a:pt x="123" y="650"/>
                  </a:cubicBezTo>
                  <a:cubicBezTo>
                    <a:pt x="130" y="650"/>
                    <a:pt x="139" y="648"/>
                    <a:pt x="147" y="645"/>
                  </a:cubicBezTo>
                  <a:cubicBezTo>
                    <a:pt x="654" y="519"/>
                    <a:pt x="1192" y="392"/>
                    <a:pt x="1699" y="234"/>
                  </a:cubicBezTo>
                  <a:cubicBezTo>
                    <a:pt x="1838" y="178"/>
                    <a:pt x="1831" y="1"/>
                    <a:pt x="1720"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9"/>
            <p:cNvSpPr/>
            <p:nvPr/>
          </p:nvSpPr>
          <p:spPr>
            <a:xfrm>
              <a:off x="3790611" y="2094066"/>
              <a:ext cx="52169" cy="8365"/>
            </a:xfrm>
            <a:custGeom>
              <a:avLst/>
              <a:gdLst/>
              <a:ahLst/>
              <a:cxnLst/>
              <a:rect l="l" t="t" r="r" b="b"/>
              <a:pathLst>
                <a:path w="1584" h="254" extrusionOk="0">
                  <a:moveTo>
                    <a:pt x="1426" y="0"/>
                  </a:moveTo>
                  <a:cubicBezTo>
                    <a:pt x="982" y="32"/>
                    <a:pt x="570" y="64"/>
                    <a:pt x="127" y="64"/>
                  </a:cubicBezTo>
                  <a:cubicBezTo>
                    <a:pt x="0" y="95"/>
                    <a:pt x="0" y="254"/>
                    <a:pt x="127" y="254"/>
                  </a:cubicBezTo>
                  <a:cubicBezTo>
                    <a:pt x="349" y="238"/>
                    <a:pt x="563" y="238"/>
                    <a:pt x="776" y="238"/>
                  </a:cubicBezTo>
                  <a:cubicBezTo>
                    <a:pt x="990" y="238"/>
                    <a:pt x="1204" y="238"/>
                    <a:pt x="1426" y="222"/>
                  </a:cubicBezTo>
                  <a:cubicBezTo>
                    <a:pt x="1584" y="222"/>
                    <a:pt x="1584" y="0"/>
                    <a:pt x="1426"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9"/>
            <p:cNvSpPr/>
            <p:nvPr/>
          </p:nvSpPr>
          <p:spPr>
            <a:xfrm>
              <a:off x="3613713" y="1996675"/>
              <a:ext cx="95973" cy="52762"/>
            </a:xfrm>
            <a:custGeom>
              <a:avLst/>
              <a:gdLst/>
              <a:ahLst/>
              <a:cxnLst/>
              <a:rect l="l" t="t" r="r" b="b"/>
              <a:pathLst>
                <a:path w="2914" h="1602" extrusionOk="0">
                  <a:moveTo>
                    <a:pt x="2704" y="1"/>
                  </a:moveTo>
                  <a:cubicBezTo>
                    <a:pt x="2686" y="1"/>
                    <a:pt x="2667" y="4"/>
                    <a:pt x="2648" y="12"/>
                  </a:cubicBezTo>
                  <a:cubicBezTo>
                    <a:pt x="1761" y="455"/>
                    <a:pt x="906" y="962"/>
                    <a:pt x="83" y="1437"/>
                  </a:cubicBezTo>
                  <a:cubicBezTo>
                    <a:pt x="0" y="1519"/>
                    <a:pt x="61" y="1602"/>
                    <a:pt x="119" y="1602"/>
                  </a:cubicBezTo>
                  <a:cubicBezTo>
                    <a:pt x="128" y="1602"/>
                    <a:pt x="138" y="1600"/>
                    <a:pt x="146" y="1595"/>
                  </a:cubicBezTo>
                  <a:cubicBezTo>
                    <a:pt x="1033" y="1152"/>
                    <a:pt x="1888" y="740"/>
                    <a:pt x="2775" y="265"/>
                  </a:cubicBezTo>
                  <a:cubicBezTo>
                    <a:pt x="2914" y="182"/>
                    <a:pt x="2833" y="1"/>
                    <a:pt x="2704"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9"/>
            <p:cNvSpPr/>
            <p:nvPr/>
          </p:nvSpPr>
          <p:spPr>
            <a:xfrm>
              <a:off x="3658374" y="2104474"/>
              <a:ext cx="80098" cy="31519"/>
            </a:xfrm>
            <a:custGeom>
              <a:avLst/>
              <a:gdLst/>
              <a:ahLst/>
              <a:cxnLst/>
              <a:rect l="l" t="t" r="r" b="b"/>
              <a:pathLst>
                <a:path w="2432" h="957" extrusionOk="0">
                  <a:moveTo>
                    <a:pt x="2274" y="1"/>
                  </a:moveTo>
                  <a:cubicBezTo>
                    <a:pt x="1482" y="33"/>
                    <a:pt x="722" y="349"/>
                    <a:pt x="57" y="824"/>
                  </a:cubicBezTo>
                  <a:cubicBezTo>
                    <a:pt x="0" y="853"/>
                    <a:pt x="44" y="956"/>
                    <a:pt x="122" y="956"/>
                  </a:cubicBezTo>
                  <a:cubicBezTo>
                    <a:pt x="131" y="956"/>
                    <a:pt x="141" y="954"/>
                    <a:pt x="152" y="951"/>
                  </a:cubicBezTo>
                  <a:cubicBezTo>
                    <a:pt x="817" y="508"/>
                    <a:pt x="1514" y="349"/>
                    <a:pt x="2274" y="223"/>
                  </a:cubicBezTo>
                  <a:cubicBezTo>
                    <a:pt x="2432" y="223"/>
                    <a:pt x="2432" y="1"/>
                    <a:pt x="2274"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9"/>
            <p:cNvSpPr/>
            <p:nvPr/>
          </p:nvSpPr>
          <p:spPr>
            <a:xfrm>
              <a:off x="3613614" y="2056684"/>
              <a:ext cx="80263" cy="43836"/>
            </a:xfrm>
            <a:custGeom>
              <a:avLst/>
              <a:gdLst/>
              <a:ahLst/>
              <a:cxnLst/>
              <a:rect l="l" t="t" r="r" b="b"/>
              <a:pathLst>
                <a:path w="2437" h="1331" extrusionOk="0">
                  <a:moveTo>
                    <a:pt x="2278" y="1"/>
                  </a:moveTo>
                  <a:cubicBezTo>
                    <a:pt x="2256" y="1"/>
                    <a:pt x="2232" y="9"/>
                    <a:pt x="2207" y="27"/>
                  </a:cubicBezTo>
                  <a:cubicBezTo>
                    <a:pt x="1511" y="375"/>
                    <a:pt x="782" y="755"/>
                    <a:pt x="86" y="1167"/>
                  </a:cubicBezTo>
                  <a:cubicBezTo>
                    <a:pt x="1" y="1223"/>
                    <a:pt x="17" y="1330"/>
                    <a:pt x="111" y="1330"/>
                  </a:cubicBezTo>
                  <a:cubicBezTo>
                    <a:pt x="123" y="1330"/>
                    <a:pt x="135" y="1329"/>
                    <a:pt x="149" y="1325"/>
                  </a:cubicBezTo>
                  <a:cubicBezTo>
                    <a:pt x="909" y="977"/>
                    <a:pt x="1606" y="597"/>
                    <a:pt x="2334" y="217"/>
                  </a:cubicBezTo>
                  <a:cubicBezTo>
                    <a:pt x="2437" y="140"/>
                    <a:pt x="2373" y="1"/>
                    <a:pt x="2278"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9"/>
            <p:cNvSpPr/>
            <p:nvPr/>
          </p:nvSpPr>
          <p:spPr>
            <a:xfrm>
              <a:off x="3503049" y="2062382"/>
              <a:ext cx="71173" cy="50753"/>
            </a:xfrm>
            <a:custGeom>
              <a:avLst/>
              <a:gdLst/>
              <a:ahLst/>
              <a:cxnLst/>
              <a:rect l="l" t="t" r="r" b="b"/>
              <a:pathLst>
                <a:path w="2161" h="1541" extrusionOk="0">
                  <a:moveTo>
                    <a:pt x="1999" y="1"/>
                  </a:moveTo>
                  <a:cubicBezTo>
                    <a:pt x="1985" y="1"/>
                    <a:pt x="1970" y="4"/>
                    <a:pt x="1954" y="12"/>
                  </a:cubicBezTo>
                  <a:cubicBezTo>
                    <a:pt x="1162" y="139"/>
                    <a:pt x="529" y="741"/>
                    <a:pt x="22" y="1437"/>
                  </a:cubicBezTo>
                  <a:cubicBezTo>
                    <a:pt x="0" y="1481"/>
                    <a:pt x="55" y="1541"/>
                    <a:pt x="112" y="1541"/>
                  </a:cubicBezTo>
                  <a:cubicBezTo>
                    <a:pt x="136" y="1541"/>
                    <a:pt x="162" y="1529"/>
                    <a:pt x="181" y="1501"/>
                  </a:cubicBezTo>
                  <a:cubicBezTo>
                    <a:pt x="687" y="867"/>
                    <a:pt x="1321" y="519"/>
                    <a:pt x="2049" y="234"/>
                  </a:cubicBezTo>
                  <a:cubicBezTo>
                    <a:pt x="2160" y="178"/>
                    <a:pt x="2101" y="1"/>
                    <a:pt x="1999"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9"/>
            <p:cNvSpPr/>
            <p:nvPr/>
          </p:nvSpPr>
          <p:spPr>
            <a:xfrm>
              <a:off x="3555219" y="2148970"/>
              <a:ext cx="60600" cy="33956"/>
            </a:xfrm>
            <a:custGeom>
              <a:avLst/>
              <a:gdLst/>
              <a:ahLst/>
              <a:cxnLst/>
              <a:rect l="l" t="t" r="r" b="b"/>
              <a:pathLst>
                <a:path w="1840" h="1031" extrusionOk="0">
                  <a:moveTo>
                    <a:pt x="1630" y="0"/>
                  </a:moveTo>
                  <a:cubicBezTo>
                    <a:pt x="1612" y="0"/>
                    <a:pt x="1593" y="4"/>
                    <a:pt x="1574" y="12"/>
                  </a:cubicBezTo>
                  <a:cubicBezTo>
                    <a:pt x="1067" y="297"/>
                    <a:pt x="529" y="582"/>
                    <a:pt x="85" y="867"/>
                  </a:cubicBezTo>
                  <a:cubicBezTo>
                    <a:pt x="0" y="923"/>
                    <a:pt x="67" y="1030"/>
                    <a:pt x="127" y="1030"/>
                  </a:cubicBezTo>
                  <a:cubicBezTo>
                    <a:pt x="134" y="1030"/>
                    <a:pt x="142" y="1029"/>
                    <a:pt x="149" y="1025"/>
                  </a:cubicBezTo>
                  <a:cubicBezTo>
                    <a:pt x="655" y="772"/>
                    <a:pt x="1162" y="550"/>
                    <a:pt x="1700" y="265"/>
                  </a:cubicBezTo>
                  <a:cubicBezTo>
                    <a:pt x="1839" y="182"/>
                    <a:pt x="1759" y="0"/>
                    <a:pt x="1630"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9"/>
            <p:cNvSpPr/>
            <p:nvPr/>
          </p:nvSpPr>
          <p:spPr>
            <a:xfrm>
              <a:off x="3505519" y="2119163"/>
              <a:ext cx="59975" cy="44429"/>
            </a:xfrm>
            <a:custGeom>
              <a:avLst/>
              <a:gdLst/>
              <a:ahLst/>
              <a:cxnLst/>
              <a:rect l="l" t="t" r="r" b="b"/>
              <a:pathLst>
                <a:path w="1821" h="1349" extrusionOk="0">
                  <a:moveTo>
                    <a:pt x="1646" y="1"/>
                  </a:moveTo>
                  <a:cubicBezTo>
                    <a:pt x="1619" y="1"/>
                    <a:pt x="1590" y="9"/>
                    <a:pt x="1563" y="30"/>
                  </a:cubicBezTo>
                  <a:cubicBezTo>
                    <a:pt x="1056" y="378"/>
                    <a:pt x="549" y="822"/>
                    <a:pt x="74" y="1202"/>
                  </a:cubicBezTo>
                  <a:cubicBezTo>
                    <a:pt x="0" y="1275"/>
                    <a:pt x="60" y="1349"/>
                    <a:pt x="135" y="1349"/>
                  </a:cubicBezTo>
                  <a:cubicBezTo>
                    <a:pt x="156" y="1349"/>
                    <a:pt x="179" y="1343"/>
                    <a:pt x="201" y="1328"/>
                  </a:cubicBezTo>
                  <a:cubicBezTo>
                    <a:pt x="707" y="980"/>
                    <a:pt x="1214" y="568"/>
                    <a:pt x="1721" y="188"/>
                  </a:cubicBezTo>
                  <a:cubicBezTo>
                    <a:pt x="1820" y="114"/>
                    <a:pt x="1744" y="1"/>
                    <a:pt x="1646"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9"/>
            <p:cNvSpPr/>
            <p:nvPr/>
          </p:nvSpPr>
          <p:spPr>
            <a:xfrm>
              <a:off x="3465502" y="2198044"/>
              <a:ext cx="58196" cy="52992"/>
            </a:xfrm>
            <a:custGeom>
              <a:avLst/>
              <a:gdLst/>
              <a:ahLst/>
              <a:cxnLst/>
              <a:rect l="l" t="t" r="r" b="b"/>
              <a:pathLst>
                <a:path w="1767" h="1609" extrusionOk="0">
                  <a:moveTo>
                    <a:pt x="1600" y="0"/>
                  </a:moveTo>
                  <a:cubicBezTo>
                    <a:pt x="1571" y="0"/>
                    <a:pt x="1540" y="12"/>
                    <a:pt x="1511" y="42"/>
                  </a:cubicBezTo>
                  <a:cubicBezTo>
                    <a:pt x="1004" y="485"/>
                    <a:pt x="561" y="897"/>
                    <a:pt x="54" y="1435"/>
                  </a:cubicBezTo>
                  <a:cubicBezTo>
                    <a:pt x="1" y="1488"/>
                    <a:pt x="59" y="1608"/>
                    <a:pt x="154" y="1608"/>
                  </a:cubicBezTo>
                  <a:cubicBezTo>
                    <a:pt x="172" y="1608"/>
                    <a:pt x="192" y="1604"/>
                    <a:pt x="212" y="1594"/>
                  </a:cubicBezTo>
                  <a:cubicBezTo>
                    <a:pt x="719" y="1150"/>
                    <a:pt x="1194" y="707"/>
                    <a:pt x="1669" y="232"/>
                  </a:cubicBezTo>
                  <a:cubicBezTo>
                    <a:pt x="1766" y="135"/>
                    <a:pt x="1696" y="0"/>
                    <a:pt x="1600"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9"/>
            <p:cNvSpPr/>
            <p:nvPr/>
          </p:nvSpPr>
          <p:spPr>
            <a:xfrm>
              <a:off x="3406119" y="2142844"/>
              <a:ext cx="50918" cy="61325"/>
            </a:xfrm>
            <a:custGeom>
              <a:avLst/>
              <a:gdLst/>
              <a:ahLst/>
              <a:cxnLst/>
              <a:rect l="l" t="t" r="r" b="b"/>
              <a:pathLst>
                <a:path w="1546" h="1862" extrusionOk="0">
                  <a:moveTo>
                    <a:pt x="1357" y="1"/>
                  </a:moveTo>
                  <a:cubicBezTo>
                    <a:pt x="1319" y="1"/>
                    <a:pt x="1282" y="12"/>
                    <a:pt x="1255" y="39"/>
                  </a:cubicBezTo>
                  <a:cubicBezTo>
                    <a:pt x="844" y="641"/>
                    <a:pt x="432" y="1211"/>
                    <a:pt x="52" y="1749"/>
                  </a:cubicBezTo>
                  <a:cubicBezTo>
                    <a:pt x="1" y="1775"/>
                    <a:pt x="52" y="1862"/>
                    <a:pt x="108" y="1862"/>
                  </a:cubicBezTo>
                  <a:cubicBezTo>
                    <a:pt x="121" y="1862"/>
                    <a:pt x="134" y="1857"/>
                    <a:pt x="147" y="1844"/>
                  </a:cubicBezTo>
                  <a:cubicBezTo>
                    <a:pt x="622" y="1306"/>
                    <a:pt x="1034" y="736"/>
                    <a:pt x="1477" y="166"/>
                  </a:cubicBezTo>
                  <a:cubicBezTo>
                    <a:pt x="1545" y="75"/>
                    <a:pt x="1451" y="1"/>
                    <a:pt x="1357"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9"/>
            <p:cNvSpPr/>
            <p:nvPr/>
          </p:nvSpPr>
          <p:spPr>
            <a:xfrm>
              <a:off x="3411488" y="2198703"/>
              <a:ext cx="45813" cy="55067"/>
            </a:xfrm>
            <a:custGeom>
              <a:avLst/>
              <a:gdLst/>
              <a:ahLst/>
              <a:cxnLst/>
              <a:rect l="l" t="t" r="r" b="b"/>
              <a:pathLst>
                <a:path w="1391" h="1672" extrusionOk="0">
                  <a:moveTo>
                    <a:pt x="1234" y="1"/>
                  </a:moveTo>
                  <a:cubicBezTo>
                    <a:pt x="1204" y="1"/>
                    <a:pt x="1174" y="16"/>
                    <a:pt x="1156" y="53"/>
                  </a:cubicBezTo>
                  <a:cubicBezTo>
                    <a:pt x="776" y="528"/>
                    <a:pt x="427" y="1035"/>
                    <a:pt x="47" y="1574"/>
                  </a:cubicBezTo>
                  <a:cubicBezTo>
                    <a:pt x="1" y="1597"/>
                    <a:pt x="57" y="1672"/>
                    <a:pt x="102" y="1672"/>
                  </a:cubicBezTo>
                  <a:cubicBezTo>
                    <a:pt x="119" y="1672"/>
                    <a:pt x="134" y="1662"/>
                    <a:pt x="142" y="1637"/>
                  </a:cubicBezTo>
                  <a:cubicBezTo>
                    <a:pt x="554" y="1162"/>
                    <a:pt x="997" y="687"/>
                    <a:pt x="1346" y="180"/>
                  </a:cubicBezTo>
                  <a:cubicBezTo>
                    <a:pt x="1390" y="91"/>
                    <a:pt x="1309" y="1"/>
                    <a:pt x="1234"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9"/>
            <p:cNvSpPr/>
            <p:nvPr/>
          </p:nvSpPr>
          <p:spPr>
            <a:xfrm>
              <a:off x="3277440" y="2367104"/>
              <a:ext cx="612262" cy="610977"/>
            </a:xfrm>
            <a:custGeom>
              <a:avLst/>
              <a:gdLst/>
              <a:ahLst/>
              <a:cxnLst/>
              <a:rect l="l" t="t" r="r" b="b"/>
              <a:pathLst>
                <a:path w="18590" h="18551" extrusionOk="0">
                  <a:moveTo>
                    <a:pt x="13600" y="586"/>
                  </a:moveTo>
                  <a:cubicBezTo>
                    <a:pt x="16224" y="586"/>
                    <a:pt x="18164" y="2885"/>
                    <a:pt x="17355" y="5581"/>
                  </a:cubicBezTo>
                  <a:cubicBezTo>
                    <a:pt x="16690" y="7925"/>
                    <a:pt x="14346" y="8653"/>
                    <a:pt x="12414" y="9635"/>
                  </a:cubicBezTo>
                  <a:cubicBezTo>
                    <a:pt x="11179" y="10332"/>
                    <a:pt x="10293" y="11187"/>
                    <a:pt x="9659" y="12453"/>
                  </a:cubicBezTo>
                  <a:lnTo>
                    <a:pt x="9184" y="13498"/>
                  </a:lnTo>
                  <a:cubicBezTo>
                    <a:pt x="8551" y="15145"/>
                    <a:pt x="7981" y="16824"/>
                    <a:pt x="6397" y="17615"/>
                  </a:cubicBezTo>
                  <a:cubicBezTo>
                    <a:pt x="6382" y="17600"/>
                    <a:pt x="6366" y="17592"/>
                    <a:pt x="6342" y="17592"/>
                  </a:cubicBezTo>
                  <a:cubicBezTo>
                    <a:pt x="6318" y="17592"/>
                    <a:pt x="6287" y="17600"/>
                    <a:pt x="6239" y="17615"/>
                  </a:cubicBezTo>
                  <a:cubicBezTo>
                    <a:pt x="5680" y="17919"/>
                    <a:pt x="5136" y="18054"/>
                    <a:pt x="4624" y="18054"/>
                  </a:cubicBezTo>
                  <a:cubicBezTo>
                    <a:pt x="2464" y="18054"/>
                    <a:pt x="854" y="15662"/>
                    <a:pt x="982" y="13435"/>
                  </a:cubicBezTo>
                  <a:cubicBezTo>
                    <a:pt x="1014" y="12390"/>
                    <a:pt x="1330" y="11408"/>
                    <a:pt x="1742" y="10458"/>
                  </a:cubicBezTo>
                  <a:cubicBezTo>
                    <a:pt x="2122" y="9508"/>
                    <a:pt x="2692" y="8590"/>
                    <a:pt x="3230" y="7766"/>
                  </a:cubicBezTo>
                  <a:cubicBezTo>
                    <a:pt x="5416" y="4536"/>
                    <a:pt x="9058" y="989"/>
                    <a:pt x="13143" y="609"/>
                  </a:cubicBezTo>
                  <a:cubicBezTo>
                    <a:pt x="13297" y="594"/>
                    <a:pt x="13450" y="586"/>
                    <a:pt x="13600" y="586"/>
                  </a:cubicBezTo>
                  <a:close/>
                  <a:moveTo>
                    <a:pt x="13698" y="1"/>
                  </a:moveTo>
                  <a:cubicBezTo>
                    <a:pt x="13225" y="1"/>
                    <a:pt x="12741" y="58"/>
                    <a:pt x="12256" y="166"/>
                  </a:cubicBezTo>
                  <a:cubicBezTo>
                    <a:pt x="7284" y="1243"/>
                    <a:pt x="2914" y="6025"/>
                    <a:pt x="1045" y="10617"/>
                  </a:cubicBezTo>
                  <a:cubicBezTo>
                    <a:pt x="222" y="12707"/>
                    <a:pt x="0" y="15304"/>
                    <a:pt x="1520" y="17140"/>
                  </a:cubicBezTo>
                  <a:cubicBezTo>
                    <a:pt x="2293" y="18049"/>
                    <a:pt x="3376" y="18551"/>
                    <a:pt x="4464" y="18551"/>
                  </a:cubicBezTo>
                  <a:cubicBezTo>
                    <a:pt x="4892" y="18551"/>
                    <a:pt x="5321" y="18473"/>
                    <a:pt x="5732" y="18312"/>
                  </a:cubicBezTo>
                  <a:cubicBezTo>
                    <a:pt x="5764" y="18344"/>
                    <a:pt x="5859" y="18344"/>
                    <a:pt x="5922" y="18344"/>
                  </a:cubicBezTo>
                  <a:cubicBezTo>
                    <a:pt x="8614" y="17679"/>
                    <a:pt x="9089" y="15019"/>
                    <a:pt x="10198" y="12833"/>
                  </a:cubicBezTo>
                  <a:cubicBezTo>
                    <a:pt x="11654" y="9920"/>
                    <a:pt x="15075" y="9825"/>
                    <a:pt x="17007" y="7481"/>
                  </a:cubicBezTo>
                  <a:cubicBezTo>
                    <a:pt x="18305" y="5898"/>
                    <a:pt x="18590" y="3618"/>
                    <a:pt x="17418" y="1876"/>
                  </a:cubicBezTo>
                  <a:cubicBezTo>
                    <a:pt x="16531" y="557"/>
                    <a:pt x="15172" y="1"/>
                    <a:pt x="13698"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9"/>
            <p:cNvSpPr/>
            <p:nvPr/>
          </p:nvSpPr>
          <p:spPr>
            <a:xfrm>
              <a:off x="3269074" y="2453033"/>
              <a:ext cx="498603" cy="465042"/>
            </a:xfrm>
            <a:custGeom>
              <a:avLst/>
              <a:gdLst/>
              <a:ahLst/>
              <a:cxnLst/>
              <a:rect l="l" t="t" r="r" b="b"/>
              <a:pathLst>
                <a:path w="15139" h="14120" extrusionOk="0">
                  <a:moveTo>
                    <a:pt x="12265" y="596"/>
                  </a:moveTo>
                  <a:cubicBezTo>
                    <a:pt x="12958" y="596"/>
                    <a:pt x="13527" y="824"/>
                    <a:pt x="13904" y="1325"/>
                  </a:cubicBezTo>
                  <a:cubicBezTo>
                    <a:pt x="15139" y="2941"/>
                    <a:pt x="13809" y="3986"/>
                    <a:pt x="12605" y="4682"/>
                  </a:cubicBezTo>
                  <a:cubicBezTo>
                    <a:pt x="12130" y="4967"/>
                    <a:pt x="11592" y="5189"/>
                    <a:pt x="11275" y="5442"/>
                  </a:cubicBezTo>
                  <a:cubicBezTo>
                    <a:pt x="10483" y="5981"/>
                    <a:pt x="9692" y="6614"/>
                    <a:pt x="9185" y="7501"/>
                  </a:cubicBezTo>
                  <a:cubicBezTo>
                    <a:pt x="8678" y="8324"/>
                    <a:pt x="8583" y="9274"/>
                    <a:pt x="8266" y="10193"/>
                  </a:cubicBezTo>
                  <a:cubicBezTo>
                    <a:pt x="8013" y="10984"/>
                    <a:pt x="7570" y="11681"/>
                    <a:pt x="7000" y="12283"/>
                  </a:cubicBezTo>
                  <a:cubicBezTo>
                    <a:pt x="6435" y="12910"/>
                    <a:pt x="5498" y="13196"/>
                    <a:pt x="4926" y="13817"/>
                  </a:cubicBezTo>
                  <a:lnTo>
                    <a:pt x="4926" y="13817"/>
                  </a:lnTo>
                  <a:cubicBezTo>
                    <a:pt x="5049" y="13668"/>
                    <a:pt x="4929" y="13459"/>
                    <a:pt x="4768" y="13459"/>
                  </a:cubicBezTo>
                  <a:cubicBezTo>
                    <a:pt x="4722" y="13459"/>
                    <a:pt x="4673" y="13477"/>
                    <a:pt x="4625" y="13518"/>
                  </a:cubicBezTo>
                  <a:cubicBezTo>
                    <a:pt x="4625" y="13518"/>
                    <a:pt x="4625" y="13550"/>
                    <a:pt x="4593" y="13550"/>
                  </a:cubicBezTo>
                  <a:cubicBezTo>
                    <a:pt x="1" y="9718"/>
                    <a:pt x="6050" y="2656"/>
                    <a:pt x="10483" y="977"/>
                  </a:cubicBezTo>
                  <a:cubicBezTo>
                    <a:pt x="11129" y="730"/>
                    <a:pt x="11734" y="596"/>
                    <a:pt x="12265" y="596"/>
                  </a:cubicBezTo>
                  <a:close/>
                  <a:moveTo>
                    <a:pt x="11846" y="1"/>
                  </a:moveTo>
                  <a:cubicBezTo>
                    <a:pt x="8970" y="1"/>
                    <a:pt x="5886" y="3530"/>
                    <a:pt x="4435" y="5474"/>
                  </a:cubicBezTo>
                  <a:cubicBezTo>
                    <a:pt x="3833" y="6266"/>
                    <a:pt x="3326" y="7184"/>
                    <a:pt x="3009" y="8166"/>
                  </a:cubicBezTo>
                  <a:cubicBezTo>
                    <a:pt x="2313" y="10256"/>
                    <a:pt x="2503" y="12568"/>
                    <a:pt x="4561" y="13898"/>
                  </a:cubicBezTo>
                  <a:lnTo>
                    <a:pt x="4561" y="13961"/>
                  </a:lnTo>
                  <a:cubicBezTo>
                    <a:pt x="4593" y="14025"/>
                    <a:pt x="4625" y="14120"/>
                    <a:pt x="4751" y="14120"/>
                  </a:cubicBezTo>
                  <a:cubicBezTo>
                    <a:pt x="6018" y="14056"/>
                    <a:pt x="7380" y="12790"/>
                    <a:pt x="8045" y="11776"/>
                  </a:cubicBezTo>
                  <a:cubicBezTo>
                    <a:pt x="8235" y="11459"/>
                    <a:pt x="8393" y="11174"/>
                    <a:pt x="8520" y="10858"/>
                  </a:cubicBezTo>
                  <a:cubicBezTo>
                    <a:pt x="8710" y="10351"/>
                    <a:pt x="8868" y="9781"/>
                    <a:pt x="9027" y="9243"/>
                  </a:cubicBezTo>
                  <a:cubicBezTo>
                    <a:pt x="9533" y="7501"/>
                    <a:pt x="10452" y="6519"/>
                    <a:pt x="12003" y="5569"/>
                  </a:cubicBezTo>
                  <a:cubicBezTo>
                    <a:pt x="13080" y="4872"/>
                    <a:pt x="14600" y="4239"/>
                    <a:pt x="14822" y="2814"/>
                  </a:cubicBezTo>
                  <a:cubicBezTo>
                    <a:pt x="14980" y="1674"/>
                    <a:pt x="14189" y="724"/>
                    <a:pt x="13175" y="280"/>
                  </a:cubicBezTo>
                  <a:cubicBezTo>
                    <a:pt x="12742" y="87"/>
                    <a:pt x="12296" y="1"/>
                    <a:pt x="11846"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9"/>
            <p:cNvSpPr/>
            <p:nvPr/>
          </p:nvSpPr>
          <p:spPr>
            <a:xfrm>
              <a:off x="3649350" y="2516764"/>
              <a:ext cx="50885" cy="28324"/>
            </a:xfrm>
            <a:custGeom>
              <a:avLst/>
              <a:gdLst/>
              <a:ahLst/>
              <a:cxnLst/>
              <a:rect l="l" t="t" r="r" b="b"/>
              <a:pathLst>
                <a:path w="1545" h="860" extrusionOk="0">
                  <a:moveTo>
                    <a:pt x="1388" y="0"/>
                  </a:moveTo>
                  <a:cubicBezTo>
                    <a:pt x="1365" y="0"/>
                    <a:pt x="1340" y="7"/>
                    <a:pt x="1313" y="24"/>
                  </a:cubicBezTo>
                  <a:cubicBezTo>
                    <a:pt x="901" y="214"/>
                    <a:pt x="489" y="467"/>
                    <a:pt x="109" y="657"/>
                  </a:cubicBezTo>
                  <a:cubicBezTo>
                    <a:pt x="0" y="712"/>
                    <a:pt x="79" y="860"/>
                    <a:pt x="163" y="860"/>
                  </a:cubicBezTo>
                  <a:cubicBezTo>
                    <a:pt x="177" y="860"/>
                    <a:pt x="191" y="856"/>
                    <a:pt x="204" y="847"/>
                  </a:cubicBezTo>
                  <a:cubicBezTo>
                    <a:pt x="616" y="657"/>
                    <a:pt x="1059" y="467"/>
                    <a:pt x="1439" y="214"/>
                  </a:cubicBezTo>
                  <a:cubicBezTo>
                    <a:pt x="1544" y="161"/>
                    <a:pt x="1497" y="0"/>
                    <a:pt x="1388"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9"/>
            <p:cNvSpPr/>
            <p:nvPr/>
          </p:nvSpPr>
          <p:spPr>
            <a:xfrm>
              <a:off x="3603009" y="2575850"/>
              <a:ext cx="71568" cy="45187"/>
            </a:xfrm>
            <a:custGeom>
              <a:avLst/>
              <a:gdLst/>
              <a:ahLst/>
              <a:cxnLst/>
              <a:rect l="l" t="t" r="r" b="b"/>
              <a:pathLst>
                <a:path w="2173" h="1372" extrusionOk="0">
                  <a:moveTo>
                    <a:pt x="1958" y="0"/>
                  </a:moveTo>
                  <a:cubicBezTo>
                    <a:pt x="1948" y="0"/>
                    <a:pt x="1938" y="1"/>
                    <a:pt x="1928" y="3"/>
                  </a:cubicBezTo>
                  <a:cubicBezTo>
                    <a:pt x="1453" y="162"/>
                    <a:pt x="1041" y="415"/>
                    <a:pt x="629" y="732"/>
                  </a:cubicBezTo>
                  <a:cubicBezTo>
                    <a:pt x="439" y="890"/>
                    <a:pt x="249" y="1080"/>
                    <a:pt x="28" y="1270"/>
                  </a:cubicBezTo>
                  <a:cubicBezTo>
                    <a:pt x="0" y="1297"/>
                    <a:pt x="20" y="1371"/>
                    <a:pt x="87" y="1371"/>
                  </a:cubicBezTo>
                  <a:cubicBezTo>
                    <a:pt x="97" y="1371"/>
                    <a:pt x="109" y="1369"/>
                    <a:pt x="123" y="1365"/>
                  </a:cubicBezTo>
                  <a:cubicBezTo>
                    <a:pt x="724" y="858"/>
                    <a:pt x="1358" y="573"/>
                    <a:pt x="2054" y="257"/>
                  </a:cubicBezTo>
                  <a:cubicBezTo>
                    <a:pt x="2173" y="197"/>
                    <a:pt x="2098" y="0"/>
                    <a:pt x="1958"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9"/>
            <p:cNvSpPr/>
            <p:nvPr/>
          </p:nvSpPr>
          <p:spPr>
            <a:xfrm>
              <a:off x="3554034" y="2506982"/>
              <a:ext cx="81020" cy="48414"/>
            </a:xfrm>
            <a:custGeom>
              <a:avLst/>
              <a:gdLst/>
              <a:ahLst/>
              <a:cxnLst/>
              <a:rect l="l" t="t" r="r" b="b"/>
              <a:pathLst>
                <a:path w="2460" h="1470" extrusionOk="0">
                  <a:moveTo>
                    <a:pt x="2334" y="1"/>
                  </a:moveTo>
                  <a:cubicBezTo>
                    <a:pt x="2325" y="1"/>
                    <a:pt x="2316" y="2"/>
                    <a:pt x="2306" y="4"/>
                  </a:cubicBezTo>
                  <a:cubicBezTo>
                    <a:pt x="2243" y="4"/>
                    <a:pt x="2148" y="36"/>
                    <a:pt x="2085" y="67"/>
                  </a:cubicBezTo>
                  <a:cubicBezTo>
                    <a:pt x="1325" y="352"/>
                    <a:pt x="628" y="828"/>
                    <a:pt x="26" y="1334"/>
                  </a:cubicBezTo>
                  <a:cubicBezTo>
                    <a:pt x="0" y="1412"/>
                    <a:pt x="38" y="1469"/>
                    <a:pt x="106" y="1469"/>
                  </a:cubicBezTo>
                  <a:cubicBezTo>
                    <a:pt x="120" y="1469"/>
                    <a:pt x="136" y="1466"/>
                    <a:pt x="153" y="1461"/>
                  </a:cubicBezTo>
                  <a:cubicBezTo>
                    <a:pt x="596" y="1144"/>
                    <a:pt x="1008" y="923"/>
                    <a:pt x="1451" y="669"/>
                  </a:cubicBezTo>
                  <a:lnTo>
                    <a:pt x="2401" y="194"/>
                  </a:lnTo>
                  <a:cubicBezTo>
                    <a:pt x="2460" y="165"/>
                    <a:pt x="2437" y="1"/>
                    <a:pt x="2334"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9"/>
            <p:cNvSpPr/>
            <p:nvPr/>
          </p:nvSpPr>
          <p:spPr>
            <a:xfrm>
              <a:off x="3268053" y="2472630"/>
              <a:ext cx="499624" cy="436059"/>
            </a:xfrm>
            <a:custGeom>
              <a:avLst/>
              <a:gdLst/>
              <a:ahLst/>
              <a:cxnLst/>
              <a:rect l="l" t="t" r="r" b="b"/>
              <a:pathLst>
                <a:path w="15170" h="13240" extrusionOk="0">
                  <a:moveTo>
                    <a:pt x="12965" y="1340"/>
                  </a:moveTo>
                  <a:cubicBezTo>
                    <a:pt x="13074" y="1340"/>
                    <a:pt x="13121" y="1501"/>
                    <a:pt x="13016" y="1554"/>
                  </a:cubicBezTo>
                  <a:cubicBezTo>
                    <a:pt x="12636" y="1807"/>
                    <a:pt x="12193" y="1997"/>
                    <a:pt x="11781" y="2187"/>
                  </a:cubicBezTo>
                  <a:cubicBezTo>
                    <a:pt x="11768" y="2196"/>
                    <a:pt x="11754" y="2200"/>
                    <a:pt x="11740" y="2200"/>
                  </a:cubicBezTo>
                  <a:cubicBezTo>
                    <a:pt x="11656" y="2200"/>
                    <a:pt x="11577" y="2052"/>
                    <a:pt x="11686" y="1997"/>
                  </a:cubicBezTo>
                  <a:cubicBezTo>
                    <a:pt x="12066" y="1807"/>
                    <a:pt x="12478" y="1522"/>
                    <a:pt x="12890" y="1364"/>
                  </a:cubicBezTo>
                  <a:cubicBezTo>
                    <a:pt x="12917" y="1347"/>
                    <a:pt x="12942" y="1340"/>
                    <a:pt x="12965" y="1340"/>
                  </a:cubicBezTo>
                  <a:close/>
                  <a:moveTo>
                    <a:pt x="10985" y="1044"/>
                  </a:moveTo>
                  <a:cubicBezTo>
                    <a:pt x="11089" y="1044"/>
                    <a:pt x="11111" y="1208"/>
                    <a:pt x="11053" y="1237"/>
                  </a:cubicBezTo>
                  <a:lnTo>
                    <a:pt x="10103" y="1712"/>
                  </a:lnTo>
                  <a:cubicBezTo>
                    <a:pt x="9659" y="1966"/>
                    <a:pt x="9216" y="2187"/>
                    <a:pt x="8773" y="2504"/>
                  </a:cubicBezTo>
                  <a:cubicBezTo>
                    <a:pt x="8767" y="2509"/>
                    <a:pt x="8758" y="2512"/>
                    <a:pt x="8749" y="2512"/>
                  </a:cubicBezTo>
                  <a:cubicBezTo>
                    <a:pt x="8703" y="2512"/>
                    <a:pt x="8631" y="2455"/>
                    <a:pt x="8709" y="2377"/>
                  </a:cubicBezTo>
                  <a:cubicBezTo>
                    <a:pt x="9311" y="1871"/>
                    <a:pt x="10008" y="1395"/>
                    <a:pt x="10768" y="1110"/>
                  </a:cubicBezTo>
                  <a:cubicBezTo>
                    <a:pt x="10831" y="1079"/>
                    <a:pt x="10926" y="1079"/>
                    <a:pt x="10958" y="1047"/>
                  </a:cubicBezTo>
                  <a:cubicBezTo>
                    <a:pt x="10967" y="1045"/>
                    <a:pt x="10977" y="1044"/>
                    <a:pt x="10985" y="1044"/>
                  </a:cubicBezTo>
                  <a:close/>
                  <a:moveTo>
                    <a:pt x="10663" y="2523"/>
                  </a:moveTo>
                  <a:cubicBezTo>
                    <a:pt x="10774" y="2523"/>
                    <a:pt x="10877" y="2675"/>
                    <a:pt x="10768" y="2757"/>
                  </a:cubicBezTo>
                  <a:cubicBezTo>
                    <a:pt x="10609" y="2916"/>
                    <a:pt x="10451" y="3011"/>
                    <a:pt x="10261" y="3169"/>
                  </a:cubicBezTo>
                  <a:cubicBezTo>
                    <a:pt x="10008" y="3391"/>
                    <a:pt x="9723" y="3581"/>
                    <a:pt x="9501" y="3771"/>
                  </a:cubicBezTo>
                  <a:cubicBezTo>
                    <a:pt x="9490" y="3773"/>
                    <a:pt x="9478" y="3775"/>
                    <a:pt x="9466" y="3775"/>
                  </a:cubicBezTo>
                  <a:cubicBezTo>
                    <a:pt x="9348" y="3775"/>
                    <a:pt x="9227" y="3638"/>
                    <a:pt x="9343" y="3581"/>
                  </a:cubicBezTo>
                  <a:cubicBezTo>
                    <a:pt x="9723" y="3232"/>
                    <a:pt x="10134" y="2852"/>
                    <a:pt x="10578" y="2536"/>
                  </a:cubicBezTo>
                  <a:lnTo>
                    <a:pt x="10609" y="2536"/>
                  </a:lnTo>
                  <a:cubicBezTo>
                    <a:pt x="10627" y="2527"/>
                    <a:pt x="10645" y="2523"/>
                    <a:pt x="10663" y="2523"/>
                  </a:cubicBezTo>
                  <a:close/>
                  <a:moveTo>
                    <a:pt x="12128" y="3134"/>
                  </a:moveTo>
                  <a:cubicBezTo>
                    <a:pt x="12268" y="3134"/>
                    <a:pt x="12343" y="3331"/>
                    <a:pt x="12224" y="3391"/>
                  </a:cubicBezTo>
                  <a:cubicBezTo>
                    <a:pt x="11528" y="3707"/>
                    <a:pt x="10894" y="4024"/>
                    <a:pt x="10261" y="4499"/>
                  </a:cubicBezTo>
                  <a:cubicBezTo>
                    <a:pt x="10248" y="4503"/>
                    <a:pt x="10236" y="4505"/>
                    <a:pt x="10225" y="4505"/>
                  </a:cubicBezTo>
                  <a:cubicBezTo>
                    <a:pt x="10158" y="4505"/>
                    <a:pt x="10139" y="4431"/>
                    <a:pt x="10166" y="4404"/>
                  </a:cubicBezTo>
                  <a:cubicBezTo>
                    <a:pt x="10356" y="4214"/>
                    <a:pt x="10578" y="4024"/>
                    <a:pt x="10768" y="3866"/>
                  </a:cubicBezTo>
                  <a:cubicBezTo>
                    <a:pt x="11148" y="3549"/>
                    <a:pt x="11623" y="3296"/>
                    <a:pt x="12098" y="3137"/>
                  </a:cubicBezTo>
                  <a:cubicBezTo>
                    <a:pt x="12108" y="3135"/>
                    <a:pt x="12118" y="3134"/>
                    <a:pt x="12128" y="3134"/>
                  </a:cubicBezTo>
                  <a:close/>
                  <a:moveTo>
                    <a:pt x="7929" y="3374"/>
                  </a:moveTo>
                  <a:cubicBezTo>
                    <a:pt x="8001" y="3374"/>
                    <a:pt x="8096" y="3472"/>
                    <a:pt x="8044" y="3549"/>
                  </a:cubicBezTo>
                  <a:cubicBezTo>
                    <a:pt x="7632" y="4056"/>
                    <a:pt x="7031" y="4499"/>
                    <a:pt x="6461" y="4721"/>
                  </a:cubicBezTo>
                  <a:cubicBezTo>
                    <a:pt x="6448" y="4725"/>
                    <a:pt x="6436" y="4727"/>
                    <a:pt x="6425" y="4727"/>
                  </a:cubicBezTo>
                  <a:cubicBezTo>
                    <a:pt x="6359" y="4727"/>
                    <a:pt x="6343" y="4649"/>
                    <a:pt x="6397" y="4594"/>
                  </a:cubicBezTo>
                  <a:cubicBezTo>
                    <a:pt x="6967" y="4246"/>
                    <a:pt x="7442" y="3834"/>
                    <a:pt x="7886" y="3391"/>
                  </a:cubicBezTo>
                  <a:cubicBezTo>
                    <a:pt x="7898" y="3379"/>
                    <a:pt x="7913" y="3374"/>
                    <a:pt x="7929" y="3374"/>
                  </a:cubicBezTo>
                  <a:close/>
                  <a:moveTo>
                    <a:pt x="7770" y="5003"/>
                  </a:moveTo>
                  <a:cubicBezTo>
                    <a:pt x="7865" y="5003"/>
                    <a:pt x="7962" y="5115"/>
                    <a:pt x="7917" y="5227"/>
                  </a:cubicBezTo>
                  <a:cubicBezTo>
                    <a:pt x="7822" y="5386"/>
                    <a:pt x="7759" y="5544"/>
                    <a:pt x="7664" y="5766"/>
                  </a:cubicBezTo>
                  <a:cubicBezTo>
                    <a:pt x="7632" y="5797"/>
                    <a:pt x="7601" y="5829"/>
                    <a:pt x="7569" y="5829"/>
                  </a:cubicBezTo>
                  <a:cubicBezTo>
                    <a:pt x="7411" y="6082"/>
                    <a:pt x="7189" y="6272"/>
                    <a:pt x="6999" y="6462"/>
                  </a:cubicBezTo>
                  <a:cubicBezTo>
                    <a:pt x="6984" y="6486"/>
                    <a:pt x="6964" y="6496"/>
                    <a:pt x="6945" y="6496"/>
                  </a:cubicBezTo>
                  <a:cubicBezTo>
                    <a:pt x="6885" y="6496"/>
                    <a:pt x="6825" y="6400"/>
                    <a:pt x="6872" y="6304"/>
                  </a:cubicBezTo>
                  <a:cubicBezTo>
                    <a:pt x="7189" y="5956"/>
                    <a:pt x="7474" y="5512"/>
                    <a:pt x="7664" y="5069"/>
                  </a:cubicBezTo>
                  <a:cubicBezTo>
                    <a:pt x="7692" y="5023"/>
                    <a:pt x="7731" y="5003"/>
                    <a:pt x="7770" y="5003"/>
                  </a:cubicBezTo>
                  <a:close/>
                  <a:moveTo>
                    <a:pt x="8626" y="5756"/>
                  </a:moveTo>
                  <a:cubicBezTo>
                    <a:pt x="8736" y="5756"/>
                    <a:pt x="8806" y="5890"/>
                    <a:pt x="8709" y="5987"/>
                  </a:cubicBezTo>
                  <a:cubicBezTo>
                    <a:pt x="8393" y="6336"/>
                    <a:pt x="8044" y="6716"/>
                    <a:pt x="7664" y="7064"/>
                  </a:cubicBezTo>
                  <a:cubicBezTo>
                    <a:pt x="7650" y="7078"/>
                    <a:pt x="7632" y="7085"/>
                    <a:pt x="7615" y="7085"/>
                  </a:cubicBezTo>
                  <a:cubicBezTo>
                    <a:pt x="7555" y="7085"/>
                    <a:pt x="7496" y="7011"/>
                    <a:pt x="7569" y="6938"/>
                  </a:cubicBezTo>
                  <a:cubicBezTo>
                    <a:pt x="7886" y="6557"/>
                    <a:pt x="8202" y="6146"/>
                    <a:pt x="8519" y="5797"/>
                  </a:cubicBezTo>
                  <a:cubicBezTo>
                    <a:pt x="8556" y="5768"/>
                    <a:pt x="8593" y="5756"/>
                    <a:pt x="8626" y="5756"/>
                  </a:cubicBezTo>
                  <a:close/>
                  <a:moveTo>
                    <a:pt x="5546" y="5587"/>
                  </a:moveTo>
                  <a:cubicBezTo>
                    <a:pt x="5632" y="5587"/>
                    <a:pt x="5714" y="5676"/>
                    <a:pt x="5669" y="5766"/>
                  </a:cubicBezTo>
                  <a:cubicBezTo>
                    <a:pt x="5416" y="6241"/>
                    <a:pt x="5099" y="6716"/>
                    <a:pt x="4814" y="7128"/>
                  </a:cubicBezTo>
                  <a:cubicBezTo>
                    <a:pt x="4804" y="7156"/>
                    <a:pt x="4786" y="7168"/>
                    <a:pt x="4767" y="7168"/>
                  </a:cubicBezTo>
                  <a:cubicBezTo>
                    <a:pt x="4723" y="7168"/>
                    <a:pt x="4675" y="7108"/>
                    <a:pt x="4719" y="7064"/>
                  </a:cubicBezTo>
                  <a:cubicBezTo>
                    <a:pt x="4941" y="6589"/>
                    <a:pt x="5194" y="6082"/>
                    <a:pt x="5447" y="5639"/>
                  </a:cubicBezTo>
                  <a:cubicBezTo>
                    <a:pt x="5475" y="5602"/>
                    <a:pt x="5511" y="5587"/>
                    <a:pt x="5546" y="5587"/>
                  </a:cubicBezTo>
                  <a:close/>
                  <a:moveTo>
                    <a:pt x="6027" y="7518"/>
                  </a:moveTo>
                  <a:cubicBezTo>
                    <a:pt x="6120" y="7518"/>
                    <a:pt x="6211" y="7608"/>
                    <a:pt x="6144" y="7698"/>
                  </a:cubicBezTo>
                  <a:cubicBezTo>
                    <a:pt x="5859" y="8173"/>
                    <a:pt x="5669" y="8616"/>
                    <a:pt x="5574" y="9123"/>
                  </a:cubicBezTo>
                  <a:cubicBezTo>
                    <a:pt x="5574" y="9176"/>
                    <a:pt x="5546" y="9196"/>
                    <a:pt x="5513" y="9196"/>
                  </a:cubicBezTo>
                  <a:cubicBezTo>
                    <a:pt x="5468" y="9196"/>
                    <a:pt x="5416" y="9159"/>
                    <a:pt x="5416" y="9123"/>
                  </a:cubicBezTo>
                  <a:cubicBezTo>
                    <a:pt x="5416" y="8553"/>
                    <a:pt x="5574" y="8014"/>
                    <a:pt x="5922" y="7571"/>
                  </a:cubicBezTo>
                  <a:cubicBezTo>
                    <a:pt x="5950" y="7534"/>
                    <a:pt x="5989" y="7518"/>
                    <a:pt x="6027" y="7518"/>
                  </a:cubicBezTo>
                  <a:close/>
                  <a:moveTo>
                    <a:pt x="4240" y="8268"/>
                  </a:moveTo>
                  <a:cubicBezTo>
                    <a:pt x="4291" y="8268"/>
                    <a:pt x="4339" y="8299"/>
                    <a:pt x="4339" y="8363"/>
                  </a:cubicBezTo>
                  <a:cubicBezTo>
                    <a:pt x="4307" y="8838"/>
                    <a:pt x="4276" y="9344"/>
                    <a:pt x="4181" y="9819"/>
                  </a:cubicBezTo>
                  <a:cubicBezTo>
                    <a:pt x="4181" y="9867"/>
                    <a:pt x="4149" y="9891"/>
                    <a:pt x="4117" y="9891"/>
                  </a:cubicBezTo>
                  <a:cubicBezTo>
                    <a:pt x="4086" y="9891"/>
                    <a:pt x="4054" y="9867"/>
                    <a:pt x="4054" y="9819"/>
                  </a:cubicBezTo>
                  <a:cubicBezTo>
                    <a:pt x="4054" y="9344"/>
                    <a:pt x="4086" y="8838"/>
                    <a:pt x="4117" y="8363"/>
                  </a:cubicBezTo>
                  <a:cubicBezTo>
                    <a:pt x="4133" y="8299"/>
                    <a:pt x="4188" y="8268"/>
                    <a:pt x="4240" y="8268"/>
                  </a:cubicBezTo>
                  <a:close/>
                  <a:moveTo>
                    <a:pt x="6894" y="8437"/>
                  </a:moveTo>
                  <a:cubicBezTo>
                    <a:pt x="6975" y="8437"/>
                    <a:pt x="7066" y="8526"/>
                    <a:pt x="6999" y="8616"/>
                  </a:cubicBezTo>
                  <a:cubicBezTo>
                    <a:pt x="6682" y="9091"/>
                    <a:pt x="6492" y="9598"/>
                    <a:pt x="6492" y="10199"/>
                  </a:cubicBezTo>
                  <a:cubicBezTo>
                    <a:pt x="6492" y="10242"/>
                    <a:pt x="6460" y="10259"/>
                    <a:pt x="6425" y="10259"/>
                  </a:cubicBezTo>
                  <a:cubicBezTo>
                    <a:pt x="6382" y="10259"/>
                    <a:pt x="6334" y="10234"/>
                    <a:pt x="6334" y="10199"/>
                  </a:cubicBezTo>
                  <a:cubicBezTo>
                    <a:pt x="6302" y="9598"/>
                    <a:pt x="6492" y="8964"/>
                    <a:pt x="6809" y="8489"/>
                  </a:cubicBezTo>
                  <a:cubicBezTo>
                    <a:pt x="6828" y="8452"/>
                    <a:pt x="6860" y="8437"/>
                    <a:pt x="6894" y="8437"/>
                  </a:cubicBezTo>
                  <a:close/>
                  <a:moveTo>
                    <a:pt x="4961" y="10412"/>
                  </a:moveTo>
                  <a:cubicBezTo>
                    <a:pt x="5032" y="10412"/>
                    <a:pt x="5099" y="10461"/>
                    <a:pt x="5099" y="10548"/>
                  </a:cubicBezTo>
                  <a:cubicBezTo>
                    <a:pt x="5099" y="10928"/>
                    <a:pt x="5099" y="11340"/>
                    <a:pt x="5067" y="11688"/>
                  </a:cubicBezTo>
                  <a:cubicBezTo>
                    <a:pt x="5067" y="11739"/>
                    <a:pt x="5022" y="11771"/>
                    <a:pt x="4980" y="11771"/>
                  </a:cubicBezTo>
                  <a:cubicBezTo>
                    <a:pt x="4943" y="11771"/>
                    <a:pt x="4909" y="11747"/>
                    <a:pt x="4909" y="11688"/>
                  </a:cubicBezTo>
                  <a:cubicBezTo>
                    <a:pt x="4877" y="11308"/>
                    <a:pt x="4814" y="10896"/>
                    <a:pt x="4814" y="10516"/>
                  </a:cubicBezTo>
                  <a:cubicBezTo>
                    <a:pt x="4842" y="10445"/>
                    <a:pt x="4903" y="10412"/>
                    <a:pt x="4961" y="10412"/>
                  </a:cubicBezTo>
                  <a:close/>
                  <a:moveTo>
                    <a:pt x="12241" y="1"/>
                  </a:moveTo>
                  <a:cubicBezTo>
                    <a:pt x="11711" y="1"/>
                    <a:pt x="11115" y="135"/>
                    <a:pt x="10483" y="382"/>
                  </a:cubicBezTo>
                  <a:cubicBezTo>
                    <a:pt x="6049" y="2061"/>
                    <a:pt x="0" y="9123"/>
                    <a:pt x="4592" y="12955"/>
                  </a:cubicBezTo>
                  <a:cubicBezTo>
                    <a:pt x="4624" y="12955"/>
                    <a:pt x="4624" y="12923"/>
                    <a:pt x="4624" y="12923"/>
                  </a:cubicBezTo>
                  <a:cubicBezTo>
                    <a:pt x="4665" y="12882"/>
                    <a:pt x="4711" y="12864"/>
                    <a:pt x="4755" y="12864"/>
                  </a:cubicBezTo>
                  <a:cubicBezTo>
                    <a:pt x="4906" y="12864"/>
                    <a:pt x="5041" y="13066"/>
                    <a:pt x="4932" y="13213"/>
                  </a:cubicBezTo>
                  <a:lnTo>
                    <a:pt x="4932" y="13213"/>
                  </a:lnTo>
                  <a:cubicBezTo>
                    <a:pt x="5474" y="12598"/>
                    <a:pt x="6406" y="12312"/>
                    <a:pt x="6999" y="11688"/>
                  </a:cubicBezTo>
                  <a:cubicBezTo>
                    <a:pt x="7569" y="11086"/>
                    <a:pt x="7981" y="10389"/>
                    <a:pt x="8266" y="9598"/>
                  </a:cubicBezTo>
                  <a:cubicBezTo>
                    <a:pt x="8583" y="8679"/>
                    <a:pt x="8678" y="7729"/>
                    <a:pt x="9184" y="6906"/>
                  </a:cubicBezTo>
                  <a:cubicBezTo>
                    <a:pt x="9691" y="6019"/>
                    <a:pt x="10483" y="5386"/>
                    <a:pt x="11274" y="4847"/>
                  </a:cubicBezTo>
                  <a:cubicBezTo>
                    <a:pt x="11591" y="4657"/>
                    <a:pt x="12066" y="4404"/>
                    <a:pt x="12541" y="4087"/>
                  </a:cubicBezTo>
                  <a:cubicBezTo>
                    <a:pt x="13840" y="3327"/>
                    <a:pt x="15170" y="2314"/>
                    <a:pt x="13903" y="730"/>
                  </a:cubicBezTo>
                  <a:cubicBezTo>
                    <a:pt x="13509" y="229"/>
                    <a:pt x="12932" y="1"/>
                    <a:pt x="12241" y="1"/>
                  </a:cubicBezTo>
                  <a:close/>
                  <a:moveTo>
                    <a:pt x="4932" y="13213"/>
                  </a:moveTo>
                  <a:cubicBezTo>
                    <a:pt x="4924" y="13222"/>
                    <a:pt x="4916" y="13231"/>
                    <a:pt x="4909" y="13240"/>
                  </a:cubicBezTo>
                  <a:cubicBezTo>
                    <a:pt x="4917" y="13231"/>
                    <a:pt x="4925" y="13222"/>
                    <a:pt x="4932" y="13213"/>
                  </a:cubicBezTo>
                  <a:close/>
                </a:path>
              </a:pathLst>
            </a:custGeom>
            <a:solidFill>
              <a:srgbClr val="D8EEF9"/>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9"/>
            <p:cNvSpPr/>
            <p:nvPr/>
          </p:nvSpPr>
          <p:spPr>
            <a:xfrm>
              <a:off x="3572478" y="2555694"/>
              <a:ext cx="51873" cy="41795"/>
            </a:xfrm>
            <a:custGeom>
              <a:avLst/>
              <a:gdLst/>
              <a:ahLst/>
              <a:cxnLst/>
              <a:rect l="l" t="t" r="r" b="b"/>
              <a:pathLst>
                <a:path w="1575" h="1269" extrusionOk="0">
                  <a:moveTo>
                    <a:pt x="1377" y="1"/>
                  </a:moveTo>
                  <a:cubicBezTo>
                    <a:pt x="1362" y="1"/>
                    <a:pt x="1348" y="5"/>
                    <a:pt x="1335" y="14"/>
                  </a:cubicBezTo>
                  <a:cubicBezTo>
                    <a:pt x="891" y="330"/>
                    <a:pt x="480" y="710"/>
                    <a:pt x="100" y="1090"/>
                  </a:cubicBezTo>
                  <a:cubicBezTo>
                    <a:pt x="1" y="1189"/>
                    <a:pt x="76" y="1269"/>
                    <a:pt x="158" y="1269"/>
                  </a:cubicBezTo>
                  <a:cubicBezTo>
                    <a:pt x="182" y="1269"/>
                    <a:pt x="205" y="1263"/>
                    <a:pt x="226" y="1249"/>
                  </a:cubicBezTo>
                  <a:cubicBezTo>
                    <a:pt x="448" y="1059"/>
                    <a:pt x="733" y="869"/>
                    <a:pt x="955" y="647"/>
                  </a:cubicBezTo>
                  <a:cubicBezTo>
                    <a:pt x="1176" y="489"/>
                    <a:pt x="1335" y="394"/>
                    <a:pt x="1493" y="235"/>
                  </a:cubicBezTo>
                  <a:cubicBezTo>
                    <a:pt x="1575" y="153"/>
                    <a:pt x="1469" y="1"/>
                    <a:pt x="1377"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9"/>
            <p:cNvSpPr/>
            <p:nvPr/>
          </p:nvSpPr>
          <p:spPr>
            <a:xfrm>
              <a:off x="3477063" y="2584249"/>
              <a:ext cx="57537" cy="45483"/>
            </a:xfrm>
            <a:custGeom>
              <a:avLst/>
              <a:gdLst/>
              <a:ahLst/>
              <a:cxnLst/>
              <a:rect l="l" t="t" r="r" b="b"/>
              <a:pathLst>
                <a:path w="1747" h="1381" extrusionOk="0">
                  <a:moveTo>
                    <a:pt x="1599" y="0"/>
                  </a:moveTo>
                  <a:cubicBezTo>
                    <a:pt x="1576" y="0"/>
                    <a:pt x="1555" y="10"/>
                    <a:pt x="1540" y="33"/>
                  </a:cubicBezTo>
                  <a:cubicBezTo>
                    <a:pt x="1096" y="508"/>
                    <a:pt x="621" y="888"/>
                    <a:pt x="51" y="1268"/>
                  </a:cubicBezTo>
                  <a:cubicBezTo>
                    <a:pt x="0" y="1294"/>
                    <a:pt x="11" y="1381"/>
                    <a:pt x="67" y="1381"/>
                  </a:cubicBezTo>
                  <a:cubicBezTo>
                    <a:pt x="80" y="1381"/>
                    <a:pt x="96" y="1376"/>
                    <a:pt x="115" y="1363"/>
                  </a:cubicBezTo>
                  <a:cubicBezTo>
                    <a:pt x="685" y="1142"/>
                    <a:pt x="1286" y="698"/>
                    <a:pt x="1698" y="192"/>
                  </a:cubicBezTo>
                  <a:cubicBezTo>
                    <a:pt x="1746" y="96"/>
                    <a:pt x="1667" y="0"/>
                    <a:pt x="1599"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9"/>
            <p:cNvSpPr/>
            <p:nvPr/>
          </p:nvSpPr>
          <p:spPr>
            <a:xfrm>
              <a:off x="3514906" y="2662175"/>
              <a:ext cx="43211" cy="43804"/>
            </a:xfrm>
            <a:custGeom>
              <a:avLst/>
              <a:gdLst/>
              <a:ahLst/>
              <a:cxnLst/>
              <a:rect l="l" t="t" r="r" b="b"/>
              <a:pathLst>
                <a:path w="1312" h="1330" extrusionOk="0">
                  <a:moveTo>
                    <a:pt x="1145" y="1"/>
                  </a:moveTo>
                  <a:cubicBezTo>
                    <a:pt x="1116" y="1"/>
                    <a:pt x="1085" y="13"/>
                    <a:pt x="1056" y="42"/>
                  </a:cubicBezTo>
                  <a:cubicBezTo>
                    <a:pt x="707" y="391"/>
                    <a:pt x="391" y="802"/>
                    <a:pt x="74" y="1183"/>
                  </a:cubicBezTo>
                  <a:cubicBezTo>
                    <a:pt x="1" y="1256"/>
                    <a:pt x="60" y="1330"/>
                    <a:pt x="120" y="1330"/>
                  </a:cubicBezTo>
                  <a:cubicBezTo>
                    <a:pt x="137" y="1330"/>
                    <a:pt x="155" y="1323"/>
                    <a:pt x="169" y="1309"/>
                  </a:cubicBezTo>
                  <a:cubicBezTo>
                    <a:pt x="549" y="961"/>
                    <a:pt x="898" y="581"/>
                    <a:pt x="1214" y="232"/>
                  </a:cubicBezTo>
                  <a:cubicBezTo>
                    <a:pt x="1311" y="135"/>
                    <a:pt x="1241" y="1"/>
                    <a:pt x="1145"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9"/>
            <p:cNvSpPr/>
            <p:nvPr/>
          </p:nvSpPr>
          <p:spPr>
            <a:xfrm>
              <a:off x="3491785" y="2639482"/>
              <a:ext cx="37480" cy="48151"/>
            </a:xfrm>
            <a:custGeom>
              <a:avLst/>
              <a:gdLst/>
              <a:ahLst/>
              <a:cxnLst/>
              <a:rect l="l" t="t" r="r" b="b"/>
              <a:pathLst>
                <a:path w="1138" h="1462" extrusionOk="0">
                  <a:moveTo>
                    <a:pt x="945" y="1"/>
                  </a:moveTo>
                  <a:cubicBezTo>
                    <a:pt x="906" y="1"/>
                    <a:pt x="867" y="20"/>
                    <a:pt x="839" y="66"/>
                  </a:cubicBezTo>
                  <a:cubicBezTo>
                    <a:pt x="649" y="478"/>
                    <a:pt x="396" y="890"/>
                    <a:pt x="48" y="1301"/>
                  </a:cubicBezTo>
                  <a:cubicBezTo>
                    <a:pt x="0" y="1373"/>
                    <a:pt x="60" y="1462"/>
                    <a:pt x="119" y="1462"/>
                  </a:cubicBezTo>
                  <a:cubicBezTo>
                    <a:pt x="139" y="1462"/>
                    <a:pt x="159" y="1452"/>
                    <a:pt x="174" y="1428"/>
                  </a:cubicBezTo>
                  <a:cubicBezTo>
                    <a:pt x="364" y="1238"/>
                    <a:pt x="554" y="1048"/>
                    <a:pt x="713" y="795"/>
                  </a:cubicBezTo>
                  <a:cubicBezTo>
                    <a:pt x="776" y="795"/>
                    <a:pt x="808" y="763"/>
                    <a:pt x="839" y="731"/>
                  </a:cubicBezTo>
                  <a:cubicBezTo>
                    <a:pt x="934" y="541"/>
                    <a:pt x="998" y="383"/>
                    <a:pt x="1093" y="225"/>
                  </a:cubicBezTo>
                  <a:cubicBezTo>
                    <a:pt x="1138" y="113"/>
                    <a:pt x="1040" y="1"/>
                    <a:pt x="945"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9"/>
            <p:cNvSpPr/>
            <p:nvPr/>
          </p:nvSpPr>
          <p:spPr>
            <a:xfrm>
              <a:off x="3305534" y="2387293"/>
              <a:ext cx="569973" cy="576527"/>
            </a:xfrm>
            <a:custGeom>
              <a:avLst/>
              <a:gdLst/>
              <a:ahLst/>
              <a:cxnLst/>
              <a:rect l="l" t="t" r="r" b="b"/>
              <a:pathLst>
                <a:path w="17306" h="17505" extrusionOk="0">
                  <a:moveTo>
                    <a:pt x="10842" y="2017"/>
                  </a:moveTo>
                  <a:cubicBezTo>
                    <a:pt x="11279" y="2017"/>
                    <a:pt x="11711" y="2098"/>
                    <a:pt x="12132" y="2276"/>
                  </a:cubicBezTo>
                  <a:cubicBezTo>
                    <a:pt x="13082" y="2720"/>
                    <a:pt x="13873" y="3670"/>
                    <a:pt x="13715" y="4778"/>
                  </a:cubicBezTo>
                  <a:cubicBezTo>
                    <a:pt x="13493" y="6203"/>
                    <a:pt x="11973" y="6837"/>
                    <a:pt x="10896" y="7502"/>
                  </a:cubicBezTo>
                  <a:cubicBezTo>
                    <a:pt x="9345" y="8452"/>
                    <a:pt x="8426" y="9465"/>
                    <a:pt x="7920" y="11207"/>
                  </a:cubicBezTo>
                  <a:cubicBezTo>
                    <a:pt x="7761" y="11745"/>
                    <a:pt x="7603" y="12315"/>
                    <a:pt x="7413" y="12822"/>
                  </a:cubicBezTo>
                  <a:cubicBezTo>
                    <a:pt x="7286" y="13139"/>
                    <a:pt x="7128" y="13424"/>
                    <a:pt x="6938" y="13740"/>
                  </a:cubicBezTo>
                  <a:cubicBezTo>
                    <a:pt x="6273" y="14754"/>
                    <a:pt x="4911" y="16021"/>
                    <a:pt x="3644" y="16052"/>
                  </a:cubicBezTo>
                  <a:cubicBezTo>
                    <a:pt x="3518" y="16052"/>
                    <a:pt x="3486" y="15989"/>
                    <a:pt x="3454" y="15894"/>
                  </a:cubicBezTo>
                  <a:lnTo>
                    <a:pt x="3454" y="15862"/>
                  </a:lnTo>
                  <a:cubicBezTo>
                    <a:pt x="1396" y="14532"/>
                    <a:pt x="1206" y="12220"/>
                    <a:pt x="1902" y="10130"/>
                  </a:cubicBezTo>
                  <a:cubicBezTo>
                    <a:pt x="2219" y="9148"/>
                    <a:pt x="2726" y="8230"/>
                    <a:pt x="3328" y="7438"/>
                  </a:cubicBezTo>
                  <a:cubicBezTo>
                    <a:pt x="4813" y="5540"/>
                    <a:pt x="7948" y="2017"/>
                    <a:pt x="10842" y="2017"/>
                  </a:cubicBezTo>
                  <a:close/>
                  <a:moveTo>
                    <a:pt x="12787" y="0"/>
                  </a:moveTo>
                  <a:cubicBezTo>
                    <a:pt x="12624" y="0"/>
                    <a:pt x="12458" y="9"/>
                    <a:pt x="12290" y="28"/>
                  </a:cubicBezTo>
                  <a:cubicBezTo>
                    <a:pt x="8205" y="440"/>
                    <a:pt x="4563" y="3955"/>
                    <a:pt x="2377" y="7185"/>
                  </a:cubicBezTo>
                  <a:cubicBezTo>
                    <a:pt x="1839" y="8040"/>
                    <a:pt x="1269" y="8927"/>
                    <a:pt x="889" y="9877"/>
                  </a:cubicBezTo>
                  <a:cubicBezTo>
                    <a:pt x="477" y="10827"/>
                    <a:pt x="161" y="11840"/>
                    <a:pt x="129" y="12854"/>
                  </a:cubicBezTo>
                  <a:cubicBezTo>
                    <a:pt x="1" y="15106"/>
                    <a:pt x="1611" y="17504"/>
                    <a:pt x="3772" y="17504"/>
                  </a:cubicBezTo>
                  <a:cubicBezTo>
                    <a:pt x="4284" y="17504"/>
                    <a:pt x="4828" y="17369"/>
                    <a:pt x="5386" y="17066"/>
                  </a:cubicBezTo>
                  <a:cubicBezTo>
                    <a:pt x="5434" y="17034"/>
                    <a:pt x="5465" y="17018"/>
                    <a:pt x="5489" y="17018"/>
                  </a:cubicBezTo>
                  <a:cubicBezTo>
                    <a:pt x="5513" y="17018"/>
                    <a:pt x="5529" y="17034"/>
                    <a:pt x="5544" y="17066"/>
                  </a:cubicBezTo>
                  <a:cubicBezTo>
                    <a:pt x="7128" y="16274"/>
                    <a:pt x="7698" y="14564"/>
                    <a:pt x="8331" y="12949"/>
                  </a:cubicBezTo>
                  <a:lnTo>
                    <a:pt x="8806" y="11872"/>
                  </a:lnTo>
                  <a:cubicBezTo>
                    <a:pt x="9440" y="10605"/>
                    <a:pt x="10326" y="9782"/>
                    <a:pt x="11561" y="9053"/>
                  </a:cubicBezTo>
                  <a:cubicBezTo>
                    <a:pt x="13430" y="7977"/>
                    <a:pt x="15805" y="7312"/>
                    <a:pt x="16470" y="4968"/>
                  </a:cubicBezTo>
                  <a:cubicBezTo>
                    <a:pt x="17305" y="2344"/>
                    <a:pt x="15416" y="0"/>
                    <a:pt x="12787" y="0"/>
                  </a:cubicBezTo>
                  <a:close/>
                </a:path>
              </a:pathLst>
            </a:custGeom>
            <a:solidFill>
              <a:srgbClr val="5BC0C7"/>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9"/>
            <p:cNvSpPr/>
            <p:nvPr/>
          </p:nvSpPr>
          <p:spPr>
            <a:xfrm>
              <a:off x="3421994" y="2656609"/>
              <a:ext cx="34252" cy="52103"/>
            </a:xfrm>
            <a:custGeom>
              <a:avLst/>
              <a:gdLst/>
              <a:ahLst/>
              <a:cxnLst/>
              <a:rect l="l" t="t" r="r" b="b"/>
              <a:pathLst>
                <a:path w="1040" h="1582" extrusionOk="0">
                  <a:moveTo>
                    <a:pt x="872" y="1"/>
                  </a:moveTo>
                  <a:cubicBezTo>
                    <a:pt x="837" y="1"/>
                    <a:pt x="801" y="16"/>
                    <a:pt x="773" y="53"/>
                  </a:cubicBezTo>
                  <a:cubicBezTo>
                    <a:pt x="520" y="528"/>
                    <a:pt x="267" y="1003"/>
                    <a:pt x="45" y="1478"/>
                  </a:cubicBezTo>
                  <a:cubicBezTo>
                    <a:pt x="1" y="1522"/>
                    <a:pt x="49" y="1582"/>
                    <a:pt x="93" y="1582"/>
                  </a:cubicBezTo>
                  <a:cubicBezTo>
                    <a:pt x="112" y="1582"/>
                    <a:pt x="130" y="1570"/>
                    <a:pt x="140" y="1542"/>
                  </a:cubicBezTo>
                  <a:cubicBezTo>
                    <a:pt x="425" y="1130"/>
                    <a:pt x="742" y="655"/>
                    <a:pt x="995" y="180"/>
                  </a:cubicBezTo>
                  <a:cubicBezTo>
                    <a:pt x="1040" y="90"/>
                    <a:pt x="958" y="1"/>
                    <a:pt x="872"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9"/>
            <p:cNvSpPr/>
            <p:nvPr/>
          </p:nvSpPr>
          <p:spPr>
            <a:xfrm>
              <a:off x="3473539" y="2750476"/>
              <a:ext cx="25492" cy="60073"/>
            </a:xfrm>
            <a:custGeom>
              <a:avLst/>
              <a:gdLst/>
              <a:ahLst/>
              <a:cxnLst/>
              <a:rect l="l" t="t" r="r" b="b"/>
              <a:pathLst>
                <a:path w="774" h="1824" extrusionOk="0">
                  <a:moveTo>
                    <a:pt x="617" y="1"/>
                  </a:moveTo>
                  <a:cubicBezTo>
                    <a:pt x="586" y="1"/>
                    <a:pt x="557" y="16"/>
                    <a:pt x="538" y="53"/>
                  </a:cubicBezTo>
                  <a:cubicBezTo>
                    <a:pt x="222" y="528"/>
                    <a:pt x="0" y="1162"/>
                    <a:pt x="63" y="1763"/>
                  </a:cubicBezTo>
                  <a:cubicBezTo>
                    <a:pt x="63" y="1798"/>
                    <a:pt x="111" y="1823"/>
                    <a:pt x="154" y="1823"/>
                  </a:cubicBezTo>
                  <a:cubicBezTo>
                    <a:pt x="189" y="1823"/>
                    <a:pt x="222" y="1806"/>
                    <a:pt x="222" y="1763"/>
                  </a:cubicBezTo>
                  <a:cubicBezTo>
                    <a:pt x="222" y="1162"/>
                    <a:pt x="412" y="655"/>
                    <a:pt x="728" y="180"/>
                  </a:cubicBezTo>
                  <a:cubicBezTo>
                    <a:pt x="773" y="90"/>
                    <a:pt x="691" y="1"/>
                    <a:pt x="617"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9"/>
            <p:cNvSpPr/>
            <p:nvPr/>
          </p:nvSpPr>
          <p:spPr>
            <a:xfrm>
              <a:off x="3446400" y="2720241"/>
              <a:ext cx="26249" cy="55265"/>
            </a:xfrm>
            <a:custGeom>
              <a:avLst/>
              <a:gdLst/>
              <a:ahLst/>
              <a:cxnLst/>
              <a:rect l="l" t="t" r="r" b="b"/>
              <a:pathLst>
                <a:path w="797" h="1678" extrusionOk="0">
                  <a:moveTo>
                    <a:pt x="612" y="0"/>
                  </a:moveTo>
                  <a:cubicBezTo>
                    <a:pt x="574" y="0"/>
                    <a:pt x="535" y="16"/>
                    <a:pt x="507" y="53"/>
                  </a:cubicBezTo>
                  <a:cubicBezTo>
                    <a:pt x="159" y="496"/>
                    <a:pt x="1" y="1035"/>
                    <a:pt x="1" y="1605"/>
                  </a:cubicBezTo>
                  <a:cubicBezTo>
                    <a:pt x="1" y="1641"/>
                    <a:pt x="53" y="1678"/>
                    <a:pt x="98" y="1678"/>
                  </a:cubicBezTo>
                  <a:cubicBezTo>
                    <a:pt x="131" y="1678"/>
                    <a:pt x="159" y="1658"/>
                    <a:pt x="159" y="1605"/>
                  </a:cubicBezTo>
                  <a:cubicBezTo>
                    <a:pt x="254" y="1098"/>
                    <a:pt x="444" y="623"/>
                    <a:pt x="729" y="180"/>
                  </a:cubicBezTo>
                  <a:cubicBezTo>
                    <a:pt x="796" y="90"/>
                    <a:pt x="705" y="0"/>
                    <a:pt x="612"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9"/>
            <p:cNvSpPr/>
            <p:nvPr/>
          </p:nvSpPr>
          <p:spPr>
            <a:xfrm>
              <a:off x="3428680" y="2816116"/>
              <a:ext cx="7312" cy="44232"/>
            </a:xfrm>
            <a:custGeom>
              <a:avLst/>
              <a:gdLst/>
              <a:ahLst/>
              <a:cxnLst/>
              <a:rect l="l" t="t" r="r" b="b"/>
              <a:pathLst>
                <a:path w="222" h="1343" extrusionOk="0">
                  <a:moveTo>
                    <a:pt x="111" y="0"/>
                  </a:moveTo>
                  <a:cubicBezTo>
                    <a:pt x="56" y="0"/>
                    <a:pt x="0" y="40"/>
                    <a:pt x="0" y="119"/>
                  </a:cubicBezTo>
                  <a:cubicBezTo>
                    <a:pt x="0" y="499"/>
                    <a:pt x="32" y="911"/>
                    <a:pt x="32" y="1259"/>
                  </a:cubicBezTo>
                  <a:cubicBezTo>
                    <a:pt x="32" y="1318"/>
                    <a:pt x="66" y="1342"/>
                    <a:pt x="103" y="1342"/>
                  </a:cubicBezTo>
                  <a:cubicBezTo>
                    <a:pt x="145" y="1342"/>
                    <a:pt x="190" y="1310"/>
                    <a:pt x="190" y="1259"/>
                  </a:cubicBezTo>
                  <a:cubicBezTo>
                    <a:pt x="222" y="911"/>
                    <a:pt x="222" y="499"/>
                    <a:pt x="222" y="119"/>
                  </a:cubicBezTo>
                  <a:cubicBezTo>
                    <a:pt x="222" y="40"/>
                    <a:pt x="166" y="0"/>
                    <a:pt x="111"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9"/>
            <p:cNvSpPr/>
            <p:nvPr/>
          </p:nvSpPr>
          <p:spPr>
            <a:xfrm>
              <a:off x="3748881" y="2387458"/>
              <a:ext cx="551793" cy="655242"/>
            </a:xfrm>
            <a:custGeom>
              <a:avLst/>
              <a:gdLst/>
              <a:ahLst/>
              <a:cxnLst/>
              <a:rect l="l" t="t" r="r" b="b"/>
              <a:pathLst>
                <a:path w="16754" h="19895" extrusionOk="0">
                  <a:moveTo>
                    <a:pt x="11956" y="448"/>
                  </a:moveTo>
                  <a:cubicBezTo>
                    <a:pt x="13899" y="448"/>
                    <a:pt x="15598" y="2390"/>
                    <a:pt x="15835" y="4457"/>
                  </a:cubicBezTo>
                  <a:cubicBezTo>
                    <a:pt x="15962" y="5502"/>
                    <a:pt x="15835" y="6515"/>
                    <a:pt x="15613" y="7497"/>
                  </a:cubicBezTo>
                  <a:cubicBezTo>
                    <a:pt x="15360" y="8510"/>
                    <a:pt x="14980" y="9492"/>
                    <a:pt x="14568" y="10410"/>
                  </a:cubicBezTo>
                  <a:cubicBezTo>
                    <a:pt x="12953" y="13989"/>
                    <a:pt x="9945" y="18042"/>
                    <a:pt x="5986" y="19119"/>
                  </a:cubicBezTo>
                  <a:cubicBezTo>
                    <a:pt x="5604" y="19219"/>
                    <a:pt x="5226" y="19267"/>
                    <a:pt x="4858" y="19267"/>
                  </a:cubicBezTo>
                  <a:cubicBezTo>
                    <a:pt x="2550" y="19267"/>
                    <a:pt x="682" y="17389"/>
                    <a:pt x="982" y="14876"/>
                  </a:cubicBezTo>
                  <a:cubicBezTo>
                    <a:pt x="1267" y="12469"/>
                    <a:pt x="3484" y="11392"/>
                    <a:pt x="5194" y="9999"/>
                  </a:cubicBezTo>
                  <a:cubicBezTo>
                    <a:pt x="6303" y="9143"/>
                    <a:pt x="7063" y="8130"/>
                    <a:pt x="7506" y="6800"/>
                  </a:cubicBezTo>
                  <a:cubicBezTo>
                    <a:pt x="7570" y="6452"/>
                    <a:pt x="7696" y="6072"/>
                    <a:pt x="7760" y="5692"/>
                  </a:cubicBezTo>
                  <a:cubicBezTo>
                    <a:pt x="8140" y="3981"/>
                    <a:pt x="8393" y="2208"/>
                    <a:pt x="9818" y="1163"/>
                  </a:cubicBezTo>
                  <a:cubicBezTo>
                    <a:pt x="9834" y="1195"/>
                    <a:pt x="9866" y="1210"/>
                    <a:pt x="9897" y="1210"/>
                  </a:cubicBezTo>
                  <a:cubicBezTo>
                    <a:pt x="9929" y="1210"/>
                    <a:pt x="9961" y="1195"/>
                    <a:pt x="9976" y="1163"/>
                  </a:cubicBezTo>
                  <a:cubicBezTo>
                    <a:pt x="10634" y="664"/>
                    <a:pt x="11308" y="448"/>
                    <a:pt x="11956" y="448"/>
                  </a:cubicBezTo>
                  <a:close/>
                  <a:moveTo>
                    <a:pt x="12244" y="1"/>
                  </a:moveTo>
                  <a:cubicBezTo>
                    <a:pt x="11608" y="1"/>
                    <a:pt x="10978" y="166"/>
                    <a:pt x="10420" y="498"/>
                  </a:cubicBezTo>
                  <a:cubicBezTo>
                    <a:pt x="10399" y="498"/>
                    <a:pt x="10349" y="484"/>
                    <a:pt x="10300" y="484"/>
                  </a:cubicBezTo>
                  <a:cubicBezTo>
                    <a:pt x="10275" y="484"/>
                    <a:pt x="10251" y="487"/>
                    <a:pt x="10230" y="498"/>
                  </a:cubicBezTo>
                  <a:cubicBezTo>
                    <a:pt x="7633" y="1575"/>
                    <a:pt x="7601" y="4266"/>
                    <a:pt x="6904" y="6610"/>
                  </a:cubicBezTo>
                  <a:cubicBezTo>
                    <a:pt x="5891" y="9682"/>
                    <a:pt x="2534" y="10315"/>
                    <a:pt x="1046" y="12975"/>
                  </a:cubicBezTo>
                  <a:cubicBezTo>
                    <a:pt x="1" y="14749"/>
                    <a:pt x="159" y="17092"/>
                    <a:pt x="1584" y="18581"/>
                  </a:cubicBezTo>
                  <a:cubicBezTo>
                    <a:pt x="2455" y="19510"/>
                    <a:pt x="3562" y="19895"/>
                    <a:pt x="4718" y="19895"/>
                  </a:cubicBezTo>
                  <a:cubicBezTo>
                    <a:pt x="5454" y="19895"/>
                    <a:pt x="6209" y="19739"/>
                    <a:pt x="6936" y="19468"/>
                  </a:cubicBezTo>
                  <a:cubicBezTo>
                    <a:pt x="11687" y="17567"/>
                    <a:pt x="15202" y="12184"/>
                    <a:pt x="16279" y="7307"/>
                  </a:cubicBezTo>
                  <a:cubicBezTo>
                    <a:pt x="16754" y="5090"/>
                    <a:pt x="16564" y="2525"/>
                    <a:pt x="14727" y="941"/>
                  </a:cubicBezTo>
                  <a:cubicBezTo>
                    <a:pt x="14010" y="316"/>
                    <a:pt x="13122" y="1"/>
                    <a:pt x="12244"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9"/>
            <p:cNvSpPr/>
            <p:nvPr/>
          </p:nvSpPr>
          <p:spPr>
            <a:xfrm>
              <a:off x="3863629" y="2447994"/>
              <a:ext cx="454766" cy="497549"/>
            </a:xfrm>
            <a:custGeom>
              <a:avLst/>
              <a:gdLst/>
              <a:ahLst/>
              <a:cxnLst/>
              <a:rect l="l" t="t" r="r" b="b"/>
              <a:pathLst>
                <a:path w="13808" h="15107" extrusionOk="0">
                  <a:moveTo>
                    <a:pt x="8304" y="409"/>
                  </a:moveTo>
                  <a:cubicBezTo>
                    <a:pt x="8240" y="539"/>
                    <a:pt x="8360" y="692"/>
                    <a:pt x="8488" y="692"/>
                  </a:cubicBezTo>
                  <a:cubicBezTo>
                    <a:pt x="8544" y="692"/>
                    <a:pt x="8601" y="663"/>
                    <a:pt x="8646" y="592"/>
                  </a:cubicBezTo>
                  <a:cubicBezTo>
                    <a:pt x="8646" y="560"/>
                    <a:pt x="8678" y="560"/>
                    <a:pt x="8678" y="528"/>
                  </a:cubicBezTo>
                  <a:lnTo>
                    <a:pt x="8678" y="528"/>
                  </a:lnTo>
                  <a:cubicBezTo>
                    <a:pt x="13808" y="3569"/>
                    <a:pt x="9026" y="11486"/>
                    <a:pt x="4909" y="13893"/>
                  </a:cubicBezTo>
                  <a:cubicBezTo>
                    <a:pt x="4171" y="14324"/>
                    <a:pt x="3444" y="14572"/>
                    <a:pt x="2802" y="14572"/>
                  </a:cubicBezTo>
                  <a:cubicBezTo>
                    <a:pt x="2314" y="14572"/>
                    <a:pt x="1876" y="14429"/>
                    <a:pt x="1520" y="14114"/>
                  </a:cubicBezTo>
                  <a:cubicBezTo>
                    <a:pt x="0" y="12721"/>
                    <a:pt x="1109" y="11486"/>
                    <a:pt x="2217" y="10567"/>
                  </a:cubicBezTo>
                  <a:cubicBezTo>
                    <a:pt x="2660" y="10187"/>
                    <a:pt x="3104" y="9902"/>
                    <a:pt x="3420" y="9712"/>
                  </a:cubicBezTo>
                  <a:cubicBezTo>
                    <a:pt x="4117" y="9047"/>
                    <a:pt x="4782" y="8256"/>
                    <a:pt x="5162" y="7337"/>
                  </a:cubicBezTo>
                  <a:cubicBezTo>
                    <a:pt x="5511" y="6419"/>
                    <a:pt x="5416" y="5469"/>
                    <a:pt x="5574" y="4519"/>
                  </a:cubicBezTo>
                  <a:cubicBezTo>
                    <a:pt x="5701" y="3695"/>
                    <a:pt x="6017" y="2904"/>
                    <a:pt x="6492" y="2207"/>
                  </a:cubicBezTo>
                  <a:cubicBezTo>
                    <a:pt x="6990" y="1523"/>
                    <a:pt x="7852" y="1084"/>
                    <a:pt x="8304" y="409"/>
                  </a:cubicBezTo>
                  <a:close/>
                  <a:moveTo>
                    <a:pt x="8507" y="1"/>
                  </a:moveTo>
                  <a:cubicBezTo>
                    <a:pt x="8481" y="1"/>
                    <a:pt x="8454" y="7"/>
                    <a:pt x="8424" y="22"/>
                  </a:cubicBezTo>
                  <a:cubicBezTo>
                    <a:pt x="7126" y="243"/>
                    <a:pt x="6049" y="1763"/>
                    <a:pt x="5542" y="2872"/>
                  </a:cubicBezTo>
                  <a:cubicBezTo>
                    <a:pt x="5384" y="3220"/>
                    <a:pt x="5321" y="3537"/>
                    <a:pt x="5226" y="3854"/>
                  </a:cubicBezTo>
                  <a:cubicBezTo>
                    <a:pt x="5099" y="4360"/>
                    <a:pt x="5067" y="4930"/>
                    <a:pt x="5004" y="5500"/>
                  </a:cubicBezTo>
                  <a:cubicBezTo>
                    <a:pt x="4751" y="7305"/>
                    <a:pt x="3991" y="8446"/>
                    <a:pt x="2660" y="9617"/>
                  </a:cubicBezTo>
                  <a:cubicBezTo>
                    <a:pt x="1679" y="10472"/>
                    <a:pt x="285" y="11359"/>
                    <a:pt x="317" y="12784"/>
                  </a:cubicBezTo>
                  <a:cubicBezTo>
                    <a:pt x="349" y="13956"/>
                    <a:pt x="1299" y="14748"/>
                    <a:pt x="2344" y="15001"/>
                  </a:cubicBezTo>
                  <a:cubicBezTo>
                    <a:pt x="2617" y="15073"/>
                    <a:pt x="2889" y="15106"/>
                    <a:pt x="3159" y="15106"/>
                  </a:cubicBezTo>
                  <a:cubicBezTo>
                    <a:pt x="6226" y="15106"/>
                    <a:pt x="8970" y="10748"/>
                    <a:pt x="10134" y="8477"/>
                  </a:cubicBezTo>
                  <a:cubicBezTo>
                    <a:pt x="10609" y="7622"/>
                    <a:pt x="10958" y="6609"/>
                    <a:pt x="11116" y="5595"/>
                  </a:cubicBezTo>
                  <a:cubicBezTo>
                    <a:pt x="11496" y="3410"/>
                    <a:pt x="10926" y="1162"/>
                    <a:pt x="8678" y="180"/>
                  </a:cubicBezTo>
                  <a:lnTo>
                    <a:pt x="8678" y="117"/>
                  </a:lnTo>
                  <a:cubicBezTo>
                    <a:pt x="8653" y="68"/>
                    <a:pt x="8592" y="1"/>
                    <a:pt x="8507"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9"/>
            <p:cNvSpPr/>
            <p:nvPr/>
          </p:nvSpPr>
          <p:spPr>
            <a:xfrm>
              <a:off x="3933123" y="2851852"/>
              <a:ext cx="47723" cy="35405"/>
            </a:xfrm>
            <a:custGeom>
              <a:avLst/>
              <a:gdLst/>
              <a:ahLst/>
              <a:cxnLst/>
              <a:rect l="l" t="t" r="r" b="b"/>
              <a:pathLst>
                <a:path w="1449" h="1075" extrusionOk="0">
                  <a:moveTo>
                    <a:pt x="1275" y="1"/>
                  </a:moveTo>
                  <a:cubicBezTo>
                    <a:pt x="1256" y="1"/>
                    <a:pt x="1236" y="5"/>
                    <a:pt x="1215" y="16"/>
                  </a:cubicBezTo>
                  <a:cubicBezTo>
                    <a:pt x="867" y="301"/>
                    <a:pt x="455" y="522"/>
                    <a:pt x="107" y="839"/>
                  </a:cubicBezTo>
                  <a:cubicBezTo>
                    <a:pt x="0" y="946"/>
                    <a:pt x="96" y="1075"/>
                    <a:pt x="205" y="1075"/>
                  </a:cubicBezTo>
                  <a:cubicBezTo>
                    <a:pt x="225" y="1075"/>
                    <a:pt x="246" y="1071"/>
                    <a:pt x="265" y="1061"/>
                  </a:cubicBezTo>
                  <a:cubicBezTo>
                    <a:pt x="677" y="776"/>
                    <a:pt x="1025" y="459"/>
                    <a:pt x="1342" y="206"/>
                  </a:cubicBezTo>
                  <a:cubicBezTo>
                    <a:pt x="1449" y="126"/>
                    <a:pt x="1376" y="1"/>
                    <a:pt x="1275"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9"/>
            <p:cNvSpPr/>
            <p:nvPr/>
          </p:nvSpPr>
          <p:spPr>
            <a:xfrm>
              <a:off x="3950448" y="2769545"/>
              <a:ext cx="63136" cy="55034"/>
            </a:xfrm>
            <a:custGeom>
              <a:avLst/>
              <a:gdLst/>
              <a:ahLst/>
              <a:cxnLst/>
              <a:rect l="l" t="t" r="r" b="b"/>
              <a:pathLst>
                <a:path w="1917" h="1671" extrusionOk="0">
                  <a:moveTo>
                    <a:pt x="1831" y="1"/>
                  </a:moveTo>
                  <a:cubicBezTo>
                    <a:pt x="1818" y="1"/>
                    <a:pt x="1806" y="5"/>
                    <a:pt x="1798" y="13"/>
                  </a:cubicBezTo>
                  <a:cubicBezTo>
                    <a:pt x="1260" y="551"/>
                    <a:pt x="689" y="963"/>
                    <a:pt x="56" y="1406"/>
                  </a:cubicBezTo>
                  <a:cubicBezTo>
                    <a:pt x="0" y="1490"/>
                    <a:pt x="67" y="1671"/>
                    <a:pt x="170" y="1671"/>
                  </a:cubicBezTo>
                  <a:cubicBezTo>
                    <a:pt x="184" y="1671"/>
                    <a:pt x="199" y="1667"/>
                    <a:pt x="214" y="1659"/>
                  </a:cubicBezTo>
                  <a:cubicBezTo>
                    <a:pt x="689" y="1406"/>
                    <a:pt x="1101" y="1089"/>
                    <a:pt x="1355" y="741"/>
                  </a:cubicBezTo>
                  <a:cubicBezTo>
                    <a:pt x="1576" y="519"/>
                    <a:pt x="1735" y="298"/>
                    <a:pt x="1893" y="108"/>
                  </a:cubicBezTo>
                  <a:cubicBezTo>
                    <a:pt x="1917" y="36"/>
                    <a:pt x="1869" y="1"/>
                    <a:pt x="1831"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9"/>
            <p:cNvSpPr/>
            <p:nvPr/>
          </p:nvSpPr>
          <p:spPr>
            <a:xfrm>
              <a:off x="3999489" y="2825437"/>
              <a:ext cx="75026" cy="61490"/>
            </a:xfrm>
            <a:custGeom>
              <a:avLst/>
              <a:gdLst/>
              <a:ahLst/>
              <a:cxnLst/>
              <a:rect l="l" t="t" r="r" b="b"/>
              <a:pathLst>
                <a:path w="2278" h="1867" extrusionOk="0">
                  <a:moveTo>
                    <a:pt x="2164" y="0"/>
                  </a:moveTo>
                  <a:cubicBezTo>
                    <a:pt x="2138" y="0"/>
                    <a:pt x="2109" y="8"/>
                    <a:pt x="2082" y="26"/>
                  </a:cubicBezTo>
                  <a:cubicBezTo>
                    <a:pt x="1734" y="374"/>
                    <a:pt x="1354" y="691"/>
                    <a:pt x="942" y="1008"/>
                  </a:cubicBezTo>
                  <a:cubicBezTo>
                    <a:pt x="657" y="1261"/>
                    <a:pt x="404" y="1451"/>
                    <a:pt x="87" y="1641"/>
                  </a:cubicBezTo>
                  <a:cubicBezTo>
                    <a:pt x="1" y="1727"/>
                    <a:pt x="72" y="1867"/>
                    <a:pt x="157" y="1867"/>
                  </a:cubicBezTo>
                  <a:cubicBezTo>
                    <a:pt x="165" y="1867"/>
                    <a:pt x="174" y="1865"/>
                    <a:pt x="182" y="1863"/>
                  </a:cubicBezTo>
                  <a:cubicBezTo>
                    <a:pt x="277" y="1799"/>
                    <a:pt x="309" y="1768"/>
                    <a:pt x="404" y="1704"/>
                  </a:cubicBezTo>
                  <a:cubicBezTo>
                    <a:pt x="1069" y="1293"/>
                    <a:pt x="1702" y="754"/>
                    <a:pt x="2209" y="121"/>
                  </a:cubicBezTo>
                  <a:cubicBezTo>
                    <a:pt x="2278" y="52"/>
                    <a:pt x="2231" y="0"/>
                    <a:pt x="2164"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9"/>
            <p:cNvSpPr/>
            <p:nvPr/>
          </p:nvSpPr>
          <p:spPr>
            <a:xfrm>
              <a:off x="3863629" y="2460180"/>
              <a:ext cx="454766" cy="467776"/>
            </a:xfrm>
            <a:custGeom>
              <a:avLst/>
              <a:gdLst/>
              <a:ahLst/>
              <a:cxnLst/>
              <a:rect l="l" t="t" r="r" b="b"/>
              <a:pathLst>
                <a:path w="13808" h="14203" extrusionOk="0">
                  <a:moveTo>
                    <a:pt x="8329" y="0"/>
                  </a:moveTo>
                  <a:cubicBezTo>
                    <a:pt x="8319" y="13"/>
                    <a:pt x="8310" y="26"/>
                    <a:pt x="8304" y="39"/>
                  </a:cubicBezTo>
                  <a:lnTo>
                    <a:pt x="8304" y="39"/>
                  </a:lnTo>
                  <a:cubicBezTo>
                    <a:pt x="8312" y="26"/>
                    <a:pt x="8321" y="13"/>
                    <a:pt x="8329" y="0"/>
                  </a:cubicBezTo>
                  <a:close/>
                  <a:moveTo>
                    <a:pt x="8488" y="1377"/>
                  </a:moveTo>
                  <a:cubicBezTo>
                    <a:pt x="8515" y="1377"/>
                    <a:pt x="8539" y="1390"/>
                    <a:pt x="8551" y="1425"/>
                  </a:cubicBezTo>
                  <a:cubicBezTo>
                    <a:pt x="8678" y="1805"/>
                    <a:pt x="8741" y="2185"/>
                    <a:pt x="8836" y="2565"/>
                  </a:cubicBezTo>
                  <a:cubicBezTo>
                    <a:pt x="8836" y="2652"/>
                    <a:pt x="8759" y="2701"/>
                    <a:pt x="8685" y="2701"/>
                  </a:cubicBezTo>
                  <a:cubicBezTo>
                    <a:pt x="8624" y="2701"/>
                    <a:pt x="8565" y="2668"/>
                    <a:pt x="8551" y="2597"/>
                  </a:cubicBezTo>
                  <a:cubicBezTo>
                    <a:pt x="8488" y="2217"/>
                    <a:pt x="8424" y="1868"/>
                    <a:pt x="8393" y="1457"/>
                  </a:cubicBezTo>
                  <a:cubicBezTo>
                    <a:pt x="8393" y="1417"/>
                    <a:pt x="8443" y="1377"/>
                    <a:pt x="8488" y="1377"/>
                  </a:cubicBezTo>
                  <a:close/>
                  <a:moveTo>
                    <a:pt x="9661" y="3012"/>
                  </a:moveTo>
                  <a:cubicBezTo>
                    <a:pt x="9691" y="3012"/>
                    <a:pt x="9726" y="3029"/>
                    <a:pt x="9754" y="3072"/>
                  </a:cubicBezTo>
                  <a:cubicBezTo>
                    <a:pt x="9818" y="3547"/>
                    <a:pt x="9849" y="4085"/>
                    <a:pt x="9913" y="4560"/>
                  </a:cubicBezTo>
                  <a:cubicBezTo>
                    <a:pt x="9913" y="4647"/>
                    <a:pt x="9846" y="4696"/>
                    <a:pt x="9780" y="4696"/>
                  </a:cubicBezTo>
                  <a:cubicBezTo>
                    <a:pt x="9726" y="4696"/>
                    <a:pt x="9674" y="4663"/>
                    <a:pt x="9659" y="4592"/>
                  </a:cubicBezTo>
                  <a:cubicBezTo>
                    <a:pt x="9628" y="4117"/>
                    <a:pt x="9596" y="3610"/>
                    <a:pt x="9596" y="3072"/>
                  </a:cubicBezTo>
                  <a:cubicBezTo>
                    <a:pt x="9596" y="3037"/>
                    <a:pt x="9625" y="3012"/>
                    <a:pt x="9661" y="3012"/>
                  </a:cubicBezTo>
                  <a:close/>
                  <a:moveTo>
                    <a:pt x="7395" y="3040"/>
                  </a:moveTo>
                  <a:cubicBezTo>
                    <a:pt x="7435" y="3040"/>
                    <a:pt x="7474" y="3072"/>
                    <a:pt x="7474" y="3135"/>
                  </a:cubicBezTo>
                  <a:cubicBezTo>
                    <a:pt x="7601" y="3705"/>
                    <a:pt x="7537" y="4339"/>
                    <a:pt x="7284" y="4909"/>
                  </a:cubicBezTo>
                  <a:cubicBezTo>
                    <a:pt x="7264" y="4950"/>
                    <a:pt x="7223" y="4967"/>
                    <a:pt x="7181" y="4967"/>
                  </a:cubicBezTo>
                  <a:cubicBezTo>
                    <a:pt x="7093" y="4967"/>
                    <a:pt x="6998" y="4889"/>
                    <a:pt x="7062" y="4782"/>
                  </a:cubicBezTo>
                  <a:cubicBezTo>
                    <a:pt x="7284" y="4244"/>
                    <a:pt x="7379" y="3705"/>
                    <a:pt x="7316" y="3135"/>
                  </a:cubicBezTo>
                  <a:cubicBezTo>
                    <a:pt x="7316" y="3072"/>
                    <a:pt x="7355" y="3040"/>
                    <a:pt x="7395" y="3040"/>
                  </a:cubicBezTo>
                  <a:close/>
                  <a:moveTo>
                    <a:pt x="8452" y="3946"/>
                  </a:moveTo>
                  <a:cubicBezTo>
                    <a:pt x="8487" y="3946"/>
                    <a:pt x="8519" y="3962"/>
                    <a:pt x="8519" y="3990"/>
                  </a:cubicBezTo>
                  <a:cubicBezTo>
                    <a:pt x="8583" y="4560"/>
                    <a:pt x="8519" y="5099"/>
                    <a:pt x="8266" y="5605"/>
                  </a:cubicBezTo>
                  <a:cubicBezTo>
                    <a:pt x="8242" y="5665"/>
                    <a:pt x="8192" y="5688"/>
                    <a:pt x="8143" y="5688"/>
                  </a:cubicBezTo>
                  <a:cubicBezTo>
                    <a:pt x="8062" y="5688"/>
                    <a:pt x="7985" y="5621"/>
                    <a:pt x="8044" y="5542"/>
                  </a:cubicBezTo>
                  <a:cubicBezTo>
                    <a:pt x="8234" y="5067"/>
                    <a:pt x="8361" y="4592"/>
                    <a:pt x="8361" y="4022"/>
                  </a:cubicBezTo>
                  <a:cubicBezTo>
                    <a:pt x="8361" y="3970"/>
                    <a:pt x="8409" y="3946"/>
                    <a:pt x="8452" y="3946"/>
                  </a:cubicBezTo>
                  <a:close/>
                  <a:moveTo>
                    <a:pt x="9452" y="5856"/>
                  </a:moveTo>
                  <a:cubicBezTo>
                    <a:pt x="9492" y="5856"/>
                    <a:pt x="9521" y="5883"/>
                    <a:pt x="9501" y="5922"/>
                  </a:cubicBezTo>
                  <a:cubicBezTo>
                    <a:pt x="9343" y="6460"/>
                    <a:pt x="9184" y="6967"/>
                    <a:pt x="8994" y="7474"/>
                  </a:cubicBezTo>
                  <a:cubicBezTo>
                    <a:pt x="8981" y="7538"/>
                    <a:pt x="8938" y="7566"/>
                    <a:pt x="8894" y="7566"/>
                  </a:cubicBezTo>
                  <a:cubicBezTo>
                    <a:pt x="8830" y="7566"/>
                    <a:pt x="8766" y="7505"/>
                    <a:pt x="8804" y="7411"/>
                  </a:cubicBezTo>
                  <a:cubicBezTo>
                    <a:pt x="8963" y="6872"/>
                    <a:pt x="9184" y="6365"/>
                    <a:pt x="9374" y="5890"/>
                  </a:cubicBezTo>
                  <a:cubicBezTo>
                    <a:pt x="9398" y="5866"/>
                    <a:pt x="9427" y="5856"/>
                    <a:pt x="9452" y="5856"/>
                  </a:cubicBezTo>
                  <a:close/>
                  <a:moveTo>
                    <a:pt x="6685" y="6421"/>
                  </a:moveTo>
                  <a:cubicBezTo>
                    <a:pt x="6743" y="6421"/>
                    <a:pt x="6800" y="6488"/>
                    <a:pt x="6777" y="6555"/>
                  </a:cubicBezTo>
                  <a:cubicBezTo>
                    <a:pt x="6524" y="6999"/>
                    <a:pt x="6302" y="7442"/>
                    <a:pt x="6017" y="7822"/>
                  </a:cubicBezTo>
                  <a:cubicBezTo>
                    <a:pt x="5971" y="7869"/>
                    <a:pt x="5922" y="7888"/>
                    <a:pt x="5879" y="7888"/>
                  </a:cubicBezTo>
                  <a:cubicBezTo>
                    <a:pt x="5775" y="7888"/>
                    <a:pt x="5706" y="7776"/>
                    <a:pt x="5796" y="7664"/>
                  </a:cubicBezTo>
                  <a:cubicBezTo>
                    <a:pt x="6017" y="7252"/>
                    <a:pt x="6334" y="6840"/>
                    <a:pt x="6619" y="6460"/>
                  </a:cubicBezTo>
                  <a:cubicBezTo>
                    <a:pt x="6638" y="6433"/>
                    <a:pt x="6662" y="6421"/>
                    <a:pt x="6685" y="6421"/>
                  </a:cubicBezTo>
                  <a:close/>
                  <a:moveTo>
                    <a:pt x="7467" y="6906"/>
                  </a:moveTo>
                  <a:cubicBezTo>
                    <a:pt x="7511" y="6906"/>
                    <a:pt x="7558" y="6968"/>
                    <a:pt x="7537" y="7031"/>
                  </a:cubicBezTo>
                  <a:cubicBezTo>
                    <a:pt x="7284" y="7474"/>
                    <a:pt x="7094" y="7917"/>
                    <a:pt x="6967" y="8392"/>
                  </a:cubicBezTo>
                  <a:cubicBezTo>
                    <a:pt x="6956" y="8448"/>
                    <a:pt x="6914" y="8472"/>
                    <a:pt x="6868" y="8472"/>
                  </a:cubicBezTo>
                  <a:cubicBezTo>
                    <a:pt x="6782" y="8472"/>
                    <a:pt x="6684" y="8389"/>
                    <a:pt x="6746" y="8266"/>
                  </a:cubicBezTo>
                  <a:cubicBezTo>
                    <a:pt x="6777" y="8076"/>
                    <a:pt x="6841" y="7917"/>
                    <a:pt x="6904" y="7759"/>
                  </a:cubicBezTo>
                  <a:cubicBezTo>
                    <a:pt x="6904" y="7727"/>
                    <a:pt x="6936" y="7664"/>
                    <a:pt x="6967" y="7664"/>
                  </a:cubicBezTo>
                  <a:cubicBezTo>
                    <a:pt x="7094" y="7442"/>
                    <a:pt x="7252" y="7157"/>
                    <a:pt x="7411" y="6967"/>
                  </a:cubicBezTo>
                  <a:cubicBezTo>
                    <a:pt x="7422" y="6923"/>
                    <a:pt x="7444" y="6906"/>
                    <a:pt x="7467" y="6906"/>
                  </a:cubicBezTo>
                  <a:close/>
                  <a:moveTo>
                    <a:pt x="8201" y="8542"/>
                  </a:moveTo>
                  <a:cubicBezTo>
                    <a:pt x="8243" y="8542"/>
                    <a:pt x="8260" y="8599"/>
                    <a:pt x="8234" y="8677"/>
                  </a:cubicBezTo>
                  <a:cubicBezTo>
                    <a:pt x="7727" y="9089"/>
                    <a:pt x="7379" y="9564"/>
                    <a:pt x="6967" y="10134"/>
                  </a:cubicBezTo>
                  <a:cubicBezTo>
                    <a:pt x="6962" y="10139"/>
                    <a:pt x="6953" y="10142"/>
                    <a:pt x="6942" y="10142"/>
                  </a:cubicBezTo>
                  <a:cubicBezTo>
                    <a:pt x="6887" y="10142"/>
                    <a:pt x="6783" y="10081"/>
                    <a:pt x="6809" y="9976"/>
                  </a:cubicBezTo>
                  <a:cubicBezTo>
                    <a:pt x="7126" y="9406"/>
                    <a:pt x="7601" y="8867"/>
                    <a:pt x="8171" y="8551"/>
                  </a:cubicBezTo>
                  <a:cubicBezTo>
                    <a:pt x="8182" y="8545"/>
                    <a:pt x="8192" y="8542"/>
                    <a:pt x="8201" y="8542"/>
                  </a:cubicBezTo>
                  <a:close/>
                  <a:moveTo>
                    <a:pt x="4512" y="9394"/>
                  </a:moveTo>
                  <a:cubicBezTo>
                    <a:pt x="4555" y="9394"/>
                    <a:pt x="4584" y="9429"/>
                    <a:pt x="4561" y="9501"/>
                  </a:cubicBezTo>
                  <a:cubicBezTo>
                    <a:pt x="4402" y="9691"/>
                    <a:pt x="4244" y="9912"/>
                    <a:pt x="4054" y="10134"/>
                  </a:cubicBezTo>
                  <a:cubicBezTo>
                    <a:pt x="3674" y="10482"/>
                    <a:pt x="3294" y="10831"/>
                    <a:pt x="2850" y="11052"/>
                  </a:cubicBezTo>
                  <a:cubicBezTo>
                    <a:pt x="2835" y="11060"/>
                    <a:pt x="2820" y="11064"/>
                    <a:pt x="2806" y="11064"/>
                  </a:cubicBezTo>
                  <a:cubicBezTo>
                    <a:pt x="2703" y="11064"/>
                    <a:pt x="2640" y="10883"/>
                    <a:pt x="2724" y="10799"/>
                  </a:cubicBezTo>
                  <a:cubicBezTo>
                    <a:pt x="3357" y="10356"/>
                    <a:pt x="3959" y="9944"/>
                    <a:pt x="4466" y="9406"/>
                  </a:cubicBezTo>
                  <a:cubicBezTo>
                    <a:pt x="4481" y="9398"/>
                    <a:pt x="4497" y="9394"/>
                    <a:pt x="4512" y="9394"/>
                  </a:cubicBezTo>
                  <a:close/>
                  <a:moveTo>
                    <a:pt x="5465" y="10000"/>
                  </a:moveTo>
                  <a:cubicBezTo>
                    <a:pt x="5550" y="10000"/>
                    <a:pt x="5610" y="10067"/>
                    <a:pt x="5542" y="10134"/>
                  </a:cubicBezTo>
                  <a:cubicBezTo>
                    <a:pt x="5226" y="10514"/>
                    <a:pt x="4877" y="10957"/>
                    <a:pt x="4529" y="11369"/>
                  </a:cubicBezTo>
                  <a:lnTo>
                    <a:pt x="4466" y="11369"/>
                  </a:lnTo>
                  <a:cubicBezTo>
                    <a:pt x="4448" y="11381"/>
                    <a:pt x="4428" y="11386"/>
                    <a:pt x="4407" y="11386"/>
                  </a:cubicBezTo>
                  <a:cubicBezTo>
                    <a:pt x="4319" y="11386"/>
                    <a:pt x="4224" y="11288"/>
                    <a:pt x="4276" y="11211"/>
                  </a:cubicBezTo>
                  <a:cubicBezTo>
                    <a:pt x="4402" y="11052"/>
                    <a:pt x="4561" y="10894"/>
                    <a:pt x="4719" y="10736"/>
                  </a:cubicBezTo>
                  <a:cubicBezTo>
                    <a:pt x="4909" y="10482"/>
                    <a:pt x="5162" y="10261"/>
                    <a:pt x="5352" y="10039"/>
                  </a:cubicBezTo>
                  <a:cubicBezTo>
                    <a:pt x="5389" y="10011"/>
                    <a:pt x="5429" y="10000"/>
                    <a:pt x="5465" y="10000"/>
                  </a:cubicBezTo>
                  <a:close/>
                  <a:moveTo>
                    <a:pt x="6259" y="11108"/>
                  </a:moveTo>
                  <a:cubicBezTo>
                    <a:pt x="6340" y="11108"/>
                    <a:pt x="6412" y="11164"/>
                    <a:pt x="6334" y="11242"/>
                  </a:cubicBezTo>
                  <a:cubicBezTo>
                    <a:pt x="5827" y="11876"/>
                    <a:pt x="5194" y="12414"/>
                    <a:pt x="4529" y="12826"/>
                  </a:cubicBezTo>
                  <a:cubicBezTo>
                    <a:pt x="4434" y="12858"/>
                    <a:pt x="4402" y="12889"/>
                    <a:pt x="4307" y="12953"/>
                  </a:cubicBezTo>
                  <a:cubicBezTo>
                    <a:pt x="4299" y="12955"/>
                    <a:pt x="4290" y="12957"/>
                    <a:pt x="4282" y="12957"/>
                  </a:cubicBezTo>
                  <a:cubicBezTo>
                    <a:pt x="4197" y="12957"/>
                    <a:pt x="4126" y="12817"/>
                    <a:pt x="4212" y="12731"/>
                  </a:cubicBezTo>
                  <a:cubicBezTo>
                    <a:pt x="4529" y="12541"/>
                    <a:pt x="4782" y="12351"/>
                    <a:pt x="5067" y="12098"/>
                  </a:cubicBezTo>
                  <a:cubicBezTo>
                    <a:pt x="5479" y="11781"/>
                    <a:pt x="5859" y="11464"/>
                    <a:pt x="6207" y="11116"/>
                  </a:cubicBezTo>
                  <a:cubicBezTo>
                    <a:pt x="6224" y="11110"/>
                    <a:pt x="6242" y="11108"/>
                    <a:pt x="6259" y="11108"/>
                  </a:cubicBezTo>
                  <a:close/>
                  <a:moveTo>
                    <a:pt x="3417" y="11893"/>
                  </a:moveTo>
                  <a:cubicBezTo>
                    <a:pt x="3518" y="11893"/>
                    <a:pt x="3590" y="12018"/>
                    <a:pt x="3484" y="12098"/>
                  </a:cubicBezTo>
                  <a:cubicBezTo>
                    <a:pt x="3135" y="12383"/>
                    <a:pt x="2787" y="12699"/>
                    <a:pt x="2375" y="12953"/>
                  </a:cubicBezTo>
                  <a:cubicBezTo>
                    <a:pt x="2358" y="12961"/>
                    <a:pt x="2340" y="12965"/>
                    <a:pt x="2322" y="12965"/>
                  </a:cubicBezTo>
                  <a:cubicBezTo>
                    <a:pt x="2211" y="12965"/>
                    <a:pt x="2112" y="12813"/>
                    <a:pt x="2249" y="12731"/>
                  </a:cubicBezTo>
                  <a:cubicBezTo>
                    <a:pt x="2629" y="12414"/>
                    <a:pt x="3009" y="12193"/>
                    <a:pt x="3357" y="11908"/>
                  </a:cubicBezTo>
                  <a:cubicBezTo>
                    <a:pt x="3377" y="11897"/>
                    <a:pt x="3397" y="11893"/>
                    <a:pt x="3417" y="11893"/>
                  </a:cubicBezTo>
                  <a:close/>
                  <a:moveTo>
                    <a:pt x="8304" y="39"/>
                  </a:moveTo>
                  <a:cubicBezTo>
                    <a:pt x="7852" y="714"/>
                    <a:pt x="6990" y="1153"/>
                    <a:pt x="6492" y="1837"/>
                  </a:cubicBezTo>
                  <a:cubicBezTo>
                    <a:pt x="6017" y="2534"/>
                    <a:pt x="5701" y="3325"/>
                    <a:pt x="5574" y="4149"/>
                  </a:cubicBezTo>
                  <a:cubicBezTo>
                    <a:pt x="5416" y="5099"/>
                    <a:pt x="5511" y="6049"/>
                    <a:pt x="5162" y="6967"/>
                  </a:cubicBezTo>
                  <a:cubicBezTo>
                    <a:pt x="4782" y="7886"/>
                    <a:pt x="4117" y="8677"/>
                    <a:pt x="3420" y="9342"/>
                  </a:cubicBezTo>
                  <a:cubicBezTo>
                    <a:pt x="3135" y="9596"/>
                    <a:pt x="2692" y="9881"/>
                    <a:pt x="2249" y="10292"/>
                  </a:cubicBezTo>
                  <a:cubicBezTo>
                    <a:pt x="1109" y="11116"/>
                    <a:pt x="0" y="12351"/>
                    <a:pt x="1520" y="13744"/>
                  </a:cubicBezTo>
                  <a:cubicBezTo>
                    <a:pt x="1876" y="14059"/>
                    <a:pt x="2314" y="14202"/>
                    <a:pt x="2802" y="14202"/>
                  </a:cubicBezTo>
                  <a:cubicBezTo>
                    <a:pt x="3444" y="14202"/>
                    <a:pt x="4171" y="13954"/>
                    <a:pt x="4909" y="13523"/>
                  </a:cubicBezTo>
                  <a:cubicBezTo>
                    <a:pt x="9026" y="11116"/>
                    <a:pt x="13808" y="3199"/>
                    <a:pt x="8678" y="158"/>
                  </a:cubicBezTo>
                  <a:lnTo>
                    <a:pt x="8678" y="158"/>
                  </a:lnTo>
                  <a:cubicBezTo>
                    <a:pt x="8678" y="190"/>
                    <a:pt x="8646" y="190"/>
                    <a:pt x="8646" y="222"/>
                  </a:cubicBezTo>
                  <a:cubicBezTo>
                    <a:pt x="8601" y="293"/>
                    <a:pt x="8544" y="322"/>
                    <a:pt x="8488" y="322"/>
                  </a:cubicBezTo>
                  <a:cubicBezTo>
                    <a:pt x="8360" y="322"/>
                    <a:pt x="8240" y="169"/>
                    <a:pt x="8304" y="39"/>
                  </a:cubicBezTo>
                  <a:close/>
                </a:path>
              </a:pathLst>
            </a:custGeom>
            <a:solidFill>
              <a:srgbClr val="D8EEF9"/>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9"/>
            <p:cNvSpPr/>
            <p:nvPr/>
          </p:nvSpPr>
          <p:spPr>
            <a:xfrm>
              <a:off x="4003836" y="2791777"/>
              <a:ext cx="44660" cy="44561"/>
            </a:xfrm>
            <a:custGeom>
              <a:avLst/>
              <a:gdLst/>
              <a:ahLst/>
              <a:cxnLst/>
              <a:rect l="l" t="t" r="r" b="b"/>
              <a:pathLst>
                <a:path w="1356" h="1353" extrusionOk="0">
                  <a:moveTo>
                    <a:pt x="1207" y="0"/>
                  </a:moveTo>
                  <a:cubicBezTo>
                    <a:pt x="1180" y="0"/>
                    <a:pt x="1151" y="10"/>
                    <a:pt x="1127" y="34"/>
                  </a:cubicBezTo>
                  <a:cubicBezTo>
                    <a:pt x="937" y="224"/>
                    <a:pt x="684" y="446"/>
                    <a:pt x="494" y="699"/>
                  </a:cubicBezTo>
                  <a:cubicBezTo>
                    <a:pt x="335" y="858"/>
                    <a:pt x="177" y="1016"/>
                    <a:pt x="50" y="1174"/>
                  </a:cubicBezTo>
                  <a:cubicBezTo>
                    <a:pt x="1" y="1273"/>
                    <a:pt x="86" y="1353"/>
                    <a:pt x="187" y="1353"/>
                  </a:cubicBezTo>
                  <a:cubicBezTo>
                    <a:pt x="215" y="1353"/>
                    <a:pt x="244" y="1347"/>
                    <a:pt x="272" y="1333"/>
                  </a:cubicBezTo>
                  <a:cubicBezTo>
                    <a:pt x="620" y="889"/>
                    <a:pt x="937" y="509"/>
                    <a:pt x="1285" y="129"/>
                  </a:cubicBezTo>
                  <a:cubicBezTo>
                    <a:pt x="1356" y="82"/>
                    <a:pt x="1287" y="0"/>
                    <a:pt x="1207"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9"/>
            <p:cNvSpPr/>
            <p:nvPr/>
          </p:nvSpPr>
          <p:spPr>
            <a:xfrm>
              <a:off x="4087131" y="2741517"/>
              <a:ext cx="48579" cy="52663"/>
            </a:xfrm>
            <a:custGeom>
              <a:avLst/>
              <a:gdLst/>
              <a:ahLst/>
              <a:cxnLst/>
              <a:rect l="l" t="t" r="r" b="b"/>
              <a:pathLst>
                <a:path w="1475" h="1599" extrusionOk="0">
                  <a:moveTo>
                    <a:pt x="1415" y="0"/>
                  </a:moveTo>
                  <a:cubicBezTo>
                    <a:pt x="1406" y="0"/>
                    <a:pt x="1396" y="3"/>
                    <a:pt x="1385" y="9"/>
                  </a:cubicBezTo>
                  <a:cubicBezTo>
                    <a:pt x="815" y="325"/>
                    <a:pt x="340" y="864"/>
                    <a:pt x="23" y="1434"/>
                  </a:cubicBezTo>
                  <a:cubicBezTo>
                    <a:pt x="0" y="1524"/>
                    <a:pt x="75" y="1599"/>
                    <a:pt x="143" y="1599"/>
                  </a:cubicBezTo>
                  <a:cubicBezTo>
                    <a:pt x="170" y="1599"/>
                    <a:pt x="195" y="1587"/>
                    <a:pt x="213" y="1560"/>
                  </a:cubicBezTo>
                  <a:cubicBezTo>
                    <a:pt x="593" y="959"/>
                    <a:pt x="973" y="515"/>
                    <a:pt x="1448" y="135"/>
                  </a:cubicBezTo>
                  <a:cubicBezTo>
                    <a:pt x="1474" y="57"/>
                    <a:pt x="1457" y="0"/>
                    <a:pt x="1415"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9"/>
            <p:cNvSpPr/>
            <p:nvPr/>
          </p:nvSpPr>
          <p:spPr>
            <a:xfrm>
              <a:off x="4052285" y="2671660"/>
              <a:ext cx="35306" cy="48316"/>
            </a:xfrm>
            <a:custGeom>
              <a:avLst/>
              <a:gdLst/>
              <a:ahLst/>
              <a:cxnLst/>
              <a:rect l="l" t="t" r="r" b="b"/>
              <a:pathLst>
                <a:path w="1072" h="1467" extrusionOk="0">
                  <a:moveTo>
                    <a:pt x="957" y="0"/>
                  </a:moveTo>
                  <a:cubicBezTo>
                    <a:pt x="934" y="0"/>
                    <a:pt x="910" y="12"/>
                    <a:pt x="891" y="39"/>
                  </a:cubicBezTo>
                  <a:cubicBezTo>
                    <a:pt x="606" y="419"/>
                    <a:pt x="289" y="831"/>
                    <a:pt x="68" y="1243"/>
                  </a:cubicBezTo>
                  <a:cubicBezTo>
                    <a:pt x="0" y="1355"/>
                    <a:pt x="76" y="1467"/>
                    <a:pt x="159" y="1467"/>
                  </a:cubicBezTo>
                  <a:cubicBezTo>
                    <a:pt x="194" y="1467"/>
                    <a:pt x="230" y="1448"/>
                    <a:pt x="258" y="1401"/>
                  </a:cubicBezTo>
                  <a:cubicBezTo>
                    <a:pt x="543" y="1021"/>
                    <a:pt x="764" y="578"/>
                    <a:pt x="1049" y="134"/>
                  </a:cubicBezTo>
                  <a:cubicBezTo>
                    <a:pt x="1072" y="67"/>
                    <a:pt x="1015" y="0"/>
                    <a:pt x="957"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9"/>
            <p:cNvSpPr/>
            <p:nvPr/>
          </p:nvSpPr>
          <p:spPr>
            <a:xfrm>
              <a:off x="4082355" y="2687305"/>
              <a:ext cx="30267" cy="50885"/>
            </a:xfrm>
            <a:custGeom>
              <a:avLst/>
              <a:gdLst/>
              <a:ahLst/>
              <a:cxnLst/>
              <a:rect l="l" t="t" r="r" b="b"/>
              <a:pathLst>
                <a:path w="919" h="1545" extrusionOk="0">
                  <a:moveTo>
                    <a:pt x="805" y="0"/>
                  </a:moveTo>
                  <a:cubicBezTo>
                    <a:pt x="781" y="0"/>
                    <a:pt x="757" y="12"/>
                    <a:pt x="738" y="39"/>
                  </a:cubicBezTo>
                  <a:cubicBezTo>
                    <a:pt x="580" y="230"/>
                    <a:pt x="421" y="515"/>
                    <a:pt x="295" y="736"/>
                  </a:cubicBezTo>
                  <a:cubicBezTo>
                    <a:pt x="263" y="736"/>
                    <a:pt x="200" y="768"/>
                    <a:pt x="200" y="831"/>
                  </a:cubicBezTo>
                  <a:cubicBezTo>
                    <a:pt x="168" y="990"/>
                    <a:pt x="105" y="1148"/>
                    <a:pt x="41" y="1338"/>
                  </a:cubicBezTo>
                  <a:cubicBezTo>
                    <a:pt x="0" y="1461"/>
                    <a:pt x="106" y="1545"/>
                    <a:pt x="194" y="1545"/>
                  </a:cubicBezTo>
                  <a:cubicBezTo>
                    <a:pt x="241" y="1545"/>
                    <a:pt x="284" y="1520"/>
                    <a:pt x="295" y="1465"/>
                  </a:cubicBezTo>
                  <a:cubicBezTo>
                    <a:pt x="453" y="1021"/>
                    <a:pt x="643" y="546"/>
                    <a:pt x="896" y="135"/>
                  </a:cubicBezTo>
                  <a:cubicBezTo>
                    <a:pt x="919" y="67"/>
                    <a:pt x="862" y="0"/>
                    <a:pt x="805"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9"/>
            <p:cNvSpPr/>
            <p:nvPr/>
          </p:nvSpPr>
          <p:spPr>
            <a:xfrm>
              <a:off x="3772529" y="2402213"/>
              <a:ext cx="502061" cy="619903"/>
            </a:xfrm>
            <a:custGeom>
              <a:avLst/>
              <a:gdLst/>
              <a:ahLst/>
              <a:cxnLst/>
              <a:rect l="l" t="t" r="r" b="b"/>
              <a:pathLst>
                <a:path w="15244" h="18822" extrusionOk="0">
                  <a:moveTo>
                    <a:pt x="11240" y="1342"/>
                  </a:moveTo>
                  <a:cubicBezTo>
                    <a:pt x="11342" y="1342"/>
                    <a:pt x="11416" y="1420"/>
                    <a:pt x="11444" y="1475"/>
                  </a:cubicBezTo>
                  <a:lnTo>
                    <a:pt x="11444" y="1507"/>
                  </a:lnTo>
                  <a:cubicBezTo>
                    <a:pt x="13692" y="2520"/>
                    <a:pt x="14262" y="4769"/>
                    <a:pt x="13882" y="6954"/>
                  </a:cubicBezTo>
                  <a:cubicBezTo>
                    <a:pt x="13755" y="7967"/>
                    <a:pt x="13375" y="8949"/>
                    <a:pt x="12900" y="9836"/>
                  </a:cubicBezTo>
                  <a:cubicBezTo>
                    <a:pt x="11703" y="12054"/>
                    <a:pt x="8946" y="16426"/>
                    <a:pt x="5867" y="16426"/>
                  </a:cubicBezTo>
                  <a:cubicBezTo>
                    <a:pt x="5606" y="16426"/>
                    <a:pt x="5343" y="16395"/>
                    <a:pt x="5078" y="16328"/>
                  </a:cubicBezTo>
                  <a:cubicBezTo>
                    <a:pt x="4065" y="16138"/>
                    <a:pt x="3115" y="15283"/>
                    <a:pt x="3083" y="14143"/>
                  </a:cubicBezTo>
                  <a:cubicBezTo>
                    <a:pt x="3051" y="12717"/>
                    <a:pt x="4445" y="11799"/>
                    <a:pt x="5426" y="10976"/>
                  </a:cubicBezTo>
                  <a:cubicBezTo>
                    <a:pt x="6757" y="9804"/>
                    <a:pt x="7517" y="8632"/>
                    <a:pt x="7770" y="6859"/>
                  </a:cubicBezTo>
                  <a:cubicBezTo>
                    <a:pt x="7833" y="6257"/>
                    <a:pt x="7865" y="5719"/>
                    <a:pt x="7992" y="5212"/>
                  </a:cubicBezTo>
                  <a:cubicBezTo>
                    <a:pt x="8087" y="4895"/>
                    <a:pt x="8150" y="4579"/>
                    <a:pt x="8308" y="4199"/>
                  </a:cubicBezTo>
                  <a:cubicBezTo>
                    <a:pt x="8815" y="3090"/>
                    <a:pt x="9892" y="1602"/>
                    <a:pt x="11190" y="1348"/>
                  </a:cubicBezTo>
                  <a:cubicBezTo>
                    <a:pt x="11208" y="1344"/>
                    <a:pt x="11224" y="1342"/>
                    <a:pt x="11240" y="1342"/>
                  </a:cubicBezTo>
                  <a:close/>
                  <a:moveTo>
                    <a:pt x="11238" y="0"/>
                  </a:moveTo>
                  <a:cubicBezTo>
                    <a:pt x="10590" y="0"/>
                    <a:pt x="9916" y="216"/>
                    <a:pt x="9258" y="715"/>
                  </a:cubicBezTo>
                  <a:cubicBezTo>
                    <a:pt x="9243" y="747"/>
                    <a:pt x="9211" y="762"/>
                    <a:pt x="9179" y="762"/>
                  </a:cubicBezTo>
                  <a:cubicBezTo>
                    <a:pt x="9148" y="762"/>
                    <a:pt x="9116" y="747"/>
                    <a:pt x="9100" y="715"/>
                  </a:cubicBezTo>
                  <a:cubicBezTo>
                    <a:pt x="7675" y="1760"/>
                    <a:pt x="7422" y="3533"/>
                    <a:pt x="7042" y="5244"/>
                  </a:cubicBezTo>
                  <a:cubicBezTo>
                    <a:pt x="6978" y="5624"/>
                    <a:pt x="6852" y="6004"/>
                    <a:pt x="6788" y="6352"/>
                  </a:cubicBezTo>
                  <a:cubicBezTo>
                    <a:pt x="6345" y="7682"/>
                    <a:pt x="5585" y="8695"/>
                    <a:pt x="4476" y="9551"/>
                  </a:cubicBezTo>
                  <a:cubicBezTo>
                    <a:pt x="2830" y="10912"/>
                    <a:pt x="613" y="11957"/>
                    <a:pt x="328" y="14396"/>
                  </a:cubicBezTo>
                  <a:cubicBezTo>
                    <a:pt x="1" y="16984"/>
                    <a:pt x="1830" y="18822"/>
                    <a:pt x="4121" y="18822"/>
                  </a:cubicBezTo>
                  <a:cubicBezTo>
                    <a:pt x="4493" y="18822"/>
                    <a:pt x="4878" y="18773"/>
                    <a:pt x="5268" y="18671"/>
                  </a:cubicBezTo>
                  <a:cubicBezTo>
                    <a:pt x="9227" y="17594"/>
                    <a:pt x="12235" y="13541"/>
                    <a:pt x="13850" y="9962"/>
                  </a:cubicBezTo>
                  <a:cubicBezTo>
                    <a:pt x="14262" y="9044"/>
                    <a:pt x="14642" y="8062"/>
                    <a:pt x="14895" y="7049"/>
                  </a:cubicBezTo>
                  <a:cubicBezTo>
                    <a:pt x="15117" y="6067"/>
                    <a:pt x="15244" y="5054"/>
                    <a:pt x="15117" y="4009"/>
                  </a:cubicBezTo>
                  <a:cubicBezTo>
                    <a:pt x="14880" y="1942"/>
                    <a:pt x="13181" y="0"/>
                    <a:pt x="11238" y="0"/>
                  </a:cubicBezTo>
                  <a:close/>
                </a:path>
              </a:pathLst>
            </a:custGeom>
            <a:solidFill>
              <a:srgbClr val="5BC0C7"/>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9"/>
            <p:cNvSpPr/>
            <p:nvPr/>
          </p:nvSpPr>
          <p:spPr>
            <a:xfrm>
              <a:off x="4153957" y="2653019"/>
              <a:ext cx="24932" cy="55331"/>
            </a:xfrm>
            <a:custGeom>
              <a:avLst/>
              <a:gdLst/>
              <a:ahLst/>
              <a:cxnLst/>
              <a:rect l="l" t="t" r="r" b="b"/>
              <a:pathLst>
                <a:path w="757" h="1680" extrusionOk="0">
                  <a:moveTo>
                    <a:pt x="685" y="1"/>
                  </a:moveTo>
                  <a:cubicBezTo>
                    <a:pt x="661" y="1"/>
                    <a:pt x="635" y="11"/>
                    <a:pt x="623" y="35"/>
                  </a:cubicBezTo>
                  <a:cubicBezTo>
                    <a:pt x="401" y="510"/>
                    <a:pt x="179" y="1017"/>
                    <a:pt x="21" y="1556"/>
                  </a:cubicBezTo>
                  <a:cubicBezTo>
                    <a:pt x="0" y="1618"/>
                    <a:pt x="74" y="1680"/>
                    <a:pt x="137" y="1680"/>
                  </a:cubicBezTo>
                  <a:cubicBezTo>
                    <a:pt x="170" y="1680"/>
                    <a:pt x="200" y="1663"/>
                    <a:pt x="211" y="1619"/>
                  </a:cubicBezTo>
                  <a:cubicBezTo>
                    <a:pt x="401" y="1112"/>
                    <a:pt x="559" y="605"/>
                    <a:pt x="718" y="67"/>
                  </a:cubicBezTo>
                  <a:cubicBezTo>
                    <a:pt x="757" y="28"/>
                    <a:pt x="723" y="1"/>
                    <a:pt x="685"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9"/>
            <p:cNvSpPr/>
            <p:nvPr/>
          </p:nvSpPr>
          <p:spPr>
            <a:xfrm>
              <a:off x="4093422" y="2561326"/>
              <a:ext cx="20551" cy="62972"/>
            </a:xfrm>
            <a:custGeom>
              <a:avLst/>
              <a:gdLst/>
              <a:ahLst/>
              <a:cxnLst/>
              <a:rect l="l" t="t" r="r" b="b"/>
              <a:pathLst>
                <a:path w="624" h="1912" extrusionOk="0">
                  <a:moveTo>
                    <a:pt x="386" y="1"/>
                  </a:moveTo>
                  <a:cubicBezTo>
                    <a:pt x="347" y="1"/>
                    <a:pt x="307" y="33"/>
                    <a:pt x="307" y="96"/>
                  </a:cubicBezTo>
                  <a:cubicBezTo>
                    <a:pt x="339" y="698"/>
                    <a:pt x="275" y="1204"/>
                    <a:pt x="22" y="1743"/>
                  </a:cubicBezTo>
                  <a:cubicBezTo>
                    <a:pt x="1" y="1827"/>
                    <a:pt x="78" y="1912"/>
                    <a:pt x="161" y="1912"/>
                  </a:cubicBezTo>
                  <a:cubicBezTo>
                    <a:pt x="202" y="1912"/>
                    <a:pt x="244" y="1890"/>
                    <a:pt x="275" y="1838"/>
                  </a:cubicBezTo>
                  <a:cubicBezTo>
                    <a:pt x="560" y="1268"/>
                    <a:pt x="624" y="634"/>
                    <a:pt x="465" y="96"/>
                  </a:cubicBezTo>
                  <a:cubicBezTo>
                    <a:pt x="465" y="33"/>
                    <a:pt x="426" y="1"/>
                    <a:pt x="386"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9"/>
            <p:cNvSpPr/>
            <p:nvPr/>
          </p:nvSpPr>
          <p:spPr>
            <a:xfrm>
              <a:off x="4125435" y="2591264"/>
              <a:ext cx="20881" cy="58064"/>
            </a:xfrm>
            <a:custGeom>
              <a:avLst/>
              <a:gdLst/>
              <a:ahLst/>
              <a:cxnLst/>
              <a:rect l="l" t="t" r="r" b="b"/>
              <a:pathLst>
                <a:path w="634" h="1763" extrusionOk="0">
                  <a:moveTo>
                    <a:pt x="480" y="0"/>
                  </a:moveTo>
                  <a:cubicBezTo>
                    <a:pt x="435" y="0"/>
                    <a:pt x="380" y="31"/>
                    <a:pt x="380" y="105"/>
                  </a:cubicBezTo>
                  <a:cubicBezTo>
                    <a:pt x="412" y="644"/>
                    <a:pt x="254" y="1119"/>
                    <a:pt x="64" y="1594"/>
                  </a:cubicBezTo>
                  <a:cubicBezTo>
                    <a:pt x="0" y="1678"/>
                    <a:pt x="92" y="1763"/>
                    <a:pt x="178" y="1763"/>
                  </a:cubicBezTo>
                  <a:cubicBezTo>
                    <a:pt x="222" y="1763"/>
                    <a:pt x="264" y="1742"/>
                    <a:pt x="285" y="1689"/>
                  </a:cubicBezTo>
                  <a:cubicBezTo>
                    <a:pt x="570" y="1150"/>
                    <a:pt x="634" y="612"/>
                    <a:pt x="539" y="42"/>
                  </a:cubicBezTo>
                  <a:cubicBezTo>
                    <a:pt x="539" y="16"/>
                    <a:pt x="511" y="0"/>
                    <a:pt x="480"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9"/>
            <p:cNvSpPr/>
            <p:nvPr/>
          </p:nvSpPr>
          <p:spPr>
            <a:xfrm>
              <a:off x="4180701" y="2560667"/>
              <a:ext cx="9419" cy="54474"/>
            </a:xfrm>
            <a:custGeom>
              <a:avLst/>
              <a:gdLst/>
              <a:ahLst/>
              <a:cxnLst/>
              <a:rect l="l" t="t" r="r" b="b"/>
              <a:pathLst>
                <a:path w="286" h="1654" extrusionOk="0">
                  <a:moveTo>
                    <a:pt x="75" y="1"/>
                  </a:moveTo>
                  <a:cubicBezTo>
                    <a:pt x="37" y="1"/>
                    <a:pt x="1" y="33"/>
                    <a:pt x="1" y="84"/>
                  </a:cubicBezTo>
                  <a:cubicBezTo>
                    <a:pt x="1" y="591"/>
                    <a:pt x="32" y="1098"/>
                    <a:pt x="64" y="1573"/>
                  </a:cubicBezTo>
                  <a:cubicBezTo>
                    <a:pt x="64" y="1628"/>
                    <a:pt x="107" y="1653"/>
                    <a:pt x="154" y="1653"/>
                  </a:cubicBezTo>
                  <a:cubicBezTo>
                    <a:pt x="216" y="1653"/>
                    <a:pt x="286" y="1612"/>
                    <a:pt x="286" y="1541"/>
                  </a:cubicBezTo>
                  <a:cubicBezTo>
                    <a:pt x="222" y="1034"/>
                    <a:pt x="191" y="496"/>
                    <a:pt x="159" y="84"/>
                  </a:cubicBezTo>
                  <a:cubicBezTo>
                    <a:pt x="144" y="25"/>
                    <a:pt x="109" y="1"/>
                    <a:pt x="75"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9"/>
            <p:cNvSpPr/>
            <p:nvPr/>
          </p:nvSpPr>
          <p:spPr>
            <a:xfrm>
              <a:off x="4140026" y="2505500"/>
              <a:ext cx="14162" cy="43639"/>
            </a:xfrm>
            <a:custGeom>
              <a:avLst/>
              <a:gdLst/>
              <a:ahLst/>
              <a:cxnLst/>
              <a:rect l="l" t="t" r="r" b="b"/>
              <a:pathLst>
                <a:path w="430" h="1325" extrusionOk="0">
                  <a:moveTo>
                    <a:pt x="96" y="1"/>
                  </a:moveTo>
                  <a:cubicBezTo>
                    <a:pt x="51" y="1"/>
                    <a:pt x="1" y="41"/>
                    <a:pt x="1" y="81"/>
                  </a:cubicBezTo>
                  <a:cubicBezTo>
                    <a:pt x="32" y="492"/>
                    <a:pt x="96" y="841"/>
                    <a:pt x="159" y="1221"/>
                  </a:cubicBezTo>
                  <a:cubicBezTo>
                    <a:pt x="159" y="1292"/>
                    <a:pt x="217" y="1325"/>
                    <a:pt x="277" y="1325"/>
                  </a:cubicBezTo>
                  <a:cubicBezTo>
                    <a:pt x="351" y="1325"/>
                    <a:pt x="430" y="1276"/>
                    <a:pt x="412" y="1189"/>
                  </a:cubicBezTo>
                  <a:cubicBezTo>
                    <a:pt x="349" y="809"/>
                    <a:pt x="286" y="397"/>
                    <a:pt x="159" y="49"/>
                  </a:cubicBezTo>
                  <a:cubicBezTo>
                    <a:pt x="147" y="14"/>
                    <a:pt x="123" y="1"/>
                    <a:pt x="96"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50"/>
          <p:cNvSpPr txBox="1">
            <a:spLocks noGrp="1"/>
          </p:cNvSpPr>
          <p:nvPr>
            <p:ph type="title"/>
          </p:nvPr>
        </p:nvSpPr>
        <p:spPr>
          <a:xfrm>
            <a:off x="2689250" y="573681"/>
            <a:ext cx="3765300" cy="11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500">
                <a:solidFill>
                  <a:schemeClr val="lt2"/>
                </a:solidFill>
              </a:rPr>
              <a:t>T</a:t>
            </a:r>
            <a:r>
              <a:rPr lang="en" sz="8500">
                <a:solidFill>
                  <a:schemeClr val="lt2"/>
                </a:solidFill>
              </a:rPr>
              <a:t>hanks!</a:t>
            </a:r>
            <a:endParaRPr sz="8500">
              <a:solidFill>
                <a:schemeClr val="lt2"/>
              </a:solidFill>
            </a:endParaRPr>
          </a:p>
        </p:txBody>
      </p:sp>
      <p:sp>
        <p:nvSpPr>
          <p:cNvPr id="1377" name="Google Shape;1377;p50"/>
          <p:cNvSpPr txBox="1">
            <a:spLocks noGrp="1"/>
          </p:cNvSpPr>
          <p:nvPr>
            <p:ph type="subTitle" idx="1"/>
          </p:nvPr>
        </p:nvSpPr>
        <p:spPr>
          <a:xfrm>
            <a:off x="3092876" y="1682606"/>
            <a:ext cx="2946900" cy="10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Do you have any questions?</a:t>
            </a:r>
            <a:endParaRPr/>
          </a:p>
          <a:p>
            <a:pPr marL="0" lvl="0" indent="0" algn="ctr" rtl="0">
              <a:spcBef>
                <a:spcPts val="0"/>
              </a:spcBef>
              <a:spcAft>
                <a:spcPts val="0"/>
              </a:spcAft>
              <a:buClr>
                <a:schemeClr val="dk1"/>
              </a:buClr>
              <a:buSzPts val="1100"/>
              <a:buFont typeface="Arial"/>
              <a:buNone/>
            </a:pPr>
            <a:r>
              <a:rPr lang="en"/>
              <a:t>youremail@freepik.com</a:t>
            </a:r>
            <a:endParaRPr/>
          </a:p>
          <a:p>
            <a:pPr marL="0" lvl="0" indent="0" algn="ctr" rtl="0">
              <a:spcBef>
                <a:spcPts val="0"/>
              </a:spcBef>
              <a:spcAft>
                <a:spcPts val="0"/>
              </a:spcAft>
              <a:buClr>
                <a:schemeClr val="dk1"/>
              </a:buClr>
              <a:buSzPts val="1100"/>
              <a:buFont typeface="Arial"/>
              <a:buNone/>
            </a:pPr>
            <a:r>
              <a:rPr lang="en"/>
              <a:t>+91 620 421 838</a:t>
            </a:r>
            <a:endParaRPr/>
          </a:p>
          <a:p>
            <a:pPr marL="0" lvl="0" indent="0" algn="ctr" rtl="0">
              <a:spcBef>
                <a:spcPts val="0"/>
              </a:spcBef>
              <a:spcAft>
                <a:spcPts val="0"/>
              </a:spcAft>
              <a:buClr>
                <a:schemeClr val="dk1"/>
              </a:buClr>
              <a:buSzPts val="1100"/>
              <a:buFont typeface="Arial"/>
              <a:buNone/>
            </a:pPr>
            <a:r>
              <a:rPr lang="en"/>
              <a:t>yourcompany.com</a:t>
            </a:r>
            <a:endParaRPr/>
          </a:p>
        </p:txBody>
      </p:sp>
      <p:sp>
        <p:nvSpPr>
          <p:cNvPr id="1378" name="Google Shape;1378;p50"/>
          <p:cNvSpPr txBox="1"/>
          <p:nvPr/>
        </p:nvSpPr>
        <p:spPr>
          <a:xfrm>
            <a:off x="3072000" y="4145779"/>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dk1"/>
                </a:solidFill>
                <a:latin typeface="Roboto"/>
                <a:ea typeface="Roboto"/>
                <a:cs typeface="Roboto"/>
                <a:sym typeface="Roboto"/>
              </a:rPr>
              <a:t>Please keep this slide for attribution.</a:t>
            </a:r>
            <a:endParaRPr sz="1200">
              <a:solidFill>
                <a:schemeClr val="dk1"/>
              </a:solidFill>
              <a:latin typeface="Roboto"/>
              <a:ea typeface="Roboto"/>
              <a:cs typeface="Roboto"/>
              <a:sym typeface="Roboto"/>
            </a:endParaRPr>
          </a:p>
        </p:txBody>
      </p:sp>
      <p:grpSp>
        <p:nvGrpSpPr>
          <p:cNvPr id="1379" name="Google Shape;1379;p50"/>
          <p:cNvGrpSpPr/>
          <p:nvPr/>
        </p:nvGrpSpPr>
        <p:grpSpPr>
          <a:xfrm>
            <a:off x="3446702" y="2873530"/>
            <a:ext cx="520319" cy="476334"/>
            <a:chOff x="3446702" y="2928305"/>
            <a:chExt cx="520319" cy="476334"/>
          </a:xfrm>
        </p:grpSpPr>
        <p:sp>
          <p:nvSpPr>
            <p:cNvPr id="1380" name="Google Shape;1380;p50"/>
            <p:cNvSpPr/>
            <p:nvPr/>
          </p:nvSpPr>
          <p:spPr>
            <a:xfrm>
              <a:off x="3446702" y="2928305"/>
              <a:ext cx="520319" cy="476334"/>
            </a:xfrm>
            <a:custGeom>
              <a:avLst/>
              <a:gdLst/>
              <a:ahLst/>
              <a:cxnLst/>
              <a:rect l="l" t="t" r="r" b="b"/>
              <a:pathLst>
                <a:path w="67203" h="61522" extrusionOk="0">
                  <a:moveTo>
                    <a:pt x="38086" y="1"/>
                  </a:moveTo>
                  <a:cubicBezTo>
                    <a:pt x="33621" y="1"/>
                    <a:pt x="29258" y="609"/>
                    <a:pt x="24607" y="2665"/>
                  </a:cubicBezTo>
                  <a:cubicBezTo>
                    <a:pt x="17165" y="5958"/>
                    <a:pt x="10768" y="11690"/>
                    <a:pt x="6999" y="18942"/>
                  </a:cubicBezTo>
                  <a:cubicBezTo>
                    <a:pt x="1" y="32338"/>
                    <a:pt x="5068" y="46716"/>
                    <a:pt x="17165" y="55108"/>
                  </a:cubicBezTo>
                  <a:cubicBezTo>
                    <a:pt x="23141" y="59214"/>
                    <a:pt x="30446" y="61522"/>
                    <a:pt x="37568" y="61522"/>
                  </a:cubicBezTo>
                  <a:cubicBezTo>
                    <a:pt x="46487" y="61522"/>
                    <a:pt x="55118" y="57902"/>
                    <a:pt x="60488" y="49661"/>
                  </a:cubicBezTo>
                  <a:cubicBezTo>
                    <a:pt x="65714" y="41681"/>
                    <a:pt x="67202" y="31990"/>
                    <a:pt x="64954" y="22774"/>
                  </a:cubicBezTo>
                  <a:cubicBezTo>
                    <a:pt x="63845" y="18246"/>
                    <a:pt x="61945" y="13970"/>
                    <a:pt x="59443" y="10107"/>
                  </a:cubicBezTo>
                  <a:cubicBezTo>
                    <a:pt x="56561" y="5642"/>
                    <a:pt x="55390" y="1271"/>
                    <a:pt x="49468" y="765"/>
                  </a:cubicBezTo>
                  <a:cubicBezTo>
                    <a:pt x="45463" y="408"/>
                    <a:pt x="41740" y="1"/>
                    <a:pt x="38086" y="1"/>
                  </a:cubicBezTo>
                  <a:close/>
                </a:path>
              </a:pathLst>
            </a:custGeom>
            <a:solidFill>
              <a:schemeClr val="accent6"/>
            </a:solidFill>
            <a:ln w="1980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1" name="Google Shape;1381;p50"/>
            <p:cNvGrpSpPr/>
            <p:nvPr/>
          </p:nvGrpSpPr>
          <p:grpSpPr>
            <a:xfrm>
              <a:off x="3598872" y="3039782"/>
              <a:ext cx="253144" cy="253206"/>
              <a:chOff x="-2156871" y="1147223"/>
              <a:chExt cx="250787" cy="250848"/>
            </a:xfrm>
          </p:grpSpPr>
          <p:sp>
            <p:nvSpPr>
              <p:cNvPr id="1382" name="Google Shape;1382;p50"/>
              <p:cNvSpPr/>
              <p:nvPr/>
            </p:nvSpPr>
            <p:spPr>
              <a:xfrm>
                <a:off x="-2112299" y="1191811"/>
                <a:ext cx="161649" cy="161666"/>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0"/>
              <p:cNvSpPr/>
              <p:nvPr/>
            </p:nvSpPr>
            <p:spPr>
              <a:xfrm>
                <a:off x="-2068226" y="1235899"/>
                <a:ext cx="73510" cy="73485"/>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0"/>
              <p:cNvSpPr/>
              <p:nvPr/>
            </p:nvSpPr>
            <p:spPr>
              <a:xfrm>
                <a:off x="-2156871" y="1147223"/>
                <a:ext cx="250787" cy="250848"/>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5" name="Google Shape;1385;p50"/>
          <p:cNvGrpSpPr/>
          <p:nvPr/>
        </p:nvGrpSpPr>
        <p:grpSpPr>
          <a:xfrm>
            <a:off x="4023459" y="2873530"/>
            <a:ext cx="520319" cy="476334"/>
            <a:chOff x="4023459" y="2928305"/>
            <a:chExt cx="520319" cy="476334"/>
          </a:xfrm>
        </p:grpSpPr>
        <p:sp>
          <p:nvSpPr>
            <p:cNvPr id="1386" name="Google Shape;1386;p50"/>
            <p:cNvSpPr/>
            <p:nvPr/>
          </p:nvSpPr>
          <p:spPr>
            <a:xfrm>
              <a:off x="4023459" y="2928305"/>
              <a:ext cx="520319" cy="476334"/>
            </a:xfrm>
            <a:custGeom>
              <a:avLst/>
              <a:gdLst/>
              <a:ahLst/>
              <a:cxnLst/>
              <a:rect l="l" t="t" r="r" b="b"/>
              <a:pathLst>
                <a:path w="67203" h="61522" extrusionOk="0">
                  <a:moveTo>
                    <a:pt x="38086" y="1"/>
                  </a:moveTo>
                  <a:cubicBezTo>
                    <a:pt x="33621" y="1"/>
                    <a:pt x="29258" y="609"/>
                    <a:pt x="24607" y="2665"/>
                  </a:cubicBezTo>
                  <a:cubicBezTo>
                    <a:pt x="17165" y="5958"/>
                    <a:pt x="10768" y="11690"/>
                    <a:pt x="6999" y="18942"/>
                  </a:cubicBezTo>
                  <a:cubicBezTo>
                    <a:pt x="1" y="32338"/>
                    <a:pt x="5068" y="46716"/>
                    <a:pt x="17165" y="55108"/>
                  </a:cubicBezTo>
                  <a:cubicBezTo>
                    <a:pt x="23141" y="59214"/>
                    <a:pt x="30446" y="61522"/>
                    <a:pt x="37568" y="61522"/>
                  </a:cubicBezTo>
                  <a:cubicBezTo>
                    <a:pt x="46487" y="61522"/>
                    <a:pt x="55118" y="57902"/>
                    <a:pt x="60488" y="49661"/>
                  </a:cubicBezTo>
                  <a:cubicBezTo>
                    <a:pt x="65714" y="41681"/>
                    <a:pt x="67202" y="31990"/>
                    <a:pt x="64954" y="22774"/>
                  </a:cubicBezTo>
                  <a:cubicBezTo>
                    <a:pt x="63845" y="18246"/>
                    <a:pt x="61945" y="13970"/>
                    <a:pt x="59443" y="10107"/>
                  </a:cubicBezTo>
                  <a:cubicBezTo>
                    <a:pt x="56561" y="5642"/>
                    <a:pt x="55390" y="1271"/>
                    <a:pt x="49468" y="765"/>
                  </a:cubicBezTo>
                  <a:cubicBezTo>
                    <a:pt x="45463" y="408"/>
                    <a:pt x="41740" y="1"/>
                    <a:pt x="38086" y="1"/>
                  </a:cubicBezTo>
                  <a:close/>
                </a:path>
              </a:pathLst>
            </a:custGeom>
            <a:solidFill>
              <a:schemeClr val="accent6"/>
            </a:solidFill>
            <a:ln w="1980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0"/>
            <p:cNvSpPr/>
            <p:nvPr/>
          </p:nvSpPr>
          <p:spPr>
            <a:xfrm>
              <a:off x="4170926" y="3051062"/>
              <a:ext cx="244165" cy="23082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 name="Google Shape;1388;p50"/>
          <p:cNvGrpSpPr/>
          <p:nvPr/>
        </p:nvGrpSpPr>
        <p:grpSpPr>
          <a:xfrm>
            <a:off x="4600216" y="2873530"/>
            <a:ext cx="520319" cy="476334"/>
            <a:chOff x="4600216" y="2928305"/>
            <a:chExt cx="520319" cy="476334"/>
          </a:xfrm>
        </p:grpSpPr>
        <p:sp>
          <p:nvSpPr>
            <p:cNvPr id="1389" name="Google Shape;1389;p50"/>
            <p:cNvSpPr/>
            <p:nvPr/>
          </p:nvSpPr>
          <p:spPr>
            <a:xfrm>
              <a:off x="4600216" y="2928305"/>
              <a:ext cx="520319" cy="476334"/>
            </a:xfrm>
            <a:custGeom>
              <a:avLst/>
              <a:gdLst/>
              <a:ahLst/>
              <a:cxnLst/>
              <a:rect l="l" t="t" r="r" b="b"/>
              <a:pathLst>
                <a:path w="67203" h="61522" extrusionOk="0">
                  <a:moveTo>
                    <a:pt x="38086" y="1"/>
                  </a:moveTo>
                  <a:cubicBezTo>
                    <a:pt x="33621" y="1"/>
                    <a:pt x="29258" y="609"/>
                    <a:pt x="24607" y="2665"/>
                  </a:cubicBezTo>
                  <a:cubicBezTo>
                    <a:pt x="17165" y="5958"/>
                    <a:pt x="10768" y="11690"/>
                    <a:pt x="6999" y="18942"/>
                  </a:cubicBezTo>
                  <a:cubicBezTo>
                    <a:pt x="1" y="32338"/>
                    <a:pt x="5068" y="46716"/>
                    <a:pt x="17165" y="55108"/>
                  </a:cubicBezTo>
                  <a:cubicBezTo>
                    <a:pt x="23141" y="59214"/>
                    <a:pt x="30446" y="61522"/>
                    <a:pt x="37568" y="61522"/>
                  </a:cubicBezTo>
                  <a:cubicBezTo>
                    <a:pt x="46487" y="61522"/>
                    <a:pt x="55118" y="57902"/>
                    <a:pt x="60488" y="49661"/>
                  </a:cubicBezTo>
                  <a:cubicBezTo>
                    <a:pt x="65714" y="41681"/>
                    <a:pt x="67202" y="31990"/>
                    <a:pt x="64954" y="22774"/>
                  </a:cubicBezTo>
                  <a:cubicBezTo>
                    <a:pt x="63845" y="18246"/>
                    <a:pt x="61945" y="13970"/>
                    <a:pt x="59443" y="10107"/>
                  </a:cubicBezTo>
                  <a:cubicBezTo>
                    <a:pt x="56561" y="5642"/>
                    <a:pt x="55390" y="1271"/>
                    <a:pt x="49468" y="765"/>
                  </a:cubicBezTo>
                  <a:cubicBezTo>
                    <a:pt x="45463" y="408"/>
                    <a:pt x="41740" y="1"/>
                    <a:pt x="38086" y="1"/>
                  </a:cubicBezTo>
                  <a:close/>
                </a:path>
              </a:pathLst>
            </a:custGeom>
            <a:solidFill>
              <a:schemeClr val="accent6"/>
            </a:solidFill>
            <a:ln w="1980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0"/>
            <p:cNvSpPr/>
            <p:nvPr/>
          </p:nvSpPr>
          <p:spPr>
            <a:xfrm>
              <a:off x="4802127" y="3047861"/>
              <a:ext cx="123786" cy="237228"/>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1" name="Google Shape;1391;p50"/>
          <p:cNvGrpSpPr/>
          <p:nvPr/>
        </p:nvGrpSpPr>
        <p:grpSpPr>
          <a:xfrm>
            <a:off x="5753730" y="2873530"/>
            <a:ext cx="520319" cy="476334"/>
            <a:chOff x="5753730" y="2928305"/>
            <a:chExt cx="520319" cy="476334"/>
          </a:xfrm>
        </p:grpSpPr>
        <p:sp>
          <p:nvSpPr>
            <p:cNvPr id="1392" name="Google Shape;1392;p50"/>
            <p:cNvSpPr/>
            <p:nvPr/>
          </p:nvSpPr>
          <p:spPr>
            <a:xfrm>
              <a:off x="5753730" y="2928305"/>
              <a:ext cx="520319" cy="476334"/>
            </a:xfrm>
            <a:custGeom>
              <a:avLst/>
              <a:gdLst/>
              <a:ahLst/>
              <a:cxnLst/>
              <a:rect l="l" t="t" r="r" b="b"/>
              <a:pathLst>
                <a:path w="67203" h="61522" extrusionOk="0">
                  <a:moveTo>
                    <a:pt x="38086" y="1"/>
                  </a:moveTo>
                  <a:cubicBezTo>
                    <a:pt x="33621" y="1"/>
                    <a:pt x="29258" y="609"/>
                    <a:pt x="24607" y="2665"/>
                  </a:cubicBezTo>
                  <a:cubicBezTo>
                    <a:pt x="17165" y="5958"/>
                    <a:pt x="10768" y="11690"/>
                    <a:pt x="6999" y="18942"/>
                  </a:cubicBezTo>
                  <a:cubicBezTo>
                    <a:pt x="1" y="32338"/>
                    <a:pt x="5068" y="46716"/>
                    <a:pt x="17165" y="55108"/>
                  </a:cubicBezTo>
                  <a:cubicBezTo>
                    <a:pt x="23141" y="59214"/>
                    <a:pt x="30446" y="61522"/>
                    <a:pt x="37568" y="61522"/>
                  </a:cubicBezTo>
                  <a:cubicBezTo>
                    <a:pt x="46487" y="61522"/>
                    <a:pt x="55118" y="57902"/>
                    <a:pt x="60488" y="49661"/>
                  </a:cubicBezTo>
                  <a:cubicBezTo>
                    <a:pt x="65714" y="41681"/>
                    <a:pt x="67202" y="31990"/>
                    <a:pt x="64954" y="22774"/>
                  </a:cubicBezTo>
                  <a:cubicBezTo>
                    <a:pt x="63845" y="18246"/>
                    <a:pt x="61945" y="13970"/>
                    <a:pt x="59443" y="10107"/>
                  </a:cubicBezTo>
                  <a:cubicBezTo>
                    <a:pt x="56561" y="5642"/>
                    <a:pt x="55390" y="1271"/>
                    <a:pt x="49468" y="765"/>
                  </a:cubicBezTo>
                  <a:cubicBezTo>
                    <a:pt x="45463" y="408"/>
                    <a:pt x="41740" y="1"/>
                    <a:pt x="38086" y="1"/>
                  </a:cubicBezTo>
                  <a:close/>
                </a:path>
              </a:pathLst>
            </a:custGeom>
            <a:solidFill>
              <a:schemeClr val="accent6"/>
            </a:solidFill>
            <a:ln w="1980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0"/>
            <p:cNvSpPr/>
            <p:nvPr/>
          </p:nvSpPr>
          <p:spPr>
            <a:xfrm>
              <a:off x="5903837" y="3044594"/>
              <a:ext cx="244146" cy="243736"/>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394" name="Google Shape;1394;p50"/>
          <p:cNvGrpSpPr/>
          <p:nvPr/>
        </p:nvGrpSpPr>
        <p:grpSpPr>
          <a:xfrm>
            <a:off x="2869944" y="2873530"/>
            <a:ext cx="520319" cy="476334"/>
            <a:chOff x="2869944" y="2928305"/>
            <a:chExt cx="520319" cy="476334"/>
          </a:xfrm>
        </p:grpSpPr>
        <p:sp>
          <p:nvSpPr>
            <p:cNvPr id="1395" name="Google Shape;1395;p50"/>
            <p:cNvSpPr/>
            <p:nvPr/>
          </p:nvSpPr>
          <p:spPr>
            <a:xfrm>
              <a:off x="2869944" y="2928305"/>
              <a:ext cx="520319" cy="476334"/>
            </a:xfrm>
            <a:custGeom>
              <a:avLst/>
              <a:gdLst/>
              <a:ahLst/>
              <a:cxnLst/>
              <a:rect l="l" t="t" r="r" b="b"/>
              <a:pathLst>
                <a:path w="67203" h="61522" extrusionOk="0">
                  <a:moveTo>
                    <a:pt x="38086" y="1"/>
                  </a:moveTo>
                  <a:cubicBezTo>
                    <a:pt x="33621" y="1"/>
                    <a:pt x="29258" y="609"/>
                    <a:pt x="24607" y="2665"/>
                  </a:cubicBezTo>
                  <a:cubicBezTo>
                    <a:pt x="17165" y="5958"/>
                    <a:pt x="10768" y="11690"/>
                    <a:pt x="6999" y="18942"/>
                  </a:cubicBezTo>
                  <a:cubicBezTo>
                    <a:pt x="1" y="32338"/>
                    <a:pt x="5068" y="46716"/>
                    <a:pt x="17165" y="55108"/>
                  </a:cubicBezTo>
                  <a:cubicBezTo>
                    <a:pt x="23141" y="59214"/>
                    <a:pt x="30446" y="61522"/>
                    <a:pt x="37568" y="61522"/>
                  </a:cubicBezTo>
                  <a:cubicBezTo>
                    <a:pt x="46487" y="61522"/>
                    <a:pt x="55118" y="57902"/>
                    <a:pt x="60488" y="49661"/>
                  </a:cubicBezTo>
                  <a:cubicBezTo>
                    <a:pt x="65714" y="41681"/>
                    <a:pt x="67202" y="31990"/>
                    <a:pt x="64954" y="22774"/>
                  </a:cubicBezTo>
                  <a:cubicBezTo>
                    <a:pt x="63845" y="18246"/>
                    <a:pt x="61945" y="13970"/>
                    <a:pt x="59443" y="10107"/>
                  </a:cubicBezTo>
                  <a:cubicBezTo>
                    <a:pt x="56561" y="5642"/>
                    <a:pt x="55390" y="1271"/>
                    <a:pt x="49468" y="765"/>
                  </a:cubicBezTo>
                  <a:cubicBezTo>
                    <a:pt x="45463" y="408"/>
                    <a:pt x="41740" y="1"/>
                    <a:pt x="38086" y="1"/>
                  </a:cubicBezTo>
                  <a:close/>
                </a:path>
              </a:pathLst>
            </a:custGeom>
            <a:solidFill>
              <a:schemeClr val="accent6"/>
            </a:solidFill>
            <a:ln w="1980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0"/>
            <p:cNvSpPr/>
            <p:nvPr/>
          </p:nvSpPr>
          <p:spPr>
            <a:xfrm>
              <a:off x="3012399" y="3075245"/>
              <a:ext cx="259488" cy="18244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7" name="Google Shape;1397;p50"/>
          <p:cNvGrpSpPr/>
          <p:nvPr/>
        </p:nvGrpSpPr>
        <p:grpSpPr>
          <a:xfrm>
            <a:off x="2293187" y="2873530"/>
            <a:ext cx="520319" cy="476334"/>
            <a:chOff x="2293187" y="2928305"/>
            <a:chExt cx="520319" cy="476334"/>
          </a:xfrm>
        </p:grpSpPr>
        <p:sp>
          <p:nvSpPr>
            <p:cNvPr id="1398" name="Google Shape;1398;p50"/>
            <p:cNvSpPr/>
            <p:nvPr/>
          </p:nvSpPr>
          <p:spPr>
            <a:xfrm>
              <a:off x="2293187" y="2928305"/>
              <a:ext cx="520319" cy="476334"/>
            </a:xfrm>
            <a:custGeom>
              <a:avLst/>
              <a:gdLst/>
              <a:ahLst/>
              <a:cxnLst/>
              <a:rect l="l" t="t" r="r" b="b"/>
              <a:pathLst>
                <a:path w="67203" h="61522" extrusionOk="0">
                  <a:moveTo>
                    <a:pt x="38086" y="1"/>
                  </a:moveTo>
                  <a:cubicBezTo>
                    <a:pt x="33621" y="1"/>
                    <a:pt x="29258" y="609"/>
                    <a:pt x="24607" y="2665"/>
                  </a:cubicBezTo>
                  <a:cubicBezTo>
                    <a:pt x="17165" y="5958"/>
                    <a:pt x="10768" y="11690"/>
                    <a:pt x="6999" y="18942"/>
                  </a:cubicBezTo>
                  <a:cubicBezTo>
                    <a:pt x="1" y="32338"/>
                    <a:pt x="5068" y="46716"/>
                    <a:pt x="17165" y="55108"/>
                  </a:cubicBezTo>
                  <a:cubicBezTo>
                    <a:pt x="23141" y="59214"/>
                    <a:pt x="30446" y="61522"/>
                    <a:pt x="37568" y="61522"/>
                  </a:cubicBezTo>
                  <a:cubicBezTo>
                    <a:pt x="46487" y="61522"/>
                    <a:pt x="55118" y="57902"/>
                    <a:pt x="60488" y="49661"/>
                  </a:cubicBezTo>
                  <a:cubicBezTo>
                    <a:pt x="65714" y="41681"/>
                    <a:pt x="67202" y="31990"/>
                    <a:pt x="64954" y="22774"/>
                  </a:cubicBezTo>
                  <a:cubicBezTo>
                    <a:pt x="63845" y="18246"/>
                    <a:pt x="61945" y="13970"/>
                    <a:pt x="59443" y="10107"/>
                  </a:cubicBezTo>
                  <a:cubicBezTo>
                    <a:pt x="56561" y="5642"/>
                    <a:pt x="55390" y="1271"/>
                    <a:pt x="49468" y="765"/>
                  </a:cubicBezTo>
                  <a:cubicBezTo>
                    <a:pt x="45463" y="408"/>
                    <a:pt x="41740" y="1"/>
                    <a:pt x="38086" y="1"/>
                  </a:cubicBezTo>
                  <a:close/>
                </a:path>
              </a:pathLst>
            </a:custGeom>
            <a:solidFill>
              <a:schemeClr val="accent6"/>
            </a:solidFill>
            <a:ln w="1980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0"/>
            <p:cNvSpPr/>
            <p:nvPr/>
          </p:nvSpPr>
          <p:spPr>
            <a:xfrm>
              <a:off x="2469645" y="3024361"/>
              <a:ext cx="183471" cy="28422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50"/>
          <p:cNvGrpSpPr/>
          <p:nvPr/>
        </p:nvGrpSpPr>
        <p:grpSpPr>
          <a:xfrm>
            <a:off x="6330487" y="2873530"/>
            <a:ext cx="520319" cy="476334"/>
            <a:chOff x="6330487" y="2928305"/>
            <a:chExt cx="520319" cy="476334"/>
          </a:xfrm>
        </p:grpSpPr>
        <p:sp>
          <p:nvSpPr>
            <p:cNvPr id="1401" name="Google Shape;1401;p50"/>
            <p:cNvSpPr/>
            <p:nvPr/>
          </p:nvSpPr>
          <p:spPr>
            <a:xfrm>
              <a:off x="6330487" y="2928305"/>
              <a:ext cx="520319" cy="476334"/>
            </a:xfrm>
            <a:custGeom>
              <a:avLst/>
              <a:gdLst/>
              <a:ahLst/>
              <a:cxnLst/>
              <a:rect l="l" t="t" r="r" b="b"/>
              <a:pathLst>
                <a:path w="67203" h="61522" extrusionOk="0">
                  <a:moveTo>
                    <a:pt x="38086" y="1"/>
                  </a:moveTo>
                  <a:cubicBezTo>
                    <a:pt x="33621" y="1"/>
                    <a:pt x="29258" y="609"/>
                    <a:pt x="24607" y="2665"/>
                  </a:cubicBezTo>
                  <a:cubicBezTo>
                    <a:pt x="17165" y="5958"/>
                    <a:pt x="10768" y="11690"/>
                    <a:pt x="6999" y="18942"/>
                  </a:cubicBezTo>
                  <a:cubicBezTo>
                    <a:pt x="1" y="32338"/>
                    <a:pt x="5068" y="46716"/>
                    <a:pt x="17165" y="55108"/>
                  </a:cubicBezTo>
                  <a:cubicBezTo>
                    <a:pt x="23141" y="59214"/>
                    <a:pt x="30446" y="61522"/>
                    <a:pt x="37568" y="61522"/>
                  </a:cubicBezTo>
                  <a:cubicBezTo>
                    <a:pt x="46487" y="61522"/>
                    <a:pt x="55118" y="57902"/>
                    <a:pt x="60488" y="49661"/>
                  </a:cubicBezTo>
                  <a:cubicBezTo>
                    <a:pt x="65714" y="41681"/>
                    <a:pt x="67202" y="31990"/>
                    <a:pt x="64954" y="22774"/>
                  </a:cubicBezTo>
                  <a:cubicBezTo>
                    <a:pt x="63845" y="18246"/>
                    <a:pt x="61945" y="13970"/>
                    <a:pt x="59443" y="10107"/>
                  </a:cubicBezTo>
                  <a:cubicBezTo>
                    <a:pt x="56561" y="5642"/>
                    <a:pt x="55390" y="1271"/>
                    <a:pt x="49468" y="765"/>
                  </a:cubicBezTo>
                  <a:cubicBezTo>
                    <a:pt x="45463" y="408"/>
                    <a:pt x="41740" y="1"/>
                    <a:pt x="38086" y="1"/>
                  </a:cubicBezTo>
                  <a:close/>
                </a:path>
              </a:pathLst>
            </a:custGeom>
            <a:solidFill>
              <a:schemeClr val="accent6"/>
            </a:solidFill>
            <a:ln w="1980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50"/>
            <p:cNvGrpSpPr/>
            <p:nvPr/>
          </p:nvGrpSpPr>
          <p:grpSpPr>
            <a:xfrm>
              <a:off x="6499191" y="3066568"/>
              <a:ext cx="233124" cy="199712"/>
              <a:chOff x="-625997" y="1941575"/>
              <a:chExt cx="326413" cy="279670"/>
            </a:xfrm>
          </p:grpSpPr>
          <p:sp>
            <p:nvSpPr>
              <p:cNvPr id="1403" name="Google Shape;1403;p50"/>
              <p:cNvSpPr/>
              <p:nvPr/>
            </p:nvSpPr>
            <p:spPr>
              <a:xfrm>
                <a:off x="-602214" y="2045875"/>
                <a:ext cx="58848" cy="174782"/>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0"/>
              <p:cNvSpPr/>
              <p:nvPr/>
            </p:nvSpPr>
            <p:spPr>
              <a:xfrm>
                <a:off x="-625997" y="1941575"/>
                <a:ext cx="82631" cy="7095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0"/>
              <p:cNvSpPr/>
              <p:nvPr/>
            </p:nvSpPr>
            <p:spPr>
              <a:xfrm>
                <a:off x="-486277" y="2045836"/>
                <a:ext cx="186693" cy="175409"/>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6" name="Google Shape;1406;p50"/>
          <p:cNvGrpSpPr/>
          <p:nvPr/>
        </p:nvGrpSpPr>
        <p:grpSpPr>
          <a:xfrm>
            <a:off x="5176973" y="2873530"/>
            <a:ext cx="520319" cy="476334"/>
            <a:chOff x="5176973" y="2928305"/>
            <a:chExt cx="520319" cy="476334"/>
          </a:xfrm>
        </p:grpSpPr>
        <p:sp>
          <p:nvSpPr>
            <p:cNvPr id="1407" name="Google Shape;1407;p50"/>
            <p:cNvSpPr/>
            <p:nvPr/>
          </p:nvSpPr>
          <p:spPr>
            <a:xfrm>
              <a:off x="5176973" y="2928305"/>
              <a:ext cx="520319" cy="476334"/>
            </a:xfrm>
            <a:custGeom>
              <a:avLst/>
              <a:gdLst/>
              <a:ahLst/>
              <a:cxnLst/>
              <a:rect l="l" t="t" r="r" b="b"/>
              <a:pathLst>
                <a:path w="67203" h="61522" extrusionOk="0">
                  <a:moveTo>
                    <a:pt x="38086" y="1"/>
                  </a:moveTo>
                  <a:cubicBezTo>
                    <a:pt x="33621" y="1"/>
                    <a:pt x="29258" y="609"/>
                    <a:pt x="24607" y="2665"/>
                  </a:cubicBezTo>
                  <a:cubicBezTo>
                    <a:pt x="17165" y="5958"/>
                    <a:pt x="10768" y="11690"/>
                    <a:pt x="6999" y="18942"/>
                  </a:cubicBezTo>
                  <a:cubicBezTo>
                    <a:pt x="1" y="32338"/>
                    <a:pt x="5068" y="46716"/>
                    <a:pt x="17165" y="55108"/>
                  </a:cubicBezTo>
                  <a:cubicBezTo>
                    <a:pt x="23141" y="59214"/>
                    <a:pt x="30446" y="61522"/>
                    <a:pt x="37568" y="61522"/>
                  </a:cubicBezTo>
                  <a:cubicBezTo>
                    <a:pt x="46487" y="61522"/>
                    <a:pt x="55118" y="57902"/>
                    <a:pt x="60488" y="49661"/>
                  </a:cubicBezTo>
                  <a:cubicBezTo>
                    <a:pt x="65714" y="41681"/>
                    <a:pt x="67202" y="31990"/>
                    <a:pt x="64954" y="22774"/>
                  </a:cubicBezTo>
                  <a:cubicBezTo>
                    <a:pt x="63845" y="18246"/>
                    <a:pt x="61945" y="13970"/>
                    <a:pt x="59443" y="10107"/>
                  </a:cubicBezTo>
                  <a:cubicBezTo>
                    <a:pt x="56561" y="5642"/>
                    <a:pt x="55390" y="1271"/>
                    <a:pt x="49468" y="765"/>
                  </a:cubicBezTo>
                  <a:cubicBezTo>
                    <a:pt x="45463" y="408"/>
                    <a:pt x="41740" y="1"/>
                    <a:pt x="38086" y="1"/>
                  </a:cubicBezTo>
                  <a:close/>
                </a:path>
              </a:pathLst>
            </a:custGeom>
            <a:solidFill>
              <a:schemeClr val="accent6"/>
            </a:solidFill>
            <a:ln w="1980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0"/>
            <p:cNvSpPr/>
            <p:nvPr/>
          </p:nvSpPr>
          <p:spPr>
            <a:xfrm>
              <a:off x="5333643" y="3059736"/>
              <a:ext cx="259359" cy="213475"/>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50"/>
          <p:cNvGrpSpPr/>
          <p:nvPr/>
        </p:nvGrpSpPr>
        <p:grpSpPr>
          <a:xfrm>
            <a:off x="491650" y="746886"/>
            <a:ext cx="1724675" cy="3540517"/>
            <a:chOff x="491650" y="746886"/>
            <a:chExt cx="1724675" cy="3540517"/>
          </a:xfrm>
        </p:grpSpPr>
        <p:sp>
          <p:nvSpPr>
            <p:cNvPr id="1410" name="Google Shape;1410;p50"/>
            <p:cNvSpPr/>
            <p:nvPr/>
          </p:nvSpPr>
          <p:spPr>
            <a:xfrm>
              <a:off x="2070222" y="1747501"/>
              <a:ext cx="127972" cy="132234"/>
            </a:xfrm>
            <a:custGeom>
              <a:avLst/>
              <a:gdLst/>
              <a:ahLst/>
              <a:cxnLst/>
              <a:rect l="l" t="t" r="r" b="b"/>
              <a:pathLst>
                <a:path w="4023" h="4157" extrusionOk="0">
                  <a:moveTo>
                    <a:pt x="1703" y="814"/>
                  </a:moveTo>
                  <a:cubicBezTo>
                    <a:pt x="1940" y="814"/>
                    <a:pt x="2177" y="900"/>
                    <a:pt x="2376" y="1085"/>
                  </a:cubicBezTo>
                  <a:cubicBezTo>
                    <a:pt x="2498" y="1183"/>
                    <a:pt x="2393" y="1357"/>
                    <a:pt x="2251" y="1357"/>
                  </a:cubicBezTo>
                  <a:cubicBezTo>
                    <a:pt x="2210" y="1357"/>
                    <a:pt x="2165" y="1342"/>
                    <a:pt x="2122" y="1307"/>
                  </a:cubicBezTo>
                  <a:cubicBezTo>
                    <a:pt x="1985" y="1183"/>
                    <a:pt x="1805" y="1125"/>
                    <a:pt x="1622" y="1125"/>
                  </a:cubicBezTo>
                  <a:cubicBezTo>
                    <a:pt x="1385" y="1125"/>
                    <a:pt x="1143" y="1223"/>
                    <a:pt x="982" y="1402"/>
                  </a:cubicBezTo>
                  <a:cubicBezTo>
                    <a:pt x="965" y="1419"/>
                    <a:pt x="941" y="1427"/>
                    <a:pt x="917" y="1427"/>
                  </a:cubicBezTo>
                  <a:cubicBezTo>
                    <a:pt x="850" y="1427"/>
                    <a:pt x="777" y="1368"/>
                    <a:pt x="824" y="1275"/>
                  </a:cubicBezTo>
                  <a:cubicBezTo>
                    <a:pt x="1045" y="980"/>
                    <a:pt x="1373" y="814"/>
                    <a:pt x="1703" y="814"/>
                  </a:cubicBezTo>
                  <a:close/>
                  <a:moveTo>
                    <a:pt x="2014" y="0"/>
                  </a:moveTo>
                  <a:cubicBezTo>
                    <a:pt x="1074" y="0"/>
                    <a:pt x="276" y="729"/>
                    <a:pt x="127" y="1655"/>
                  </a:cubicBezTo>
                  <a:cubicBezTo>
                    <a:pt x="159" y="1655"/>
                    <a:pt x="254" y="1718"/>
                    <a:pt x="254" y="1813"/>
                  </a:cubicBezTo>
                  <a:cubicBezTo>
                    <a:pt x="0" y="2858"/>
                    <a:pt x="634" y="3999"/>
                    <a:pt x="1711" y="4157"/>
                  </a:cubicBezTo>
                  <a:cubicBezTo>
                    <a:pt x="1711" y="4125"/>
                    <a:pt x="1742" y="4125"/>
                    <a:pt x="1806" y="4094"/>
                  </a:cubicBezTo>
                  <a:cubicBezTo>
                    <a:pt x="1843" y="4056"/>
                    <a:pt x="1890" y="4038"/>
                    <a:pt x="1940" y="4038"/>
                  </a:cubicBezTo>
                  <a:cubicBezTo>
                    <a:pt x="2016" y="4038"/>
                    <a:pt x="2096" y="4080"/>
                    <a:pt x="2154" y="4157"/>
                  </a:cubicBezTo>
                  <a:cubicBezTo>
                    <a:pt x="3167" y="4030"/>
                    <a:pt x="4022" y="3017"/>
                    <a:pt x="3927" y="1972"/>
                  </a:cubicBezTo>
                  <a:cubicBezTo>
                    <a:pt x="3896" y="1022"/>
                    <a:pt x="3167" y="72"/>
                    <a:pt x="2186" y="8"/>
                  </a:cubicBezTo>
                  <a:cubicBezTo>
                    <a:pt x="2128" y="3"/>
                    <a:pt x="2071" y="0"/>
                    <a:pt x="2014" y="0"/>
                  </a:cubicBezTo>
                  <a:close/>
                </a:path>
              </a:pathLst>
            </a:custGeom>
            <a:solidFill>
              <a:srgbClr val="79C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0"/>
            <p:cNvSpPr/>
            <p:nvPr/>
          </p:nvSpPr>
          <p:spPr>
            <a:xfrm>
              <a:off x="1430523" y="1335721"/>
              <a:ext cx="144099" cy="140441"/>
            </a:xfrm>
            <a:custGeom>
              <a:avLst/>
              <a:gdLst/>
              <a:ahLst/>
              <a:cxnLst/>
              <a:rect l="l" t="t" r="r" b="b"/>
              <a:pathLst>
                <a:path w="4530" h="4415" extrusionOk="0">
                  <a:moveTo>
                    <a:pt x="761" y="2305"/>
                  </a:moveTo>
                  <a:cubicBezTo>
                    <a:pt x="840" y="2305"/>
                    <a:pt x="919" y="2360"/>
                    <a:pt x="919" y="2471"/>
                  </a:cubicBezTo>
                  <a:cubicBezTo>
                    <a:pt x="919" y="2978"/>
                    <a:pt x="1204" y="3421"/>
                    <a:pt x="1742" y="3611"/>
                  </a:cubicBezTo>
                  <a:cubicBezTo>
                    <a:pt x="1890" y="3641"/>
                    <a:pt x="1845" y="3836"/>
                    <a:pt x="1709" y="3836"/>
                  </a:cubicBezTo>
                  <a:cubicBezTo>
                    <a:pt x="1700" y="3836"/>
                    <a:pt x="1690" y="3835"/>
                    <a:pt x="1679" y="3833"/>
                  </a:cubicBezTo>
                  <a:cubicBezTo>
                    <a:pt x="1046" y="3706"/>
                    <a:pt x="539" y="3073"/>
                    <a:pt x="602" y="2471"/>
                  </a:cubicBezTo>
                  <a:cubicBezTo>
                    <a:pt x="602" y="2360"/>
                    <a:pt x="681" y="2305"/>
                    <a:pt x="761" y="2305"/>
                  </a:cubicBezTo>
                  <a:close/>
                  <a:moveTo>
                    <a:pt x="2376" y="1"/>
                  </a:moveTo>
                  <a:cubicBezTo>
                    <a:pt x="1046" y="1"/>
                    <a:pt x="127" y="1204"/>
                    <a:pt x="1" y="2408"/>
                  </a:cubicBezTo>
                  <a:cubicBezTo>
                    <a:pt x="208" y="3564"/>
                    <a:pt x="1082" y="4415"/>
                    <a:pt x="2258" y="4415"/>
                  </a:cubicBezTo>
                  <a:cubicBezTo>
                    <a:pt x="2338" y="4415"/>
                    <a:pt x="2420" y="4411"/>
                    <a:pt x="2502" y="4403"/>
                  </a:cubicBezTo>
                  <a:cubicBezTo>
                    <a:pt x="3643" y="4308"/>
                    <a:pt x="4529" y="3453"/>
                    <a:pt x="4498" y="2249"/>
                  </a:cubicBezTo>
                  <a:cubicBezTo>
                    <a:pt x="4434" y="1141"/>
                    <a:pt x="3611" y="1"/>
                    <a:pt x="2376" y="1"/>
                  </a:cubicBezTo>
                  <a:close/>
                </a:path>
              </a:pathLst>
            </a:custGeom>
            <a:solidFill>
              <a:srgbClr val="79C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0"/>
            <p:cNvSpPr/>
            <p:nvPr/>
          </p:nvSpPr>
          <p:spPr>
            <a:xfrm>
              <a:off x="1621351" y="1757076"/>
              <a:ext cx="161786" cy="131375"/>
            </a:xfrm>
            <a:custGeom>
              <a:avLst/>
              <a:gdLst/>
              <a:ahLst/>
              <a:cxnLst/>
              <a:rect l="l" t="t" r="r" b="b"/>
              <a:pathLst>
                <a:path w="5086" h="4130" extrusionOk="0">
                  <a:moveTo>
                    <a:pt x="1927" y="1067"/>
                  </a:moveTo>
                  <a:cubicBezTo>
                    <a:pt x="2019" y="1067"/>
                    <a:pt x="2112" y="1078"/>
                    <a:pt x="2204" y="1101"/>
                  </a:cubicBezTo>
                  <a:cubicBezTo>
                    <a:pt x="2409" y="1130"/>
                    <a:pt x="2370" y="1456"/>
                    <a:pt x="2164" y="1456"/>
                  </a:cubicBezTo>
                  <a:cubicBezTo>
                    <a:pt x="2147" y="1456"/>
                    <a:pt x="2128" y="1454"/>
                    <a:pt x="2109" y="1449"/>
                  </a:cubicBezTo>
                  <a:cubicBezTo>
                    <a:pt x="2049" y="1435"/>
                    <a:pt x="1989" y="1428"/>
                    <a:pt x="1929" y="1428"/>
                  </a:cubicBezTo>
                  <a:cubicBezTo>
                    <a:pt x="1445" y="1428"/>
                    <a:pt x="969" y="1857"/>
                    <a:pt x="969" y="2336"/>
                  </a:cubicBezTo>
                  <a:cubicBezTo>
                    <a:pt x="969" y="2415"/>
                    <a:pt x="913" y="2455"/>
                    <a:pt x="858" y="2455"/>
                  </a:cubicBezTo>
                  <a:cubicBezTo>
                    <a:pt x="803" y="2455"/>
                    <a:pt x="747" y="2415"/>
                    <a:pt x="747" y="2336"/>
                  </a:cubicBezTo>
                  <a:cubicBezTo>
                    <a:pt x="664" y="1640"/>
                    <a:pt x="1265" y="1067"/>
                    <a:pt x="1927" y="1067"/>
                  </a:cubicBezTo>
                  <a:close/>
                  <a:moveTo>
                    <a:pt x="2738" y="1"/>
                  </a:moveTo>
                  <a:cubicBezTo>
                    <a:pt x="1639" y="1"/>
                    <a:pt x="1" y="798"/>
                    <a:pt x="304" y="1956"/>
                  </a:cubicBezTo>
                  <a:cubicBezTo>
                    <a:pt x="335" y="2114"/>
                    <a:pt x="240" y="2241"/>
                    <a:pt x="114" y="2241"/>
                  </a:cubicBezTo>
                  <a:cubicBezTo>
                    <a:pt x="335" y="3001"/>
                    <a:pt x="810" y="3634"/>
                    <a:pt x="1539" y="3951"/>
                  </a:cubicBezTo>
                  <a:cubicBezTo>
                    <a:pt x="1827" y="4072"/>
                    <a:pt x="2130" y="4130"/>
                    <a:pt x="2429" y="4130"/>
                  </a:cubicBezTo>
                  <a:cubicBezTo>
                    <a:pt x="3147" y="4130"/>
                    <a:pt x="3847" y="3795"/>
                    <a:pt x="4294" y="3191"/>
                  </a:cubicBezTo>
                  <a:cubicBezTo>
                    <a:pt x="5086" y="2082"/>
                    <a:pt x="4547" y="404"/>
                    <a:pt x="3186" y="56"/>
                  </a:cubicBezTo>
                  <a:cubicBezTo>
                    <a:pt x="3054" y="19"/>
                    <a:pt x="2902" y="1"/>
                    <a:pt x="2738" y="1"/>
                  </a:cubicBezTo>
                  <a:close/>
                </a:path>
              </a:pathLst>
            </a:custGeom>
            <a:solidFill>
              <a:srgbClr val="79C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0"/>
            <p:cNvSpPr/>
            <p:nvPr/>
          </p:nvSpPr>
          <p:spPr>
            <a:xfrm>
              <a:off x="1603792" y="1740694"/>
              <a:ext cx="188411" cy="163790"/>
            </a:xfrm>
            <a:custGeom>
              <a:avLst/>
              <a:gdLst/>
              <a:ahLst/>
              <a:cxnLst/>
              <a:rect l="l" t="t" r="r" b="b"/>
              <a:pathLst>
                <a:path w="5923" h="5149" extrusionOk="0">
                  <a:moveTo>
                    <a:pt x="3290" y="559"/>
                  </a:moveTo>
                  <a:cubicBezTo>
                    <a:pt x="3434" y="559"/>
                    <a:pt x="3565" y="573"/>
                    <a:pt x="3674" y="602"/>
                  </a:cubicBezTo>
                  <a:cubicBezTo>
                    <a:pt x="4308" y="824"/>
                    <a:pt x="4783" y="1299"/>
                    <a:pt x="5004" y="1869"/>
                  </a:cubicBezTo>
                  <a:cubicBezTo>
                    <a:pt x="5226" y="2471"/>
                    <a:pt x="5131" y="3136"/>
                    <a:pt x="4783" y="3611"/>
                  </a:cubicBezTo>
                  <a:cubicBezTo>
                    <a:pt x="4365" y="4205"/>
                    <a:pt x="3687" y="4539"/>
                    <a:pt x="3004" y="4539"/>
                  </a:cubicBezTo>
                  <a:cubicBezTo>
                    <a:pt x="2704" y="4539"/>
                    <a:pt x="2403" y="4475"/>
                    <a:pt x="2123" y="4339"/>
                  </a:cubicBezTo>
                  <a:lnTo>
                    <a:pt x="1901" y="4213"/>
                  </a:lnTo>
                  <a:cubicBezTo>
                    <a:pt x="1426" y="3928"/>
                    <a:pt x="1014" y="3452"/>
                    <a:pt x="792" y="2787"/>
                  </a:cubicBezTo>
                  <a:cubicBezTo>
                    <a:pt x="824" y="2756"/>
                    <a:pt x="887" y="2756"/>
                    <a:pt x="887" y="2661"/>
                  </a:cubicBezTo>
                  <a:cubicBezTo>
                    <a:pt x="951" y="2597"/>
                    <a:pt x="982" y="2502"/>
                    <a:pt x="951" y="2407"/>
                  </a:cubicBezTo>
                  <a:cubicBezTo>
                    <a:pt x="824" y="2027"/>
                    <a:pt x="951" y="1679"/>
                    <a:pt x="1267" y="1362"/>
                  </a:cubicBezTo>
                  <a:cubicBezTo>
                    <a:pt x="1734" y="844"/>
                    <a:pt x="2645" y="559"/>
                    <a:pt x="3290" y="559"/>
                  </a:cubicBezTo>
                  <a:close/>
                  <a:moveTo>
                    <a:pt x="3263" y="1"/>
                  </a:moveTo>
                  <a:cubicBezTo>
                    <a:pt x="2186" y="32"/>
                    <a:pt x="571" y="729"/>
                    <a:pt x="349" y="1837"/>
                  </a:cubicBezTo>
                  <a:cubicBezTo>
                    <a:pt x="317" y="1837"/>
                    <a:pt x="222" y="1837"/>
                    <a:pt x="222" y="1901"/>
                  </a:cubicBezTo>
                  <a:cubicBezTo>
                    <a:pt x="1" y="3421"/>
                    <a:pt x="1141" y="4909"/>
                    <a:pt x="2693" y="5131"/>
                  </a:cubicBezTo>
                  <a:cubicBezTo>
                    <a:pt x="2790" y="5142"/>
                    <a:pt x="2887" y="5148"/>
                    <a:pt x="2985" y="5148"/>
                  </a:cubicBezTo>
                  <a:cubicBezTo>
                    <a:pt x="4225" y="5148"/>
                    <a:pt x="5466" y="4237"/>
                    <a:pt x="5701" y="2946"/>
                  </a:cubicBezTo>
                  <a:cubicBezTo>
                    <a:pt x="5923" y="1521"/>
                    <a:pt x="4751" y="1"/>
                    <a:pt x="3263"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0"/>
            <p:cNvSpPr/>
            <p:nvPr/>
          </p:nvSpPr>
          <p:spPr>
            <a:xfrm>
              <a:off x="1641073" y="1788441"/>
              <a:ext cx="60471" cy="50005"/>
            </a:xfrm>
            <a:custGeom>
              <a:avLst/>
              <a:gdLst/>
              <a:ahLst/>
              <a:cxnLst/>
              <a:rect l="l" t="t" r="r" b="b"/>
              <a:pathLst>
                <a:path w="1901" h="1572" extrusionOk="0">
                  <a:moveTo>
                    <a:pt x="1418" y="1"/>
                  </a:moveTo>
                  <a:cubicBezTo>
                    <a:pt x="1098" y="1"/>
                    <a:pt x="762" y="107"/>
                    <a:pt x="507" y="336"/>
                  </a:cubicBezTo>
                  <a:cubicBezTo>
                    <a:pt x="159" y="621"/>
                    <a:pt x="0" y="970"/>
                    <a:pt x="32" y="1381"/>
                  </a:cubicBezTo>
                  <a:cubicBezTo>
                    <a:pt x="32" y="1476"/>
                    <a:pt x="159" y="1571"/>
                    <a:pt x="285" y="1571"/>
                  </a:cubicBezTo>
                  <a:cubicBezTo>
                    <a:pt x="412" y="1571"/>
                    <a:pt x="475" y="1476"/>
                    <a:pt x="475" y="1381"/>
                  </a:cubicBezTo>
                  <a:cubicBezTo>
                    <a:pt x="475" y="1128"/>
                    <a:pt x="602" y="906"/>
                    <a:pt x="824" y="748"/>
                  </a:cubicBezTo>
                  <a:cubicBezTo>
                    <a:pt x="965" y="631"/>
                    <a:pt x="1141" y="565"/>
                    <a:pt x="1325" y="565"/>
                  </a:cubicBezTo>
                  <a:cubicBezTo>
                    <a:pt x="1390" y="565"/>
                    <a:pt x="1455" y="573"/>
                    <a:pt x="1521" y="590"/>
                  </a:cubicBezTo>
                  <a:cubicBezTo>
                    <a:pt x="1544" y="598"/>
                    <a:pt x="1568" y="602"/>
                    <a:pt x="1591" y="602"/>
                  </a:cubicBezTo>
                  <a:cubicBezTo>
                    <a:pt x="1661" y="602"/>
                    <a:pt x="1726" y="566"/>
                    <a:pt x="1774" y="495"/>
                  </a:cubicBezTo>
                  <a:cubicBezTo>
                    <a:pt x="1869" y="431"/>
                    <a:pt x="1901" y="305"/>
                    <a:pt x="1869" y="178"/>
                  </a:cubicBezTo>
                  <a:cubicBezTo>
                    <a:pt x="1869" y="146"/>
                    <a:pt x="1806" y="51"/>
                    <a:pt x="1742" y="51"/>
                  </a:cubicBezTo>
                  <a:cubicBezTo>
                    <a:pt x="1711" y="51"/>
                    <a:pt x="1711" y="20"/>
                    <a:pt x="1647" y="20"/>
                  </a:cubicBezTo>
                  <a:cubicBezTo>
                    <a:pt x="1573" y="7"/>
                    <a:pt x="1496" y="1"/>
                    <a:pt x="1418"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0"/>
            <p:cNvSpPr/>
            <p:nvPr/>
          </p:nvSpPr>
          <p:spPr>
            <a:xfrm>
              <a:off x="1337860" y="2116434"/>
              <a:ext cx="185389" cy="167289"/>
            </a:xfrm>
            <a:custGeom>
              <a:avLst/>
              <a:gdLst/>
              <a:ahLst/>
              <a:cxnLst/>
              <a:rect l="l" t="t" r="r" b="b"/>
              <a:pathLst>
                <a:path w="5828" h="5259" extrusionOk="0">
                  <a:moveTo>
                    <a:pt x="2360" y="885"/>
                  </a:moveTo>
                  <a:cubicBezTo>
                    <a:pt x="2386" y="885"/>
                    <a:pt x="2412" y="886"/>
                    <a:pt x="2439" y="888"/>
                  </a:cubicBezTo>
                  <a:cubicBezTo>
                    <a:pt x="2649" y="918"/>
                    <a:pt x="2688" y="1175"/>
                    <a:pt x="2530" y="1175"/>
                  </a:cubicBezTo>
                  <a:cubicBezTo>
                    <a:pt x="2521" y="1175"/>
                    <a:pt x="2512" y="1174"/>
                    <a:pt x="2502" y="1173"/>
                  </a:cubicBezTo>
                  <a:cubicBezTo>
                    <a:pt x="1647" y="1363"/>
                    <a:pt x="1013" y="1965"/>
                    <a:pt x="1108" y="2883"/>
                  </a:cubicBezTo>
                  <a:cubicBezTo>
                    <a:pt x="1108" y="2977"/>
                    <a:pt x="1018" y="3038"/>
                    <a:pt x="939" y="3038"/>
                  </a:cubicBezTo>
                  <a:cubicBezTo>
                    <a:pt x="885" y="3038"/>
                    <a:pt x="836" y="3010"/>
                    <a:pt x="823" y="2946"/>
                  </a:cubicBezTo>
                  <a:cubicBezTo>
                    <a:pt x="669" y="2021"/>
                    <a:pt x="1386" y="885"/>
                    <a:pt x="2360" y="885"/>
                  </a:cubicBezTo>
                  <a:close/>
                  <a:moveTo>
                    <a:pt x="2841" y="1"/>
                  </a:moveTo>
                  <a:cubicBezTo>
                    <a:pt x="2231" y="1"/>
                    <a:pt x="1622" y="194"/>
                    <a:pt x="1140" y="603"/>
                  </a:cubicBezTo>
                  <a:cubicBezTo>
                    <a:pt x="127" y="1458"/>
                    <a:pt x="0" y="3041"/>
                    <a:pt x="602" y="4245"/>
                  </a:cubicBezTo>
                  <a:lnTo>
                    <a:pt x="602" y="4308"/>
                  </a:lnTo>
                  <a:cubicBezTo>
                    <a:pt x="625" y="4296"/>
                    <a:pt x="652" y="4289"/>
                    <a:pt x="681" y="4289"/>
                  </a:cubicBezTo>
                  <a:cubicBezTo>
                    <a:pt x="730" y="4289"/>
                    <a:pt x="783" y="4311"/>
                    <a:pt x="823" y="4371"/>
                  </a:cubicBezTo>
                  <a:cubicBezTo>
                    <a:pt x="1401" y="4931"/>
                    <a:pt x="2200" y="5259"/>
                    <a:pt x="2987" y="5259"/>
                  </a:cubicBezTo>
                  <a:cubicBezTo>
                    <a:pt x="3625" y="5259"/>
                    <a:pt x="4254" y="5043"/>
                    <a:pt x="4750" y="4561"/>
                  </a:cubicBezTo>
                  <a:cubicBezTo>
                    <a:pt x="5732" y="3580"/>
                    <a:pt x="5827" y="1743"/>
                    <a:pt x="4782" y="761"/>
                  </a:cubicBezTo>
                  <a:cubicBezTo>
                    <a:pt x="4270" y="266"/>
                    <a:pt x="3555" y="1"/>
                    <a:pt x="2841" y="1"/>
                  </a:cubicBezTo>
                  <a:close/>
                </a:path>
              </a:pathLst>
            </a:custGeom>
            <a:solidFill>
              <a:srgbClr val="79C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0"/>
            <p:cNvSpPr/>
            <p:nvPr/>
          </p:nvSpPr>
          <p:spPr>
            <a:xfrm>
              <a:off x="1443628" y="1404240"/>
              <a:ext cx="47365" cy="55063"/>
            </a:xfrm>
            <a:custGeom>
              <a:avLst/>
              <a:gdLst/>
              <a:ahLst/>
              <a:cxnLst/>
              <a:rect l="l" t="t" r="r" b="b"/>
              <a:pathLst>
                <a:path w="1489" h="1731" extrusionOk="0">
                  <a:moveTo>
                    <a:pt x="349" y="0"/>
                  </a:moveTo>
                  <a:cubicBezTo>
                    <a:pt x="222" y="0"/>
                    <a:pt x="64" y="64"/>
                    <a:pt x="64" y="222"/>
                  </a:cubicBezTo>
                  <a:cubicBezTo>
                    <a:pt x="0" y="887"/>
                    <a:pt x="539" y="1615"/>
                    <a:pt x="1235" y="1710"/>
                  </a:cubicBezTo>
                  <a:cubicBezTo>
                    <a:pt x="1256" y="1724"/>
                    <a:pt x="1279" y="1730"/>
                    <a:pt x="1301" y="1730"/>
                  </a:cubicBezTo>
                  <a:cubicBezTo>
                    <a:pt x="1381" y="1730"/>
                    <a:pt x="1464" y="1651"/>
                    <a:pt x="1489" y="1552"/>
                  </a:cubicBezTo>
                  <a:cubicBezTo>
                    <a:pt x="1489" y="1489"/>
                    <a:pt x="1457" y="1362"/>
                    <a:pt x="1330" y="1330"/>
                  </a:cubicBezTo>
                  <a:cubicBezTo>
                    <a:pt x="855" y="1172"/>
                    <a:pt x="634" y="760"/>
                    <a:pt x="602" y="254"/>
                  </a:cubicBezTo>
                  <a:cubicBezTo>
                    <a:pt x="602" y="190"/>
                    <a:pt x="539" y="95"/>
                    <a:pt x="475" y="32"/>
                  </a:cubicBezTo>
                  <a:cubicBezTo>
                    <a:pt x="444" y="0"/>
                    <a:pt x="380" y="0"/>
                    <a:pt x="349"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0"/>
            <p:cNvSpPr/>
            <p:nvPr/>
          </p:nvSpPr>
          <p:spPr>
            <a:xfrm>
              <a:off x="2093379" y="1771931"/>
              <a:ext cx="56463" cy="24589"/>
            </a:xfrm>
            <a:custGeom>
              <a:avLst/>
              <a:gdLst/>
              <a:ahLst/>
              <a:cxnLst/>
              <a:rect l="l" t="t" r="r" b="b"/>
              <a:pathLst>
                <a:path w="1775" h="773" extrusionOk="0">
                  <a:moveTo>
                    <a:pt x="824" y="0"/>
                  </a:moveTo>
                  <a:cubicBezTo>
                    <a:pt x="508" y="32"/>
                    <a:pt x="191" y="222"/>
                    <a:pt x="33" y="507"/>
                  </a:cubicBezTo>
                  <a:cubicBezTo>
                    <a:pt x="1" y="570"/>
                    <a:pt x="1" y="665"/>
                    <a:pt x="64" y="729"/>
                  </a:cubicBezTo>
                  <a:cubicBezTo>
                    <a:pt x="107" y="757"/>
                    <a:pt x="150" y="773"/>
                    <a:pt x="192" y="773"/>
                  </a:cubicBezTo>
                  <a:cubicBezTo>
                    <a:pt x="245" y="773"/>
                    <a:pt x="297" y="749"/>
                    <a:pt x="349" y="697"/>
                  </a:cubicBezTo>
                  <a:cubicBezTo>
                    <a:pt x="476" y="570"/>
                    <a:pt x="571" y="507"/>
                    <a:pt x="793" y="475"/>
                  </a:cubicBezTo>
                  <a:cubicBezTo>
                    <a:pt x="983" y="475"/>
                    <a:pt x="1173" y="507"/>
                    <a:pt x="1299" y="634"/>
                  </a:cubicBezTo>
                  <a:cubicBezTo>
                    <a:pt x="1363" y="697"/>
                    <a:pt x="1458" y="697"/>
                    <a:pt x="1584" y="697"/>
                  </a:cubicBezTo>
                  <a:cubicBezTo>
                    <a:pt x="1711" y="665"/>
                    <a:pt x="1774" y="570"/>
                    <a:pt x="1774" y="507"/>
                  </a:cubicBezTo>
                  <a:cubicBezTo>
                    <a:pt x="1774" y="412"/>
                    <a:pt x="1774" y="349"/>
                    <a:pt x="1711" y="254"/>
                  </a:cubicBezTo>
                  <a:cubicBezTo>
                    <a:pt x="1648" y="222"/>
                    <a:pt x="1584" y="190"/>
                    <a:pt x="1521" y="159"/>
                  </a:cubicBezTo>
                  <a:cubicBezTo>
                    <a:pt x="1331" y="32"/>
                    <a:pt x="1078" y="0"/>
                    <a:pt x="824"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0"/>
            <p:cNvSpPr/>
            <p:nvPr/>
          </p:nvSpPr>
          <p:spPr>
            <a:xfrm>
              <a:off x="1305605" y="1319593"/>
              <a:ext cx="910720" cy="979462"/>
            </a:xfrm>
            <a:custGeom>
              <a:avLst/>
              <a:gdLst/>
              <a:ahLst/>
              <a:cxnLst/>
              <a:rect l="l" t="t" r="r" b="b"/>
              <a:pathLst>
                <a:path w="28630" h="30791" extrusionOk="0">
                  <a:moveTo>
                    <a:pt x="6366" y="603"/>
                  </a:moveTo>
                  <a:cubicBezTo>
                    <a:pt x="7538" y="603"/>
                    <a:pt x="8330" y="1743"/>
                    <a:pt x="8361" y="2756"/>
                  </a:cubicBezTo>
                  <a:cubicBezTo>
                    <a:pt x="8361" y="3865"/>
                    <a:pt x="7570" y="4751"/>
                    <a:pt x="6429" y="4815"/>
                  </a:cubicBezTo>
                  <a:cubicBezTo>
                    <a:pt x="6343" y="4826"/>
                    <a:pt x="6257" y="4831"/>
                    <a:pt x="6172" y="4831"/>
                  </a:cubicBezTo>
                  <a:cubicBezTo>
                    <a:pt x="5763" y="4831"/>
                    <a:pt x="5388" y="4708"/>
                    <a:pt x="5099" y="4498"/>
                  </a:cubicBezTo>
                  <a:cubicBezTo>
                    <a:pt x="4529" y="4181"/>
                    <a:pt x="4181" y="3643"/>
                    <a:pt x="4054" y="2915"/>
                  </a:cubicBezTo>
                  <a:cubicBezTo>
                    <a:pt x="4181" y="1774"/>
                    <a:pt x="5004" y="603"/>
                    <a:pt x="6366" y="603"/>
                  </a:cubicBezTo>
                  <a:close/>
                  <a:moveTo>
                    <a:pt x="12478" y="5670"/>
                  </a:moveTo>
                  <a:cubicBezTo>
                    <a:pt x="14283" y="7190"/>
                    <a:pt x="15740" y="9153"/>
                    <a:pt x="17007" y="11148"/>
                  </a:cubicBezTo>
                  <a:cubicBezTo>
                    <a:pt x="15613" y="10990"/>
                    <a:pt x="14220" y="10911"/>
                    <a:pt x="12823" y="10911"/>
                  </a:cubicBezTo>
                  <a:cubicBezTo>
                    <a:pt x="11425" y="10911"/>
                    <a:pt x="10024" y="10990"/>
                    <a:pt x="8615" y="11148"/>
                  </a:cubicBezTo>
                  <a:cubicBezTo>
                    <a:pt x="8456" y="11212"/>
                    <a:pt x="8266" y="11212"/>
                    <a:pt x="8108" y="11243"/>
                  </a:cubicBezTo>
                  <a:cubicBezTo>
                    <a:pt x="8140" y="11212"/>
                    <a:pt x="8171" y="11117"/>
                    <a:pt x="8203" y="11053"/>
                  </a:cubicBezTo>
                  <a:cubicBezTo>
                    <a:pt x="9438" y="9185"/>
                    <a:pt x="10863" y="7316"/>
                    <a:pt x="12478" y="5670"/>
                  </a:cubicBezTo>
                  <a:close/>
                  <a:moveTo>
                    <a:pt x="18586" y="2504"/>
                  </a:moveTo>
                  <a:cubicBezTo>
                    <a:pt x="19879" y="2504"/>
                    <a:pt x="20917" y="3201"/>
                    <a:pt x="21124" y="5195"/>
                  </a:cubicBezTo>
                  <a:cubicBezTo>
                    <a:pt x="21314" y="7253"/>
                    <a:pt x="20649" y="9628"/>
                    <a:pt x="19952" y="11623"/>
                  </a:cubicBezTo>
                  <a:cubicBezTo>
                    <a:pt x="19255" y="11465"/>
                    <a:pt x="18527" y="11402"/>
                    <a:pt x="17830" y="11275"/>
                  </a:cubicBezTo>
                  <a:cubicBezTo>
                    <a:pt x="16469" y="9027"/>
                    <a:pt x="14948" y="6936"/>
                    <a:pt x="12985" y="5226"/>
                  </a:cubicBezTo>
                  <a:cubicBezTo>
                    <a:pt x="13017" y="5163"/>
                    <a:pt x="13048" y="5131"/>
                    <a:pt x="13112" y="5068"/>
                  </a:cubicBezTo>
                  <a:cubicBezTo>
                    <a:pt x="14310" y="3963"/>
                    <a:pt x="16715" y="2504"/>
                    <a:pt x="18586" y="2504"/>
                  </a:cubicBezTo>
                  <a:close/>
                  <a:moveTo>
                    <a:pt x="8836" y="3390"/>
                  </a:moveTo>
                  <a:cubicBezTo>
                    <a:pt x="10008" y="3928"/>
                    <a:pt x="11021" y="4561"/>
                    <a:pt x="11972" y="5258"/>
                  </a:cubicBezTo>
                  <a:cubicBezTo>
                    <a:pt x="11053" y="6208"/>
                    <a:pt x="10230" y="7190"/>
                    <a:pt x="9470" y="8203"/>
                  </a:cubicBezTo>
                  <a:cubicBezTo>
                    <a:pt x="8678" y="9217"/>
                    <a:pt x="7918" y="10293"/>
                    <a:pt x="7221" y="11402"/>
                  </a:cubicBezTo>
                  <a:cubicBezTo>
                    <a:pt x="6746" y="11465"/>
                    <a:pt x="6239" y="11592"/>
                    <a:pt x="5733" y="11718"/>
                  </a:cubicBezTo>
                  <a:cubicBezTo>
                    <a:pt x="5194" y="9533"/>
                    <a:pt x="4941" y="7316"/>
                    <a:pt x="4846" y="5036"/>
                  </a:cubicBezTo>
                  <a:lnTo>
                    <a:pt x="4846" y="5036"/>
                  </a:lnTo>
                  <a:cubicBezTo>
                    <a:pt x="5264" y="5241"/>
                    <a:pt x="5754" y="5347"/>
                    <a:pt x="6244" y="5347"/>
                  </a:cubicBezTo>
                  <a:cubicBezTo>
                    <a:pt x="7425" y="5347"/>
                    <a:pt x="8613" y="4732"/>
                    <a:pt x="8836" y="3390"/>
                  </a:cubicBezTo>
                  <a:close/>
                  <a:moveTo>
                    <a:pt x="6841" y="12003"/>
                  </a:moveTo>
                  <a:lnTo>
                    <a:pt x="6841" y="12003"/>
                  </a:lnTo>
                  <a:cubicBezTo>
                    <a:pt x="6588" y="12384"/>
                    <a:pt x="6366" y="12827"/>
                    <a:pt x="6113" y="13207"/>
                  </a:cubicBezTo>
                  <a:cubicBezTo>
                    <a:pt x="5986" y="12890"/>
                    <a:pt x="5923" y="12542"/>
                    <a:pt x="5828" y="12225"/>
                  </a:cubicBezTo>
                  <a:cubicBezTo>
                    <a:pt x="5891" y="12225"/>
                    <a:pt x="5923" y="12225"/>
                    <a:pt x="5923" y="12194"/>
                  </a:cubicBezTo>
                  <a:cubicBezTo>
                    <a:pt x="6239" y="12098"/>
                    <a:pt x="6524" y="12067"/>
                    <a:pt x="6841" y="12003"/>
                  </a:cubicBezTo>
                  <a:close/>
                  <a:moveTo>
                    <a:pt x="18147" y="11908"/>
                  </a:moveTo>
                  <a:cubicBezTo>
                    <a:pt x="18717" y="12003"/>
                    <a:pt x="19224" y="12067"/>
                    <a:pt x="19762" y="12194"/>
                  </a:cubicBezTo>
                  <a:cubicBezTo>
                    <a:pt x="19572" y="12732"/>
                    <a:pt x="19382" y="13270"/>
                    <a:pt x="19129" y="13777"/>
                  </a:cubicBezTo>
                  <a:cubicBezTo>
                    <a:pt x="19129" y="13745"/>
                    <a:pt x="19097" y="13745"/>
                    <a:pt x="19097" y="13682"/>
                  </a:cubicBezTo>
                  <a:lnTo>
                    <a:pt x="18147" y="11908"/>
                  </a:lnTo>
                  <a:close/>
                  <a:moveTo>
                    <a:pt x="26092" y="13519"/>
                  </a:moveTo>
                  <a:cubicBezTo>
                    <a:pt x="26135" y="13519"/>
                    <a:pt x="26179" y="13521"/>
                    <a:pt x="26223" y="13524"/>
                  </a:cubicBezTo>
                  <a:cubicBezTo>
                    <a:pt x="27173" y="13619"/>
                    <a:pt x="27838" y="14569"/>
                    <a:pt x="27869" y="15424"/>
                  </a:cubicBezTo>
                  <a:cubicBezTo>
                    <a:pt x="27933" y="16437"/>
                    <a:pt x="27204" y="17324"/>
                    <a:pt x="26223" y="17482"/>
                  </a:cubicBezTo>
                  <a:cubicBezTo>
                    <a:pt x="26191" y="17451"/>
                    <a:pt x="26096" y="17419"/>
                    <a:pt x="26033" y="17387"/>
                  </a:cubicBezTo>
                  <a:cubicBezTo>
                    <a:pt x="25938" y="17387"/>
                    <a:pt x="25843" y="17387"/>
                    <a:pt x="25748" y="17451"/>
                  </a:cubicBezTo>
                  <a:cubicBezTo>
                    <a:pt x="25748" y="17451"/>
                    <a:pt x="25716" y="17451"/>
                    <a:pt x="25716" y="17482"/>
                  </a:cubicBezTo>
                  <a:cubicBezTo>
                    <a:pt x="25304" y="17419"/>
                    <a:pt x="24924" y="17166"/>
                    <a:pt x="24671" y="16817"/>
                  </a:cubicBezTo>
                  <a:cubicBezTo>
                    <a:pt x="24354" y="16374"/>
                    <a:pt x="24259" y="15804"/>
                    <a:pt x="24354" y="15265"/>
                  </a:cubicBezTo>
                  <a:cubicBezTo>
                    <a:pt x="24354" y="15234"/>
                    <a:pt x="24354" y="15139"/>
                    <a:pt x="24322" y="15107"/>
                  </a:cubicBezTo>
                  <a:cubicBezTo>
                    <a:pt x="24322" y="15075"/>
                    <a:pt x="24291" y="15075"/>
                    <a:pt x="24259" y="15044"/>
                  </a:cubicBezTo>
                  <a:cubicBezTo>
                    <a:pt x="24471" y="14137"/>
                    <a:pt x="25201" y="13519"/>
                    <a:pt x="26092" y="13519"/>
                  </a:cubicBezTo>
                  <a:close/>
                  <a:moveTo>
                    <a:pt x="5163" y="12384"/>
                  </a:moveTo>
                  <a:lnTo>
                    <a:pt x="5638" y="14062"/>
                  </a:lnTo>
                  <a:cubicBezTo>
                    <a:pt x="4814" y="15645"/>
                    <a:pt x="4054" y="17292"/>
                    <a:pt x="3421" y="19002"/>
                  </a:cubicBezTo>
                  <a:cubicBezTo>
                    <a:pt x="2502" y="18559"/>
                    <a:pt x="1774" y="17894"/>
                    <a:pt x="1457" y="16944"/>
                  </a:cubicBezTo>
                  <a:cubicBezTo>
                    <a:pt x="697" y="14474"/>
                    <a:pt x="3136" y="12985"/>
                    <a:pt x="5163" y="12384"/>
                  </a:cubicBezTo>
                  <a:close/>
                  <a:moveTo>
                    <a:pt x="20332" y="12289"/>
                  </a:moveTo>
                  <a:cubicBezTo>
                    <a:pt x="21757" y="12637"/>
                    <a:pt x="23182" y="12985"/>
                    <a:pt x="24576" y="13460"/>
                  </a:cubicBezTo>
                  <a:cubicBezTo>
                    <a:pt x="24006" y="13872"/>
                    <a:pt x="23626" y="14600"/>
                    <a:pt x="23689" y="15360"/>
                  </a:cubicBezTo>
                  <a:cubicBezTo>
                    <a:pt x="23689" y="15487"/>
                    <a:pt x="23816" y="15550"/>
                    <a:pt x="23879" y="15550"/>
                  </a:cubicBezTo>
                  <a:cubicBezTo>
                    <a:pt x="23657" y="16532"/>
                    <a:pt x="24259" y="17577"/>
                    <a:pt x="25209" y="17926"/>
                  </a:cubicBezTo>
                  <a:cubicBezTo>
                    <a:pt x="24132" y="18654"/>
                    <a:pt x="22992" y="19161"/>
                    <a:pt x="21726" y="19604"/>
                  </a:cubicBezTo>
                  <a:cubicBezTo>
                    <a:pt x="21124" y="17672"/>
                    <a:pt x="20206" y="15835"/>
                    <a:pt x="19509" y="14410"/>
                  </a:cubicBezTo>
                  <a:cubicBezTo>
                    <a:pt x="19825" y="13682"/>
                    <a:pt x="20079" y="13017"/>
                    <a:pt x="20332" y="12289"/>
                  </a:cubicBezTo>
                  <a:close/>
                  <a:moveTo>
                    <a:pt x="5954" y="14885"/>
                  </a:moveTo>
                  <a:cubicBezTo>
                    <a:pt x="6683" y="16817"/>
                    <a:pt x="7570" y="18686"/>
                    <a:pt x="8678" y="20427"/>
                  </a:cubicBezTo>
                  <a:cubicBezTo>
                    <a:pt x="8045" y="20301"/>
                    <a:pt x="7475" y="20174"/>
                    <a:pt x="6873" y="20079"/>
                  </a:cubicBezTo>
                  <a:cubicBezTo>
                    <a:pt x="6049" y="19857"/>
                    <a:pt x="5004" y="19636"/>
                    <a:pt x="4054" y="19287"/>
                  </a:cubicBezTo>
                  <a:cubicBezTo>
                    <a:pt x="4624" y="17767"/>
                    <a:pt x="5258" y="16310"/>
                    <a:pt x="5954" y="14885"/>
                  </a:cubicBezTo>
                  <a:close/>
                  <a:moveTo>
                    <a:pt x="19192" y="15170"/>
                  </a:moveTo>
                  <a:cubicBezTo>
                    <a:pt x="19889" y="16532"/>
                    <a:pt x="20649" y="18211"/>
                    <a:pt x="21156" y="19826"/>
                  </a:cubicBezTo>
                  <a:cubicBezTo>
                    <a:pt x="19414" y="20332"/>
                    <a:pt x="17545" y="20649"/>
                    <a:pt x="15740" y="20776"/>
                  </a:cubicBezTo>
                  <a:cubicBezTo>
                    <a:pt x="16722" y="19477"/>
                    <a:pt x="17609" y="18179"/>
                    <a:pt x="18337" y="16785"/>
                  </a:cubicBezTo>
                  <a:cubicBezTo>
                    <a:pt x="18622" y="16215"/>
                    <a:pt x="18907" y="15709"/>
                    <a:pt x="19192" y="15170"/>
                  </a:cubicBezTo>
                  <a:close/>
                  <a:moveTo>
                    <a:pt x="12815" y="11554"/>
                  </a:moveTo>
                  <a:cubicBezTo>
                    <a:pt x="14338" y="11554"/>
                    <a:pt x="15859" y="11651"/>
                    <a:pt x="17355" y="11845"/>
                  </a:cubicBezTo>
                  <a:cubicBezTo>
                    <a:pt x="17545" y="12162"/>
                    <a:pt x="17704" y="12479"/>
                    <a:pt x="17925" y="12795"/>
                  </a:cubicBezTo>
                  <a:cubicBezTo>
                    <a:pt x="18147" y="13270"/>
                    <a:pt x="18495" y="13809"/>
                    <a:pt x="18875" y="14474"/>
                  </a:cubicBezTo>
                  <a:cubicBezTo>
                    <a:pt x="18242" y="15835"/>
                    <a:pt x="17545" y="17102"/>
                    <a:pt x="16754" y="18337"/>
                  </a:cubicBezTo>
                  <a:cubicBezTo>
                    <a:pt x="16215" y="19161"/>
                    <a:pt x="15613" y="19984"/>
                    <a:pt x="14980" y="20776"/>
                  </a:cubicBezTo>
                  <a:cubicBezTo>
                    <a:pt x="14442" y="20807"/>
                    <a:pt x="13872" y="20807"/>
                    <a:pt x="13333" y="20807"/>
                  </a:cubicBezTo>
                  <a:cubicBezTo>
                    <a:pt x="12067" y="20807"/>
                    <a:pt x="10736" y="20744"/>
                    <a:pt x="9470" y="20586"/>
                  </a:cubicBezTo>
                  <a:cubicBezTo>
                    <a:pt x="8995" y="19857"/>
                    <a:pt x="8615" y="19161"/>
                    <a:pt x="8298" y="18559"/>
                  </a:cubicBezTo>
                  <a:cubicBezTo>
                    <a:pt x="7506" y="17134"/>
                    <a:pt x="6873" y="15645"/>
                    <a:pt x="6366" y="14125"/>
                  </a:cubicBezTo>
                  <a:cubicBezTo>
                    <a:pt x="6746" y="13365"/>
                    <a:pt x="7190" y="12637"/>
                    <a:pt x="7665" y="11908"/>
                  </a:cubicBezTo>
                  <a:cubicBezTo>
                    <a:pt x="9153" y="11687"/>
                    <a:pt x="10673" y="11592"/>
                    <a:pt x="12162" y="11560"/>
                  </a:cubicBezTo>
                  <a:cubicBezTo>
                    <a:pt x="12379" y="11556"/>
                    <a:pt x="12597" y="11554"/>
                    <a:pt x="12815" y="11554"/>
                  </a:cubicBezTo>
                  <a:close/>
                  <a:moveTo>
                    <a:pt x="9945" y="21219"/>
                  </a:moveTo>
                  <a:cubicBezTo>
                    <a:pt x="10641" y="21282"/>
                    <a:pt x="11338" y="21346"/>
                    <a:pt x="12003" y="21377"/>
                  </a:cubicBezTo>
                  <a:cubicBezTo>
                    <a:pt x="12399" y="21393"/>
                    <a:pt x="12811" y="21401"/>
                    <a:pt x="13226" y="21401"/>
                  </a:cubicBezTo>
                  <a:cubicBezTo>
                    <a:pt x="13642" y="21401"/>
                    <a:pt x="14062" y="21393"/>
                    <a:pt x="14473" y="21377"/>
                  </a:cubicBezTo>
                  <a:lnTo>
                    <a:pt x="14473" y="21377"/>
                  </a:lnTo>
                  <a:cubicBezTo>
                    <a:pt x="13713" y="22296"/>
                    <a:pt x="12890" y="23119"/>
                    <a:pt x="12067" y="23911"/>
                  </a:cubicBezTo>
                  <a:cubicBezTo>
                    <a:pt x="11275" y="23088"/>
                    <a:pt x="10546" y="22138"/>
                    <a:pt x="9945" y="21219"/>
                  </a:cubicBezTo>
                  <a:close/>
                  <a:moveTo>
                    <a:pt x="21314" y="20301"/>
                  </a:moveTo>
                  <a:cubicBezTo>
                    <a:pt x="22042" y="23024"/>
                    <a:pt x="21852" y="25558"/>
                    <a:pt x="19414" y="26603"/>
                  </a:cubicBezTo>
                  <a:cubicBezTo>
                    <a:pt x="18798" y="26872"/>
                    <a:pt x="18187" y="26994"/>
                    <a:pt x="17586" y="26994"/>
                  </a:cubicBezTo>
                  <a:cubicBezTo>
                    <a:pt x="15718" y="26994"/>
                    <a:pt x="13949" y="25817"/>
                    <a:pt x="12415" y="24259"/>
                  </a:cubicBezTo>
                  <a:cubicBezTo>
                    <a:pt x="13397" y="23341"/>
                    <a:pt x="14347" y="22359"/>
                    <a:pt x="15233" y="21346"/>
                  </a:cubicBezTo>
                  <a:cubicBezTo>
                    <a:pt x="17229" y="21219"/>
                    <a:pt x="19350" y="20934"/>
                    <a:pt x="21314" y="20301"/>
                  </a:cubicBezTo>
                  <a:close/>
                  <a:moveTo>
                    <a:pt x="3864" y="19762"/>
                  </a:moveTo>
                  <a:cubicBezTo>
                    <a:pt x="4023" y="19826"/>
                    <a:pt x="4181" y="19857"/>
                    <a:pt x="4339" y="19921"/>
                  </a:cubicBezTo>
                  <a:cubicBezTo>
                    <a:pt x="5891" y="20459"/>
                    <a:pt x="7506" y="20807"/>
                    <a:pt x="9121" y="21061"/>
                  </a:cubicBezTo>
                  <a:cubicBezTo>
                    <a:pt x="9755" y="22011"/>
                    <a:pt x="10641" y="23151"/>
                    <a:pt x="11655" y="24196"/>
                  </a:cubicBezTo>
                  <a:cubicBezTo>
                    <a:pt x="10198" y="25526"/>
                    <a:pt x="8646" y="26635"/>
                    <a:pt x="7031" y="27616"/>
                  </a:cubicBezTo>
                  <a:cubicBezTo>
                    <a:pt x="7031" y="26888"/>
                    <a:pt x="6778" y="26096"/>
                    <a:pt x="6239" y="25526"/>
                  </a:cubicBezTo>
                  <a:cubicBezTo>
                    <a:pt x="5638" y="24884"/>
                    <a:pt x="4744" y="24547"/>
                    <a:pt x="3864" y="24547"/>
                  </a:cubicBezTo>
                  <a:cubicBezTo>
                    <a:pt x="3354" y="24547"/>
                    <a:pt x="2849" y="24660"/>
                    <a:pt x="2407" y="24893"/>
                  </a:cubicBezTo>
                  <a:cubicBezTo>
                    <a:pt x="2788" y="23151"/>
                    <a:pt x="3263" y="21441"/>
                    <a:pt x="3864" y="19762"/>
                  </a:cubicBezTo>
                  <a:close/>
                  <a:moveTo>
                    <a:pt x="3884" y="25108"/>
                  </a:moveTo>
                  <a:cubicBezTo>
                    <a:pt x="4566" y="25108"/>
                    <a:pt x="5259" y="25354"/>
                    <a:pt x="5764" y="25843"/>
                  </a:cubicBezTo>
                  <a:cubicBezTo>
                    <a:pt x="6208" y="26286"/>
                    <a:pt x="6461" y="26951"/>
                    <a:pt x="6461" y="27616"/>
                  </a:cubicBezTo>
                  <a:cubicBezTo>
                    <a:pt x="6429" y="28376"/>
                    <a:pt x="6144" y="29041"/>
                    <a:pt x="5669" y="29516"/>
                  </a:cubicBezTo>
                  <a:cubicBezTo>
                    <a:pt x="5198" y="30005"/>
                    <a:pt x="4593" y="30215"/>
                    <a:pt x="3986" y="30215"/>
                  </a:cubicBezTo>
                  <a:cubicBezTo>
                    <a:pt x="3451" y="30215"/>
                    <a:pt x="2916" y="30052"/>
                    <a:pt x="2471" y="29770"/>
                  </a:cubicBezTo>
                  <a:cubicBezTo>
                    <a:pt x="2281" y="29643"/>
                    <a:pt x="2091" y="29485"/>
                    <a:pt x="1932" y="29326"/>
                  </a:cubicBezTo>
                  <a:cubicBezTo>
                    <a:pt x="1869" y="29295"/>
                    <a:pt x="1806" y="29263"/>
                    <a:pt x="1711" y="29263"/>
                  </a:cubicBezTo>
                  <a:lnTo>
                    <a:pt x="1711" y="29200"/>
                  </a:lnTo>
                  <a:cubicBezTo>
                    <a:pt x="1204" y="28155"/>
                    <a:pt x="1204" y="26603"/>
                    <a:pt x="2249" y="25684"/>
                  </a:cubicBezTo>
                  <a:cubicBezTo>
                    <a:pt x="2694" y="25299"/>
                    <a:pt x="3285" y="25108"/>
                    <a:pt x="3884" y="25108"/>
                  </a:cubicBezTo>
                  <a:close/>
                  <a:moveTo>
                    <a:pt x="6412" y="0"/>
                  </a:moveTo>
                  <a:cubicBezTo>
                    <a:pt x="4938" y="0"/>
                    <a:pt x="3359" y="1411"/>
                    <a:pt x="3516" y="2915"/>
                  </a:cubicBezTo>
                  <a:cubicBezTo>
                    <a:pt x="3516" y="3010"/>
                    <a:pt x="3579" y="3073"/>
                    <a:pt x="3611" y="3136"/>
                  </a:cubicBezTo>
                  <a:cubicBezTo>
                    <a:pt x="3548" y="3833"/>
                    <a:pt x="3833" y="4371"/>
                    <a:pt x="4339" y="4751"/>
                  </a:cubicBezTo>
                  <a:lnTo>
                    <a:pt x="4339" y="4783"/>
                  </a:lnTo>
                  <a:cubicBezTo>
                    <a:pt x="4244" y="7158"/>
                    <a:pt x="4498" y="9565"/>
                    <a:pt x="5036" y="11908"/>
                  </a:cubicBezTo>
                  <a:cubicBezTo>
                    <a:pt x="2471" y="12700"/>
                    <a:pt x="1" y="14157"/>
                    <a:pt x="887" y="17102"/>
                  </a:cubicBezTo>
                  <a:cubicBezTo>
                    <a:pt x="1204" y="18242"/>
                    <a:pt x="2186" y="19002"/>
                    <a:pt x="3263" y="19509"/>
                  </a:cubicBezTo>
                  <a:cubicBezTo>
                    <a:pt x="2629" y="21251"/>
                    <a:pt x="2122" y="23056"/>
                    <a:pt x="1711" y="24893"/>
                  </a:cubicBezTo>
                  <a:cubicBezTo>
                    <a:pt x="1679" y="25051"/>
                    <a:pt x="1742" y="25178"/>
                    <a:pt x="1869" y="25241"/>
                  </a:cubicBezTo>
                  <a:cubicBezTo>
                    <a:pt x="697" y="26286"/>
                    <a:pt x="444" y="28155"/>
                    <a:pt x="1457" y="29390"/>
                  </a:cubicBezTo>
                  <a:cubicBezTo>
                    <a:pt x="1457" y="29453"/>
                    <a:pt x="1489" y="29453"/>
                    <a:pt x="1521" y="29453"/>
                  </a:cubicBezTo>
                  <a:lnTo>
                    <a:pt x="1489" y="29516"/>
                  </a:lnTo>
                  <a:lnTo>
                    <a:pt x="1521" y="29516"/>
                  </a:lnTo>
                  <a:cubicBezTo>
                    <a:pt x="1521" y="29548"/>
                    <a:pt x="1521" y="29643"/>
                    <a:pt x="1552" y="29706"/>
                  </a:cubicBezTo>
                  <a:cubicBezTo>
                    <a:pt x="2167" y="30409"/>
                    <a:pt x="3084" y="30790"/>
                    <a:pt x="3995" y="30790"/>
                  </a:cubicBezTo>
                  <a:cubicBezTo>
                    <a:pt x="4727" y="30790"/>
                    <a:pt x="5454" y="30545"/>
                    <a:pt x="6018" y="30023"/>
                  </a:cubicBezTo>
                  <a:cubicBezTo>
                    <a:pt x="6588" y="29516"/>
                    <a:pt x="6904" y="28851"/>
                    <a:pt x="7031" y="28091"/>
                  </a:cubicBezTo>
                  <a:cubicBezTo>
                    <a:pt x="8836" y="27141"/>
                    <a:pt x="10515" y="25969"/>
                    <a:pt x="12035" y="24608"/>
                  </a:cubicBezTo>
                  <a:cubicBezTo>
                    <a:pt x="13733" y="26284"/>
                    <a:pt x="15785" y="27684"/>
                    <a:pt x="17847" y="27684"/>
                  </a:cubicBezTo>
                  <a:cubicBezTo>
                    <a:pt x="18746" y="27684"/>
                    <a:pt x="19647" y="27418"/>
                    <a:pt x="20522" y="26793"/>
                  </a:cubicBezTo>
                  <a:cubicBezTo>
                    <a:pt x="22612" y="25273"/>
                    <a:pt x="22612" y="22708"/>
                    <a:pt x="21916" y="20142"/>
                  </a:cubicBezTo>
                  <a:cubicBezTo>
                    <a:pt x="23341" y="19636"/>
                    <a:pt x="24671" y="18939"/>
                    <a:pt x="25874" y="18084"/>
                  </a:cubicBezTo>
                  <a:cubicBezTo>
                    <a:pt x="25911" y="18086"/>
                    <a:pt x="25947" y="18087"/>
                    <a:pt x="25984" y="18087"/>
                  </a:cubicBezTo>
                  <a:cubicBezTo>
                    <a:pt x="27211" y="18087"/>
                    <a:pt x="28379" y="17066"/>
                    <a:pt x="28471" y="15835"/>
                  </a:cubicBezTo>
                  <a:cubicBezTo>
                    <a:pt x="28629" y="14505"/>
                    <a:pt x="27679" y="13080"/>
                    <a:pt x="26349" y="12922"/>
                  </a:cubicBezTo>
                  <a:cubicBezTo>
                    <a:pt x="26290" y="12918"/>
                    <a:pt x="26231" y="12916"/>
                    <a:pt x="26171" y="12916"/>
                  </a:cubicBezTo>
                  <a:cubicBezTo>
                    <a:pt x="25757" y="12916"/>
                    <a:pt x="25348" y="13013"/>
                    <a:pt x="24988" y="13207"/>
                  </a:cubicBezTo>
                  <a:cubicBezTo>
                    <a:pt x="24988" y="13080"/>
                    <a:pt x="24956" y="12985"/>
                    <a:pt x="24798" y="12922"/>
                  </a:cubicBezTo>
                  <a:cubicBezTo>
                    <a:pt x="23404" y="12447"/>
                    <a:pt x="21979" y="12067"/>
                    <a:pt x="20522" y="11782"/>
                  </a:cubicBezTo>
                  <a:cubicBezTo>
                    <a:pt x="20744" y="11085"/>
                    <a:pt x="20966" y="10357"/>
                    <a:pt x="21124" y="9660"/>
                  </a:cubicBezTo>
                  <a:cubicBezTo>
                    <a:pt x="21599" y="7665"/>
                    <a:pt x="22422" y="4688"/>
                    <a:pt x="20902" y="2946"/>
                  </a:cubicBezTo>
                  <a:cubicBezTo>
                    <a:pt x="20233" y="2181"/>
                    <a:pt x="19306" y="1889"/>
                    <a:pt x="18345" y="1889"/>
                  </a:cubicBezTo>
                  <a:cubicBezTo>
                    <a:pt x="17397" y="1889"/>
                    <a:pt x="16416" y="2173"/>
                    <a:pt x="15613" y="2566"/>
                  </a:cubicBezTo>
                  <a:cubicBezTo>
                    <a:pt x="14473" y="3105"/>
                    <a:pt x="13397" y="3896"/>
                    <a:pt x="12447" y="4815"/>
                  </a:cubicBezTo>
                  <a:cubicBezTo>
                    <a:pt x="11402" y="4023"/>
                    <a:pt x="10293" y="3326"/>
                    <a:pt x="9090" y="2756"/>
                  </a:cubicBezTo>
                  <a:cubicBezTo>
                    <a:pt x="9026" y="2725"/>
                    <a:pt x="8963" y="2725"/>
                    <a:pt x="8931" y="2725"/>
                  </a:cubicBezTo>
                  <a:cubicBezTo>
                    <a:pt x="8836" y="1363"/>
                    <a:pt x="7855" y="64"/>
                    <a:pt x="6461" y="1"/>
                  </a:cubicBezTo>
                  <a:cubicBezTo>
                    <a:pt x="6445" y="1"/>
                    <a:pt x="6429" y="0"/>
                    <a:pt x="6412"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0"/>
            <p:cNvSpPr/>
            <p:nvPr/>
          </p:nvSpPr>
          <p:spPr>
            <a:xfrm>
              <a:off x="1359014" y="2141627"/>
              <a:ext cx="65497" cy="74849"/>
            </a:xfrm>
            <a:custGeom>
              <a:avLst/>
              <a:gdLst/>
              <a:ahLst/>
              <a:cxnLst/>
              <a:rect l="l" t="t" r="r" b="b"/>
              <a:pathLst>
                <a:path w="2059" h="2353" extrusionOk="0">
                  <a:moveTo>
                    <a:pt x="1837" y="1"/>
                  </a:moveTo>
                  <a:cubicBezTo>
                    <a:pt x="1362" y="1"/>
                    <a:pt x="919" y="191"/>
                    <a:pt x="570" y="603"/>
                  </a:cubicBezTo>
                  <a:cubicBezTo>
                    <a:pt x="158" y="1046"/>
                    <a:pt x="0" y="1679"/>
                    <a:pt x="95" y="2186"/>
                  </a:cubicBezTo>
                  <a:cubicBezTo>
                    <a:pt x="121" y="2291"/>
                    <a:pt x="169" y="2352"/>
                    <a:pt x="275" y="2352"/>
                  </a:cubicBezTo>
                  <a:cubicBezTo>
                    <a:pt x="297" y="2352"/>
                    <a:pt x="321" y="2350"/>
                    <a:pt x="348" y="2344"/>
                  </a:cubicBezTo>
                  <a:cubicBezTo>
                    <a:pt x="475" y="2344"/>
                    <a:pt x="570" y="2218"/>
                    <a:pt x="570" y="2091"/>
                  </a:cubicBezTo>
                  <a:cubicBezTo>
                    <a:pt x="475" y="1141"/>
                    <a:pt x="1172" y="634"/>
                    <a:pt x="1869" y="507"/>
                  </a:cubicBezTo>
                  <a:cubicBezTo>
                    <a:pt x="1964" y="476"/>
                    <a:pt x="2059" y="349"/>
                    <a:pt x="2059" y="254"/>
                  </a:cubicBezTo>
                  <a:cubicBezTo>
                    <a:pt x="2059" y="159"/>
                    <a:pt x="2027" y="96"/>
                    <a:pt x="1932" y="32"/>
                  </a:cubicBezTo>
                  <a:cubicBezTo>
                    <a:pt x="1900" y="1"/>
                    <a:pt x="1869" y="1"/>
                    <a:pt x="1837"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0"/>
            <p:cNvSpPr/>
            <p:nvPr/>
          </p:nvSpPr>
          <p:spPr>
            <a:xfrm>
              <a:off x="502720" y="2582927"/>
              <a:ext cx="191210" cy="146358"/>
            </a:xfrm>
            <a:custGeom>
              <a:avLst/>
              <a:gdLst/>
              <a:ahLst/>
              <a:cxnLst/>
              <a:rect l="l" t="t" r="r" b="b"/>
              <a:pathLst>
                <a:path w="6011" h="4601" extrusionOk="0">
                  <a:moveTo>
                    <a:pt x="2473" y="0"/>
                  </a:moveTo>
                  <a:cubicBezTo>
                    <a:pt x="1916" y="0"/>
                    <a:pt x="1367" y="203"/>
                    <a:pt x="950" y="664"/>
                  </a:cubicBezTo>
                  <a:cubicBezTo>
                    <a:pt x="0" y="1804"/>
                    <a:pt x="222" y="3324"/>
                    <a:pt x="1109" y="4337"/>
                  </a:cubicBezTo>
                  <a:lnTo>
                    <a:pt x="1109" y="4369"/>
                  </a:lnTo>
                  <a:cubicBezTo>
                    <a:pt x="1151" y="4369"/>
                    <a:pt x="1207" y="4355"/>
                    <a:pt x="1259" y="4355"/>
                  </a:cubicBezTo>
                  <a:cubicBezTo>
                    <a:pt x="1285" y="4355"/>
                    <a:pt x="1309" y="4359"/>
                    <a:pt x="1330" y="4369"/>
                  </a:cubicBezTo>
                  <a:cubicBezTo>
                    <a:pt x="1683" y="4528"/>
                    <a:pt x="2045" y="4600"/>
                    <a:pt x="2397" y="4600"/>
                  </a:cubicBezTo>
                  <a:cubicBezTo>
                    <a:pt x="4352" y="4600"/>
                    <a:pt x="6011" y="2386"/>
                    <a:pt x="4212" y="695"/>
                  </a:cubicBezTo>
                  <a:cubicBezTo>
                    <a:pt x="3742" y="259"/>
                    <a:pt x="3102" y="0"/>
                    <a:pt x="2473" y="0"/>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0"/>
            <p:cNvSpPr/>
            <p:nvPr/>
          </p:nvSpPr>
          <p:spPr>
            <a:xfrm>
              <a:off x="491650" y="2562187"/>
              <a:ext cx="200498" cy="189333"/>
            </a:xfrm>
            <a:custGeom>
              <a:avLst/>
              <a:gdLst/>
              <a:ahLst/>
              <a:cxnLst/>
              <a:rect l="l" t="t" r="r" b="b"/>
              <a:pathLst>
                <a:path w="6303" h="5952" extrusionOk="0">
                  <a:moveTo>
                    <a:pt x="2811" y="711"/>
                  </a:moveTo>
                  <a:cubicBezTo>
                    <a:pt x="3412" y="711"/>
                    <a:pt x="4056" y="934"/>
                    <a:pt x="4560" y="1379"/>
                  </a:cubicBezTo>
                  <a:cubicBezTo>
                    <a:pt x="5384" y="2171"/>
                    <a:pt x="5574" y="3184"/>
                    <a:pt x="4972" y="4039"/>
                  </a:cubicBezTo>
                  <a:cubicBezTo>
                    <a:pt x="4557" y="4708"/>
                    <a:pt x="3723" y="5225"/>
                    <a:pt x="2798" y="5225"/>
                  </a:cubicBezTo>
                  <a:cubicBezTo>
                    <a:pt x="2453" y="5225"/>
                    <a:pt x="2095" y="5153"/>
                    <a:pt x="1742" y="4989"/>
                  </a:cubicBezTo>
                  <a:cubicBezTo>
                    <a:pt x="1694" y="4974"/>
                    <a:pt x="1655" y="4966"/>
                    <a:pt x="1623" y="4966"/>
                  </a:cubicBezTo>
                  <a:cubicBezTo>
                    <a:pt x="1591" y="4966"/>
                    <a:pt x="1568" y="4974"/>
                    <a:pt x="1552" y="4989"/>
                  </a:cubicBezTo>
                  <a:cubicBezTo>
                    <a:pt x="697" y="4039"/>
                    <a:pt x="348" y="2488"/>
                    <a:pt x="1330" y="1347"/>
                  </a:cubicBezTo>
                  <a:cubicBezTo>
                    <a:pt x="1710" y="967"/>
                    <a:pt x="2122" y="714"/>
                    <a:pt x="2692" y="714"/>
                  </a:cubicBezTo>
                  <a:cubicBezTo>
                    <a:pt x="2731" y="712"/>
                    <a:pt x="2771" y="711"/>
                    <a:pt x="2811" y="711"/>
                  </a:cubicBezTo>
                  <a:close/>
                  <a:moveTo>
                    <a:pt x="2839" y="1"/>
                  </a:moveTo>
                  <a:cubicBezTo>
                    <a:pt x="2184" y="1"/>
                    <a:pt x="1533" y="227"/>
                    <a:pt x="1013" y="746"/>
                  </a:cubicBezTo>
                  <a:cubicBezTo>
                    <a:pt x="348" y="1379"/>
                    <a:pt x="0" y="2456"/>
                    <a:pt x="127" y="3406"/>
                  </a:cubicBezTo>
                  <a:cubicBezTo>
                    <a:pt x="190" y="4229"/>
                    <a:pt x="602" y="4863"/>
                    <a:pt x="1235" y="5274"/>
                  </a:cubicBezTo>
                  <a:cubicBezTo>
                    <a:pt x="1267" y="5274"/>
                    <a:pt x="1267" y="5306"/>
                    <a:pt x="1298" y="5306"/>
                  </a:cubicBezTo>
                  <a:cubicBezTo>
                    <a:pt x="1298" y="5369"/>
                    <a:pt x="1330" y="5496"/>
                    <a:pt x="1425" y="5559"/>
                  </a:cubicBezTo>
                  <a:cubicBezTo>
                    <a:pt x="1457" y="5591"/>
                    <a:pt x="1488" y="5591"/>
                    <a:pt x="1520" y="5623"/>
                  </a:cubicBezTo>
                  <a:cubicBezTo>
                    <a:pt x="1936" y="5851"/>
                    <a:pt x="2380" y="5951"/>
                    <a:pt x="2820" y="5951"/>
                  </a:cubicBezTo>
                  <a:cubicBezTo>
                    <a:pt x="3789" y="5951"/>
                    <a:pt x="4743" y="5464"/>
                    <a:pt x="5352" y="4768"/>
                  </a:cubicBezTo>
                  <a:cubicBezTo>
                    <a:pt x="6302" y="3596"/>
                    <a:pt x="6144" y="1949"/>
                    <a:pt x="4972" y="872"/>
                  </a:cubicBezTo>
                  <a:cubicBezTo>
                    <a:pt x="4814" y="714"/>
                    <a:pt x="4592" y="556"/>
                    <a:pt x="4402" y="429"/>
                  </a:cubicBezTo>
                  <a:cubicBezTo>
                    <a:pt x="3928" y="156"/>
                    <a:pt x="3382" y="1"/>
                    <a:pt x="2839"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0"/>
            <p:cNvSpPr/>
            <p:nvPr/>
          </p:nvSpPr>
          <p:spPr>
            <a:xfrm>
              <a:off x="543024" y="2681697"/>
              <a:ext cx="69537" cy="25448"/>
            </a:xfrm>
            <a:custGeom>
              <a:avLst/>
              <a:gdLst/>
              <a:ahLst/>
              <a:cxnLst/>
              <a:rect l="l" t="t" r="r" b="b"/>
              <a:pathLst>
                <a:path w="2186" h="800" extrusionOk="0">
                  <a:moveTo>
                    <a:pt x="255" y="1"/>
                  </a:moveTo>
                  <a:cubicBezTo>
                    <a:pt x="202" y="1"/>
                    <a:pt x="155" y="15"/>
                    <a:pt x="127" y="29"/>
                  </a:cubicBezTo>
                  <a:lnTo>
                    <a:pt x="63" y="92"/>
                  </a:lnTo>
                  <a:cubicBezTo>
                    <a:pt x="0" y="156"/>
                    <a:pt x="0" y="251"/>
                    <a:pt x="95" y="314"/>
                  </a:cubicBezTo>
                  <a:cubicBezTo>
                    <a:pt x="319" y="594"/>
                    <a:pt x="667" y="800"/>
                    <a:pt x="1051" y="800"/>
                  </a:cubicBezTo>
                  <a:cubicBezTo>
                    <a:pt x="1102" y="800"/>
                    <a:pt x="1152" y="796"/>
                    <a:pt x="1204" y="789"/>
                  </a:cubicBezTo>
                  <a:cubicBezTo>
                    <a:pt x="1584" y="757"/>
                    <a:pt x="1900" y="599"/>
                    <a:pt x="2090" y="282"/>
                  </a:cubicBezTo>
                  <a:cubicBezTo>
                    <a:pt x="2185" y="219"/>
                    <a:pt x="2154" y="92"/>
                    <a:pt x="2059" y="29"/>
                  </a:cubicBezTo>
                  <a:lnTo>
                    <a:pt x="2027" y="29"/>
                  </a:lnTo>
                  <a:cubicBezTo>
                    <a:pt x="1992" y="17"/>
                    <a:pt x="1962" y="10"/>
                    <a:pt x="1934" y="10"/>
                  </a:cubicBezTo>
                  <a:cubicBezTo>
                    <a:pt x="1886" y="10"/>
                    <a:pt x="1845" y="32"/>
                    <a:pt x="1805" y="92"/>
                  </a:cubicBezTo>
                  <a:cubicBezTo>
                    <a:pt x="1615" y="282"/>
                    <a:pt x="1330" y="409"/>
                    <a:pt x="1077" y="409"/>
                  </a:cubicBezTo>
                  <a:cubicBezTo>
                    <a:pt x="792" y="409"/>
                    <a:pt x="602" y="282"/>
                    <a:pt x="444" y="92"/>
                  </a:cubicBezTo>
                  <a:cubicBezTo>
                    <a:pt x="391" y="22"/>
                    <a:pt x="319" y="1"/>
                    <a:pt x="255"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0"/>
            <p:cNvSpPr/>
            <p:nvPr/>
          </p:nvSpPr>
          <p:spPr>
            <a:xfrm>
              <a:off x="1047721" y="766704"/>
              <a:ext cx="191464" cy="146867"/>
            </a:xfrm>
            <a:custGeom>
              <a:avLst/>
              <a:gdLst/>
              <a:ahLst/>
              <a:cxnLst/>
              <a:rect l="l" t="t" r="r" b="b"/>
              <a:pathLst>
                <a:path w="6019" h="4617" extrusionOk="0">
                  <a:moveTo>
                    <a:pt x="2460" y="0"/>
                  </a:moveTo>
                  <a:cubicBezTo>
                    <a:pt x="1907" y="0"/>
                    <a:pt x="1364" y="203"/>
                    <a:pt x="950" y="661"/>
                  </a:cubicBezTo>
                  <a:cubicBezTo>
                    <a:pt x="0" y="1769"/>
                    <a:pt x="254" y="3321"/>
                    <a:pt x="1109" y="4366"/>
                  </a:cubicBezTo>
                  <a:lnTo>
                    <a:pt x="1109" y="4398"/>
                  </a:lnTo>
                  <a:cubicBezTo>
                    <a:pt x="1172" y="4398"/>
                    <a:pt x="1221" y="4384"/>
                    <a:pt x="1275" y="4384"/>
                  </a:cubicBezTo>
                  <a:cubicBezTo>
                    <a:pt x="1302" y="4384"/>
                    <a:pt x="1330" y="4387"/>
                    <a:pt x="1362" y="4398"/>
                  </a:cubicBezTo>
                  <a:cubicBezTo>
                    <a:pt x="1702" y="4549"/>
                    <a:pt x="2050" y="4617"/>
                    <a:pt x="2391" y="4617"/>
                  </a:cubicBezTo>
                  <a:cubicBezTo>
                    <a:pt x="4337" y="4617"/>
                    <a:pt x="6018" y="2395"/>
                    <a:pt x="4212" y="724"/>
                  </a:cubicBezTo>
                  <a:cubicBezTo>
                    <a:pt x="3739" y="267"/>
                    <a:pt x="3093" y="0"/>
                    <a:pt x="2460" y="0"/>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0"/>
            <p:cNvSpPr/>
            <p:nvPr/>
          </p:nvSpPr>
          <p:spPr>
            <a:xfrm>
              <a:off x="1036619" y="746886"/>
              <a:ext cx="200530" cy="188856"/>
            </a:xfrm>
            <a:custGeom>
              <a:avLst/>
              <a:gdLst/>
              <a:ahLst/>
              <a:cxnLst/>
              <a:rect l="l" t="t" r="r" b="b"/>
              <a:pathLst>
                <a:path w="6304" h="5937" extrusionOk="0">
                  <a:moveTo>
                    <a:pt x="2888" y="704"/>
                  </a:moveTo>
                  <a:cubicBezTo>
                    <a:pt x="3472" y="704"/>
                    <a:pt x="4106" y="952"/>
                    <a:pt x="4561" y="1379"/>
                  </a:cubicBezTo>
                  <a:cubicBezTo>
                    <a:pt x="5385" y="2171"/>
                    <a:pt x="5575" y="3152"/>
                    <a:pt x="5005" y="4039"/>
                  </a:cubicBezTo>
                  <a:cubicBezTo>
                    <a:pt x="4562" y="4691"/>
                    <a:pt x="3708" y="5206"/>
                    <a:pt x="2771" y="5206"/>
                  </a:cubicBezTo>
                  <a:cubicBezTo>
                    <a:pt x="2434" y="5206"/>
                    <a:pt x="2086" y="5140"/>
                    <a:pt x="1743" y="4989"/>
                  </a:cubicBezTo>
                  <a:cubicBezTo>
                    <a:pt x="1711" y="4957"/>
                    <a:pt x="1672" y="4942"/>
                    <a:pt x="1636" y="4942"/>
                  </a:cubicBezTo>
                  <a:cubicBezTo>
                    <a:pt x="1600" y="4942"/>
                    <a:pt x="1569" y="4957"/>
                    <a:pt x="1553" y="4989"/>
                  </a:cubicBezTo>
                  <a:cubicBezTo>
                    <a:pt x="761" y="4039"/>
                    <a:pt x="349" y="2487"/>
                    <a:pt x="1363" y="1347"/>
                  </a:cubicBezTo>
                  <a:cubicBezTo>
                    <a:pt x="1711" y="935"/>
                    <a:pt x="2154" y="714"/>
                    <a:pt x="2693" y="714"/>
                  </a:cubicBezTo>
                  <a:cubicBezTo>
                    <a:pt x="2757" y="707"/>
                    <a:pt x="2822" y="704"/>
                    <a:pt x="2888" y="704"/>
                  </a:cubicBezTo>
                  <a:close/>
                  <a:moveTo>
                    <a:pt x="2851" y="0"/>
                  </a:moveTo>
                  <a:cubicBezTo>
                    <a:pt x="2201" y="0"/>
                    <a:pt x="1551" y="226"/>
                    <a:pt x="1014" y="745"/>
                  </a:cubicBezTo>
                  <a:cubicBezTo>
                    <a:pt x="349" y="1379"/>
                    <a:pt x="1" y="2392"/>
                    <a:pt x="128" y="3406"/>
                  </a:cubicBezTo>
                  <a:cubicBezTo>
                    <a:pt x="191" y="4229"/>
                    <a:pt x="603" y="4862"/>
                    <a:pt x="1236" y="5242"/>
                  </a:cubicBezTo>
                  <a:cubicBezTo>
                    <a:pt x="1268" y="5242"/>
                    <a:pt x="1268" y="5306"/>
                    <a:pt x="1299" y="5306"/>
                  </a:cubicBezTo>
                  <a:cubicBezTo>
                    <a:pt x="1299" y="5369"/>
                    <a:pt x="1363" y="5496"/>
                    <a:pt x="1426" y="5527"/>
                  </a:cubicBezTo>
                  <a:cubicBezTo>
                    <a:pt x="1458" y="5559"/>
                    <a:pt x="1521" y="5559"/>
                    <a:pt x="1553" y="5622"/>
                  </a:cubicBezTo>
                  <a:cubicBezTo>
                    <a:pt x="1956" y="5839"/>
                    <a:pt x="2390" y="5936"/>
                    <a:pt x="2822" y="5936"/>
                  </a:cubicBezTo>
                  <a:cubicBezTo>
                    <a:pt x="3784" y="5936"/>
                    <a:pt x="4742" y="5456"/>
                    <a:pt x="5353" y="4736"/>
                  </a:cubicBezTo>
                  <a:cubicBezTo>
                    <a:pt x="6303" y="3596"/>
                    <a:pt x="6145" y="1917"/>
                    <a:pt x="4973" y="872"/>
                  </a:cubicBezTo>
                  <a:cubicBezTo>
                    <a:pt x="4815" y="682"/>
                    <a:pt x="4593" y="555"/>
                    <a:pt x="4403" y="429"/>
                  </a:cubicBezTo>
                  <a:cubicBezTo>
                    <a:pt x="3929" y="156"/>
                    <a:pt x="3390" y="0"/>
                    <a:pt x="2851"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0"/>
            <p:cNvSpPr/>
            <p:nvPr/>
          </p:nvSpPr>
          <p:spPr>
            <a:xfrm>
              <a:off x="1088024" y="865887"/>
              <a:ext cx="69537" cy="25734"/>
            </a:xfrm>
            <a:custGeom>
              <a:avLst/>
              <a:gdLst/>
              <a:ahLst/>
              <a:cxnLst/>
              <a:rect l="l" t="t" r="r" b="b"/>
              <a:pathLst>
                <a:path w="2186" h="809" extrusionOk="0">
                  <a:moveTo>
                    <a:pt x="258" y="1"/>
                  </a:moveTo>
                  <a:cubicBezTo>
                    <a:pt x="212" y="1"/>
                    <a:pt x="170" y="16"/>
                    <a:pt x="127" y="45"/>
                  </a:cubicBezTo>
                  <a:lnTo>
                    <a:pt x="95" y="76"/>
                  </a:lnTo>
                  <a:cubicBezTo>
                    <a:pt x="63" y="171"/>
                    <a:pt x="0" y="235"/>
                    <a:pt x="95" y="330"/>
                  </a:cubicBezTo>
                  <a:cubicBezTo>
                    <a:pt x="359" y="623"/>
                    <a:pt x="706" y="808"/>
                    <a:pt x="1108" y="808"/>
                  </a:cubicBezTo>
                  <a:cubicBezTo>
                    <a:pt x="1140" y="808"/>
                    <a:pt x="1171" y="807"/>
                    <a:pt x="1204" y="805"/>
                  </a:cubicBezTo>
                  <a:cubicBezTo>
                    <a:pt x="1584" y="773"/>
                    <a:pt x="1900" y="615"/>
                    <a:pt x="2122" y="298"/>
                  </a:cubicBezTo>
                  <a:cubicBezTo>
                    <a:pt x="2185" y="203"/>
                    <a:pt x="2154" y="76"/>
                    <a:pt x="2059" y="45"/>
                  </a:cubicBezTo>
                  <a:lnTo>
                    <a:pt x="2027" y="45"/>
                  </a:lnTo>
                  <a:cubicBezTo>
                    <a:pt x="2001" y="32"/>
                    <a:pt x="1969" y="24"/>
                    <a:pt x="1939" y="24"/>
                  </a:cubicBezTo>
                  <a:cubicBezTo>
                    <a:pt x="1896" y="24"/>
                    <a:pt x="1855" y="39"/>
                    <a:pt x="1837" y="76"/>
                  </a:cubicBezTo>
                  <a:cubicBezTo>
                    <a:pt x="1647" y="298"/>
                    <a:pt x="1362" y="393"/>
                    <a:pt x="1077" y="393"/>
                  </a:cubicBezTo>
                  <a:cubicBezTo>
                    <a:pt x="792" y="393"/>
                    <a:pt x="602" y="298"/>
                    <a:pt x="443" y="76"/>
                  </a:cubicBezTo>
                  <a:cubicBezTo>
                    <a:pt x="374" y="24"/>
                    <a:pt x="314" y="1"/>
                    <a:pt x="258"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0"/>
            <p:cNvSpPr/>
            <p:nvPr/>
          </p:nvSpPr>
          <p:spPr>
            <a:xfrm>
              <a:off x="1383189" y="3903392"/>
              <a:ext cx="156155" cy="147567"/>
            </a:xfrm>
            <a:custGeom>
              <a:avLst/>
              <a:gdLst/>
              <a:ahLst/>
              <a:cxnLst/>
              <a:rect l="l" t="t" r="r" b="b"/>
              <a:pathLst>
                <a:path w="4909" h="4639" extrusionOk="0">
                  <a:moveTo>
                    <a:pt x="2651" y="0"/>
                  </a:moveTo>
                  <a:cubicBezTo>
                    <a:pt x="1254" y="0"/>
                    <a:pt x="306" y="1134"/>
                    <a:pt x="32" y="2444"/>
                  </a:cubicBezTo>
                  <a:cubicBezTo>
                    <a:pt x="32" y="2508"/>
                    <a:pt x="0" y="2508"/>
                    <a:pt x="0" y="2508"/>
                  </a:cubicBezTo>
                  <a:cubicBezTo>
                    <a:pt x="63" y="2539"/>
                    <a:pt x="127" y="2571"/>
                    <a:pt x="159" y="2666"/>
                  </a:cubicBezTo>
                  <a:cubicBezTo>
                    <a:pt x="484" y="3921"/>
                    <a:pt x="1658" y="4639"/>
                    <a:pt x="2746" y="4639"/>
                  </a:cubicBezTo>
                  <a:cubicBezTo>
                    <a:pt x="3772" y="4639"/>
                    <a:pt x="4722" y="4000"/>
                    <a:pt x="4814" y="2571"/>
                  </a:cubicBezTo>
                  <a:cubicBezTo>
                    <a:pt x="4909" y="1336"/>
                    <a:pt x="4117" y="37"/>
                    <a:pt x="2819" y="6"/>
                  </a:cubicBezTo>
                  <a:cubicBezTo>
                    <a:pt x="2762" y="2"/>
                    <a:pt x="2706" y="0"/>
                    <a:pt x="2651" y="0"/>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0"/>
            <p:cNvSpPr/>
            <p:nvPr/>
          </p:nvSpPr>
          <p:spPr>
            <a:xfrm>
              <a:off x="1369066" y="3883606"/>
              <a:ext cx="188411" cy="187234"/>
            </a:xfrm>
            <a:custGeom>
              <a:avLst/>
              <a:gdLst/>
              <a:ahLst/>
              <a:cxnLst/>
              <a:rect l="l" t="t" r="r" b="b"/>
              <a:pathLst>
                <a:path w="5923" h="5886" extrusionOk="0">
                  <a:moveTo>
                    <a:pt x="3151" y="657"/>
                  </a:moveTo>
                  <a:cubicBezTo>
                    <a:pt x="3188" y="657"/>
                    <a:pt x="3225" y="658"/>
                    <a:pt x="3263" y="659"/>
                  </a:cubicBezTo>
                  <a:cubicBezTo>
                    <a:pt x="3769" y="691"/>
                    <a:pt x="4244" y="913"/>
                    <a:pt x="4593" y="1293"/>
                  </a:cubicBezTo>
                  <a:cubicBezTo>
                    <a:pt x="5036" y="1768"/>
                    <a:pt x="5258" y="2496"/>
                    <a:pt x="5226" y="3193"/>
                  </a:cubicBezTo>
                  <a:cubicBezTo>
                    <a:pt x="5163" y="4333"/>
                    <a:pt x="4466" y="5093"/>
                    <a:pt x="3421" y="5188"/>
                  </a:cubicBezTo>
                  <a:cubicBezTo>
                    <a:pt x="3354" y="5194"/>
                    <a:pt x="3285" y="5197"/>
                    <a:pt x="3216" y="5197"/>
                  </a:cubicBezTo>
                  <a:cubicBezTo>
                    <a:pt x="2178" y="5197"/>
                    <a:pt x="961" y="4531"/>
                    <a:pt x="634" y="3225"/>
                  </a:cubicBezTo>
                  <a:cubicBezTo>
                    <a:pt x="603" y="3161"/>
                    <a:pt x="571" y="3130"/>
                    <a:pt x="507" y="3066"/>
                  </a:cubicBezTo>
                  <a:cubicBezTo>
                    <a:pt x="755" y="1862"/>
                    <a:pt x="1695" y="657"/>
                    <a:pt x="3151" y="657"/>
                  </a:cubicBezTo>
                  <a:close/>
                  <a:moveTo>
                    <a:pt x="3168" y="0"/>
                  </a:moveTo>
                  <a:cubicBezTo>
                    <a:pt x="2346" y="0"/>
                    <a:pt x="1463" y="346"/>
                    <a:pt x="888" y="976"/>
                  </a:cubicBezTo>
                  <a:cubicBezTo>
                    <a:pt x="286" y="1578"/>
                    <a:pt x="1" y="2274"/>
                    <a:pt x="127" y="3003"/>
                  </a:cubicBezTo>
                  <a:cubicBezTo>
                    <a:pt x="127" y="3035"/>
                    <a:pt x="127" y="3035"/>
                    <a:pt x="159" y="3066"/>
                  </a:cubicBezTo>
                  <a:cubicBezTo>
                    <a:pt x="64" y="3130"/>
                    <a:pt x="32" y="3225"/>
                    <a:pt x="32" y="3320"/>
                  </a:cubicBezTo>
                  <a:cubicBezTo>
                    <a:pt x="32" y="3351"/>
                    <a:pt x="32" y="3383"/>
                    <a:pt x="64" y="3478"/>
                  </a:cubicBezTo>
                  <a:cubicBezTo>
                    <a:pt x="317" y="4935"/>
                    <a:pt x="1774" y="5853"/>
                    <a:pt x="3136" y="5885"/>
                  </a:cubicBezTo>
                  <a:cubicBezTo>
                    <a:pt x="3156" y="5885"/>
                    <a:pt x="3176" y="5885"/>
                    <a:pt x="3196" y="5885"/>
                  </a:cubicBezTo>
                  <a:cubicBezTo>
                    <a:pt x="4657" y="5885"/>
                    <a:pt x="5829" y="4755"/>
                    <a:pt x="5923" y="3193"/>
                  </a:cubicBezTo>
                  <a:cubicBezTo>
                    <a:pt x="5923" y="2971"/>
                    <a:pt x="5923" y="2718"/>
                    <a:pt x="5891" y="2496"/>
                  </a:cubicBezTo>
                  <a:cubicBezTo>
                    <a:pt x="5701" y="1293"/>
                    <a:pt x="4878" y="216"/>
                    <a:pt x="3548" y="26"/>
                  </a:cubicBezTo>
                  <a:cubicBezTo>
                    <a:pt x="3424" y="9"/>
                    <a:pt x="3297" y="0"/>
                    <a:pt x="3168"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0"/>
            <p:cNvSpPr/>
            <p:nvPr/>
          </p:nvSpPr>
          <p:spPr>
            <a:xfrm>
              <a:off x="1408351" y="3963004"/>
              <a:ext cx="49401" cy="55540"/>
            </a:xfrm>
            <a:custGeom>
              <a:avLst/>
              <a:gdLst/>
              <a:ahLst/>
              <a:cxnLst/>
              <a:rect l="l" t="t" r="r" b="b"/>
              <a:pathLst>
                <a:path w="1553" h="1746" extrusionOk="0">
                  <a:moveTo>
                    <a:pt x="254" y="0"/>
                  </a:moveTo>
                  <a:cubicBezTo>
                    <a:pt x="191" y="0"/>
                    <a:pt x="128" y="32"/>
                    <a:pt x="64" y="158"/>
                  </a:cubicBezTo>
                  <a:cubicBezTo>
                    <a:pt x="1" y="539"/>
                    <a:pt x="128" y="982"/>
                    <a:pt x="381" y="1330"/>
                  </a:cubicBezTo>
                  <a:cubicBezTo>
                    <a:pt x="613" y="1591"/>
                    <a:pt x="924" y="1746"/>
                    <a:pt x="1291" y="1746"/>
                  </a:cubicBezTo>
                  <a:cubicBezTo>
                    <a:pt x="1325" y="1746"/>
                    <a:pt x="1360" y="1745"/>
                    <a:pt x="1394" y="1742"/>
                  </a:cubicBezTo>
                  <a:cubicBezTo>
                    <a:pt x="1489" y="1742"/>
                    <a:pt x="1553" y="1647"/>
                    <a:pt x="1553" y="1584"/>
                  </a:cubicBezTo>
                  <a:lnTo>
                    <a:pt x="1553" y="1520"/>
                  </a:lnTo>
                  <a:cubicBezTo>
                    <a:pt x="1553" y="1457"/>
                    <a:pt x="1458" y="1425"/>
                    <a:pt x="1394" y="1362"/>
                  </a:cubicBezTo>
                  <a:cubicBezTo>
                    <a:pt x="1109" y="1330"/>
                    <a:pt x="824" y="1172"/>
                    <a:pt x="666" y="982"/>
                  </a:cubicBezTo>
                  <a:cubicBezTo>
                    <a:pt x="508" y="792"/>
                    <a:pt x="476" y="507"/>
                    <a:pt x="508" y="253"/>
                  </a:cubicBezTo>
                  <a:cubicBezTo>
                    <a:pt x="539" y="158"/>
                    <a:pt x="413" y="32"/>
                    <a:pt x="349"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0"/>
            <p:cNvSpPr/>
            <p:nvPr/>
          </p:nvSpPr>
          <p:spPr>
            <a:xfrm>
              <a:off x="1111182" y="4119891"/>
              <a:ext cx="179345" cy="148744"/>
            </a:xfrm>
            <a:custGeom>
              <a:avLst/>
              <a:gdLst/>
              <a:ahLst/>
              <a:cxnLst/>
              <a:rect l="l" t="t" r="r" b="b"/>
              <a:pathLst>
                <a:path w="5638" h="4676" extrusionOk="0">
                  <a:moveTo>
                    <a:pt x="2782" y="0"/>
                  </a:moveTo>
                  <a:cubicBezTo>
                    <a:pt x="2307" y="0"/>
                    <a:pt x="1798" y="182"/>
                    <a:pt x="1299" y="610"/>
                  </a:cubicBezTo>
                  <a:cubicBezTo>
                    <a:pt x="381" y="1402"/>
                    <a:pt x="1" y="2859"/>
                    <a:pt x="919" y="3840"/>
                  </a:cubicBezTo>
                  <a:cubicBezTo>
                    <a:pt x="1444" y="4416"/>
                    <a:pt x="2132" y="4675"/>
                    <a:pt x="2838" y="4675"/>
                  </a:cubicBezTo>
                  <a:cubicBezTo>
                    <a:pt x="3452" y="4675"/>
                    <a:pt x="4079" y="4479"/>
                    <a:pt x="4624" y="4125"/>
                  </a:cubicBezTo>
                  <a:lnTo>
                    <a:pt x="4656" y="4125"/>
                  </a:lnTo>
                  <a:cubicBezTo>
                    <a:pt x="4624" y="4030"/>
                    <a:pt x="4624" y="3967"/>
                    <a:pt x="4656" y="3872"/>
                  </a:cubicBezTo>
                  <a:cubicBezTo>
                    <a:pt x="5637" y="2155"/>
                    <a:pt x="4414" y="0"/>
                    <a:pt x="2782" y="0"/>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0"/>
            <p:cNvSpPr/>
            <p:nvPr/>
          </p:nvSpPr>
          <p:spPr>
            <a:xfrm>
              <a:off x="1095054" y="4099501"/>
              <a:ext cx="208578" cy="187902"/>
            </a:xfrm>
            <a:custGeom>
              <a:avLst/>
              <a:gdLst/>
              <a:ahLst/>
              <a:cxnLst/>
              <a:rect l="l" t="t" r="r" b="b"/>
              <a:pathLst>
                <a:path w="6557" h="5907" extrusionOk="0">
                  <a:moveTo>
                    <a:pt x="3284" y="683"/>
                  </a:moveTo>
                  <a:cubicBezTo>
                    <a:pt x="3717" y="683"/>
                    <a:pt x="4141" y="842"/>
                    <a:pt x="4529" y="1156"/>
                  </a:cubicBezTo>
                  <a:cubicBezTo>
                    <a:pt x="5385" y="1821"/>
                    <a:pt x="5860" y="3246"/>
                    <a:pt x="5131" y="4481"/>
                  </a:cubicBezTo>
                  <a:cubicBezTo>
                    <a:pt x="5100" y="4576"/>
                    <a:pt x="5100" y="4608"/>
                    <a:pt x="5100" y="4671"/>
                  </a:cubicBezTo>
                  <a:cubicBezTo>
                    <a:pt x="4577" y="5020"/>
                    <a:pt x="3920" y="5249"/>
                    <a:pt x="3267" y="5249"/>
                  </a:cubicBezTo>
                  <a:cubicBezTo>
                    <a:pt x="2614" y="5249"/>
                    <a:pt x="1964" y="5020"/>
                    <a:pt x="1458" y="4450"/>
                  </a:cubicBezTo>
                  <a:cubicBezTo>
                    <a:pt x="1109" y="4038"/>
                    <a:pt x="951" y="3563"/>
                    <a:pt x="951" y="3056"/>
                  </a:cubicBezTo>
                  <a:cubicBezTo>
                    <a:pt x="983" y="2423"/>
                    <a:pt x="1299" y="1758"/>
                    <a:pt x="1838" y="1283"/>
                  </a:cubicBezTo>
                  <a:cubicBezTo>
                    <a:pt x="2306" y="882"/>
                    <a:pt x="2800" y="683"/>
                    <a:pt x="3284" y="683"/>
                  </a:cubicBezTo>
                  <a:close/>
                  <a:moveTo>
                    <a:pt x="3339" y="0"/>
                  </a:moveTo>
                  <a:cubicBezTo>
                    <a:pt x="2656" y="0"/>
                    <a:pt x="1955" y="261"/>
                    <a:pt x="1363" y="776"/>
                  </a:cubicBezTo>
                  <a:cubicBezTo>
                    <a:pt x="1204" y="935"/>
                    <a:pt x="1014" y="1125"/>
                    <a:pt x="888" y="1315"/>
                  </a:cubicBezTo>
                  <a:cubicBezTo>
                    <a:pt x="222" y="2265"/>
                    <a:pt x="1" y="3658"/>
                    <a:pt x="824" y="4671"/>
                  </a:cubicBezTo>
                  <a:cubicBezTo>
                    <a:pt x="1363" y="5431"/>
                    <a:pt x="2376" y="5907"/>
                    <a:pt x="3358" y="5907"/>
                  </a:cubicBezTo>
                  <a:cubicBezTo>
                    <a:pt x="4181" y="5907"/>
                    <a:pt x="4910" y="5590"/>
                    <a:pt x="5321" y="4988"/>
                  </a:cubicBezTo>
                  <a:cubicBezTo>
                    <a:pt x="5321" y="4956"/>
                    <a:pt x="5385" y="4956"/>
                    <a:pt x="5385" y="4925"/>
                  </a:cubicBezTo>
                  <a:cubicBezTo>
                    <a:pt x="5448" y="4925"/>
                    <a:pt x="5575" y="4925"/>
                    <a:pt x="5606" y="4830"/>
                  </a:cubicBezTo>
                  <a:cubicBezTo>
                    <a:pt x="5638" y="4798"/>
                    <a:pt x="5701" y="4766"/>
                    <a:pt x="5701" y="4735"/>
                  </a:cubicBezTo>
                  <a:cubicBezTo>
                    <a:pt x="6556" y="3500"/>
                    <a:pt x="6176" y="1821"/>
                    <a:pt x="5258" y="840"/>
                  </a:cubicBezTo>
                  <a:cubicBezTo>
                    <a:pt x="4728" y="277"/>
                    <a:pt x="4043" y="0"/>
                    <a:pt x="3339"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0"/>
            <p:cNvSpPr/>
            <p:nvPr/>
          </p:nvSpPr>
          <p:spPr>
            <a:xfrm>
              <a:off x="1216950" y="4173968"/>
              <a:ext cx="31269" cy="67151"/>
            </a:xfrm>
            <a:custGeom>
              <a:avLst/>
              <a:gdLst/>
              <a:ahLst/>
              <a:cxnLst/>
              <a:rect l="l" t="t" r="r" b="b"/>
              <a:pathLst>
                <a:path w="983" h="2111" extrusionOk="0">
                  <a:moveTo>
                    <a:pt x="445" y="0"/>
                  </a:moveTo>
                  <a:cubicBezTo>
                    <a:pt x="391" y="0"/>
                    <a:pt x="337" y="31"/>
                    <a:pt x="317" y="50"/>
                  </a:cubicBezTo>
                  <a:lnTo>
                    <a:pt x="317" y="82"/>
                  </a:lnTo>
                  <a:cubicBezTo>
                    <a:pt x="286" y="114"/>
                    <a:pt x="286" y="209"/>
                    <a:pt x="317" y="272"/>
                  </a:cubicBezTo>
                  <a:cubicBezTo>
                    <a:pt x="507" y="494"/>
                    <a:pt x="602" y="810"/>
                    <a:pt x="507" y="1064"/>
                  </a:cubicBezTo>
                  <a:cubicBezTo>
                    <a:pt x="476" y="1349"/>
                    <a:pt x="349" y="1539"/>
                    <a:pt x="127" y="1665"/>
                  </a:cubicBezTo>
                  <a:cubicBezTo>
                    <a:pt x="1" y="1760"/>
                    <a:pt x="1" y="1855"/>
                    <a:pt x="32" y="1982"/>
                  </a:cubicBezTo>
                  <a:cubicBezTo>
                    <a:pt x="32" y="2014"/>
                    <a:pt x="64" y="2014"/>
                    <a:pt x="64" y="2014"/>
                  </a:cubicBezTo>
                  <a:cubicBezTo>
                    <a:pt x="146" y="2075"/>
                    <a:pt x="214" y="2110"/>
                    <a:pt x="270" y="2110"/>
                  </a:cubicBezTo>
                  <a:cubicBezTo>
                    <a:pt x="300" y="2110"/>
                    <a:pt x="327" y="2100"/>
                    <a:pt x="349" y="2077"/>
                  </a:cubicBezTo>
                  <a:cubicBezTo>
                    <a:pt x="697" y="1824"/>
                    <a:pt x="951" y="1444"/>
                    <a:pt x="951" y="1000"/>
                  </a:cubicBezTo>
                  <a:cubicBezTo>
                    <a:pt x="983" y="589"/>
                    <a:pt x="824" y="240"/>
                    <a:pt x="539" y="50"/>
                  </a:cubicBezTo>
                  <a:cubicBezTo>
                    <a:pt x="514" y="13"/>
                    <a:pt x="480" y="0"/>
                    <a:pt x="445"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50"/>
          <p:cNvGrpSpPr/>
          <p:nvPr/>
        </p:nvGrpSpPr>
        <p:grpSpPr>
          <a:xfrm>
            <a:off x="6855895" y="865869"/>
            <a:ext cx="1852056" cy="3625595"/>
            <a:chOff x="6855895" y="865869"/>
            <a:chExt cx="1852056" cy="3625595"/>
          </a:xfrm>
        </p:grpSpPr>
        <p:sp>
          <p:nvSpPr>
            <p:cNvPr id="1433" name="Google Shape;1433;p50"/>
            <p:cNvSpPr/>
            <p:nvPr/>
          </p:nvSpPr>
          <p:spPr>
            <a:xfrm>
              <a:off x="7620512" y="1198633"/>
              <a:ext cx="126954" cy="134143"/>
            </a:xfrm>
            <a:custGeom>
              <a:avLst/>
              <a:gdLst/>
              <a:ahLst/>
              <a:cxnLst/>
              <a:rect l="l" t="t" r="r" b="b"/>
              <a:pathLst>
                <a:path w="3991" h="4217" extrusionOk="0">
                  <a:moveTo>
                    <a:pt x="1587" y="914"/>
                  </a:moveTo>
                  <a:cubicBezTo>
                    <a:pt x="1771" y="914"/>
                    <a:pt x="1957" y="967"/>
                    <a:pt x="2122" y="1081"/>
                  </a:cubicBezTo>
                  <a:cubicBezTo>
                    <a:pt x="2301" y="1183"/>
                    <a:pt x="2191" y="1409"/>
                    <a:pt x="2042" y="1409"/>
                  </a:cubicBezTo>
                  <a:cubicBezTo>
                    <a:pt x="2006" y="1409"/>
                    <a:pt x="1969" y="1397"/>
                    <a:pt x="1932" y="1366"/>
                  </a:cubicBezTo>
                  <a:cubicBezTo>
                    <a:pt x="1806" y="1275"/>
                    <a:pt x="1656" y="1233"/>
                    <a:pt x="1507" y="1233"/>
                  </a:cubicBezTo>
                  <a:cubicBezTo>
                    <a:pt x="1241" y="1233"/>
                    <a:pt x="977" y="1365"/>
                    <a:pt x="855" y="1588"/>
                  </a:cubicBezTo>
                  <a:cubicBezTo>
                    <a:pt x="833" y="1631"/>
                    <a:pt x="800" y="1649"/>
                    <a:pt x="767" y="1649"/>
                  </a:cubicBezTo>
                  <a:cubicBezTo>
                    <a:pt x="705" y="1649"/>
                    <a:pt x="645" y="1587"/>
                    <a:pt x="665" y="1524"/>
                  </a:cubicBezTo>
                  <a:cubicBezTo>
                    <a:pt x="836" y="1140"/>
                    <a:pt x="1208" y="914"/>
                    <a:pt x="1587" y="914"/>
                  </a:cubicBezTo>
                  <a:close/>
                  <a:moveTo>
                    <a:pt x="1876" y="1"/>
                  </a:moveTo>
                  <a:cubicBezTo>
                    <a:pt x="1842" y="1"/>
                    <a:pt x="1808" y="2"/>
                    <a:pt x="1774" y="4"/>
                  </a:cubicBezTo>
                  <a:cubicBezTo>
                    <a:pt x="760" y="99"/>
                    <a:pt x="32" y="954"/>
                    <a:pt x="0" y="1968"/>
                  </a:cubicBezTo>
                  <a:cubicBezTo>
                    <a:pt x="64" y="1999"/>
                    <a:pt x="127" y="2031"/>
                    <a:pt x="127" y="2063"/>
                  </a:cubicBezTo>
                  <a:cubicBezTo>
                    <a:pt x="32" y="3139"/>
                    <a:pt x="824" y="4216"/>
                    <a:pt x="1900" y="4216"/>
                  </a:cubicBezTo>
                  <a:lnTo>
                    <a:pt x="1964" y="4121"/>
                  </a:lnTo>
                  <a:cubicBezTo>
                    <a:pt x="2017" y="4068"/>
                    <a:pt x="2076" y="4048"/>
                    <a:pt x="2134" y="4048"/>
                  </a:cubicBezTo>
                  <a:cubicBezTo>
                    <a:pt x="2213" y="4048"/>
                    <a:pt x="2289" y="4085"/>
                    <a:pt x="2344" y="4121"/>
                  </a:cubicBezTo>
                  <a:cubicBezTo>
                    <a:pt x="3357" y="3868"/>
                    <a:pt x="3991" y="2728"/>
                    <a:pt x="3800" y="1714"/>
                  </a:cubicBezTo>
                  <a:cubicBezTo>
                    <a:pt x="3617" y="828"/>
                    <a:pt x="2815" y="1"/>
                    <a:pt x="1876" y="1"/>
                  </a:cubicBezTo>
                  <a:close/>
                </a:path>
              </a:pathLst>
            </a:custGeom>
            <a:solidFill>
              <a:srgbClr val="79C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0"/>
            <p:cNvSpPr/>
            <p:nvPr/>
          </p:nvSpPr>
          <p:spPr>
            <a:xfrm>
              <a:off x="6927404" y="880915"/>
              <a:ext cx="149125" cy="141523"/>
            </a:xfrm>
            <a:custGeom>
              <a:avLst/>
              <a:gdLst/>
              <a:ahLst/>
              <a:cxnLst/>
              <a:rect l="l" t="t" r="r" b="b"/>
              <a:pathLst>
                <a:path w="4688" h="4449" extrusionOk="0">
                  <a:moveTo>
                    <a:pt x="799" y="2517"/>
                  </a:moveTo>
                  <a:cubicBezTo>
                    <a:pt x="869" y="2517"/>
                    <a:pt x="936" y="2558"/>
                    <a:pt x="951" y="2645"/>
                  </a:cubicBezTo>
                  <a:cubicBezTo>
                    <a:pt x="1046" y="3183"/>
                    <a:pt x="1363" y="3532"/>
                    <a:pt x="1901" y="3658"/>
                  </a:cubicBezTo>
                  <a:cubicBezTo>
                    <a:pt x="2059" y="3722"/>
                    <a:pt x="2028" y="3912"/>
                    <a:pt x="1869" y="3912"/>
                  </a:cubicBezTo>
                  <a:cubicBezTo>
                    <a:pt x="1268" y="3880"/>
                    <a:pt x="634" y="3310"/>
                    <a:pt x="634" y="2677"/>
                  </a:cubicBezTo>
                  <a:cubicBezTo>
                    <a:pt x="634" y="2574"/>
                    <a:pt x="718" y="2517"/>
                    <a:pt x="799" y="2517"/>
                  </a:cubicBezTo>
                  <a:close/>
                  <a:moveTo>
                    <a:pt x="2308" y="0"/>
                  </a:moveTo>
                  <a:cubicBezTo>
                    <a:pt x="2226" y="0"/>
                    <a:pt x="2143" y="5"/>
                    <a:pt x="2059" y="17"/>
                  </a:cubicBezTo>
                  <a:cubicBezTo>
                    <a:pt x="729" y="238"/>
                    <a:pt x="1" y="1505"/>
                    <a:pt x="96" y="2772"/>
                  </a:cubicBezTo>
                  <a:cubicBezTo>
                    <a:pt x="366" y="3772"/>
                    <a:pt x="1236" y="4449"/>
                    <a:pt x="2272" y="4449"/>
                  </a:cubicBezTo>
                  <a:cubicBezTo>
                    <a:pt x="2451" y="4449"/>
                    <a:pt x="2634" y="4429"/>
                    <a:pt x="2819" y="4387"/>
                  </a:cubicBezTo>
                  <a:cubicBezTo>
                    <a:pt x="3928" y="4102"/>
                    <a:pt x="4688" y="3120"/>
                    <a:pt x="4498" y="1980"/>
                  </a:cubicBezTo>
                  <a:cubicBezTo>
                    <a:pt x="4292" y="949"/>
                    <a:pt x="3400" y="0"/>
                    <a:pt x="2308" y="0"/>
                  </a:cubicBezTo>
                  <a:close/>
                </a:path>
              </a:pathLst>
            </a:custGeom>
            <a:solidFill>
              <a:srgbClr val="79C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0"/>
            <p:cNvSpPr/>
            <p:nvPr/>
          </p:nvSpPr>
          <p:spPr>
            <a:xfrm>
              <a:off x="7167856" y="1269092"/>
              <a:ext cx="167575" cy="132266"/>
            </a:xfrm>
            <a:custGeom>
              <a:avLst/>
              <a:gdLst/>
              <a:ahLst/>
              <a:cxnLst/>
              <a:rect l="l" t="t" r="r" b="b"/>
              <a:pathLst>
                <a:path w="5268" h="4158" extrusionOk="0">
                  <a:moveTo>
                    <a:pt x="2271" y="1208"/>
                  </a:moveTo>
                  <a:cubicBezTo>
                    <a:pt x="2288" y="1208"/>
                    <a:pt x="2305" y="1209"/>
                    <a:pt x="2323" y="1209"/>
                  </a:cubicBezTo>
                  <a:cubicBezTo>
                    <a:pt x="2535" y="1209"/>
                    <a:pt x="2486" y="1560"/>
                    <a:pt x="2285" y="1560"/>
                  </a:cubicBezTo>
                  <a:cubicBezTo>
                    <a:pt x="2277" y="1560"/>
                    <a:pt x="2268" y="1559"/>
                    <a:pt x="2259" y="1558"/>
                  </a:cubicBezTo>
                  <a:cubicBezTo>
                    <a:pt x="2244" y="1557"/>
                    <a:pt x="2229" y="1557"/>
                    <a:pt x="2214" y="1557"/>
                  </a:cubicBezTo>
                  <a:cubicBezTo>
                    <a:pt x="1691" y="1557"/>
                    <a:pt x="1185" y="2081"/>
                    <a:pt x="1278" y="2635"/>
                  </a:cubicBezTo>
                  <a:cubicBezTo>
                    <a:pt x="1278" y="2722"/>
                    <a:pt x="1220" y="2770"/>
                    <a:pt x="1158" y="2770"/>
                  </a:cubicBezTo>
                  <a:cubicBezTo>
                    <a:pt x="1107" y="2770"/>
                    <a:pt x="1053" y="2738"/>
                    <a:pt x="1024" y="2666"/>
                  </a:cubicBezTo>
                  <a:cubicBezTo>
                    <a:pt x="838" y="1892"/>
                    <a:pt x="1501" y="1208"/>
                    <a:pt x="2271" y="1208"/>
                  </a:cubicBezTo>
                  <a:close/>
                  <a:moveTo>
                    <a:pt x="2987" y="1"/>
                  </a:moveTo>
                  <a:cubicBezTo>
                    <a:pt x="1910" y="1"/>
                    <a:pt x="0" y="1101"/>
                    <a:pt x="518" y="2318"/>
                  </a:cubicBezTo>
                  <a:cubicBezTo>
                    <a:pt x="613" y="2476"/>
                    <a:pt x="486" y="2603"/>
                    <a:pt x="327" y="2603"/>
                  </a:cubicBezTo>
                  <a:cubicBezTo>
                    <a:pt x="676" y="3268"/>
                    <a:pt x="1246" y="3806"/>
                    <a:pt x="1974" y="4060"/>
                  </a:cubicBezTo>
                  <a:cubicBezTo>
                    <a:pt x="2192" y="4126"/>
                    <a:pt x="2413" y="4157"/>
                    <a:pt x="2631" y="4157"/>
                  </a:cubicBezTo>
                  <a:cubicBezTo>
                    <a:pt x="3456" y="4157"/>
                    <a:pt x="4234" y="3703"/>
                    <a:pt x="4634" y="2951"/>
                  </a:cubicBezTo>
                  <a:cubicBezTo>
                    <a:pt x="5268" y="1748"/>
                    <a:pt x="4476" y="164"/>
                    <a:pt x="3114" y="6"/>
                  </a:cubicBezTo>
                  <a:cubicBezTo>
                    <a:pt x="3073" y="2"/>
                    <a:pt x="3031" y="1"/>
                    <a:pt x="2987" y="1"/>
                  </a:cubicBezTo>
                  <a:close/>
                </a:path>
              </a:pathLst>
            </a:custGeom>
            <a:solidFill>
              <a:srgbClr val="79C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0"/>
            <p:cNvSpPr/>
            <p:nvPr/>
          </p:nvSpPr>
          <p:spPr>
            <a:xfrm>
              <a:off x="7161144" y="1253378"/>
              <a:ext cx="178263" cy="164012"/>
            </a:xfrm>
            <a:custGeom>
              <a:avLst/>
              <a:gdLst/>
              <a:ahLst/>
              <a:cxnLst/>
              <a:rect l="l" t="t" r="r" b="b"/>
              <a:pathLst>
                <a:path w="5604" h="5156" extrusionOk="0">
                  <a:moveTo>
                    <a:pt x="3104" y="652"/>
                  </a:moveTo>
                  <a:cubicBezTo>
                    <a:pt x="3148" y="652"/>
                    <a:pt x="3190" y="654"/>
                    <a:pt x="3230" y="658"/>
                  </a:cubicBezTo>
                  <a:cubicBezTo>
                    <a:pt x="3895" y="722"/>
                    <a:pt x="4465" y="1070"/>
                    <a:pt x="4750" y="1672"/>
                  </a:cubicBezTo>
                  <a:cubicBezTo>
                    <a:pt x="5004" y="2210"/>
                    <a:pt x="5067" y="2875"/>
                    <a:pt x="4750" y="3445"/>
                  </a:cubicBezTo>
                  <a:cubicBezTo>
                    <a:pt x="4368" y="4185"/>
                    <a:pt x="3596" y="4596"/>
                    <a:pt x="2797" y="4596"/>
                  </a:cubicBezTo>
                  <a:cubicBezTo>
                    <a:pt x="2603" y="4596"/>
                    <a:pt x="2408" y="4571"/>
                    <a:pt x="2217" y="4522"/>
                  </a:cubicBezTo>
                  <a:cubicBezTo>
                    <a:pt x="2122" y="4459"/>
                    <a:pt x="2059" y="4459"/>
                    <a:pt x="1964" y="4427"/>
                  </a:cubicBezTo>
                  <a:cubicBezTo>
                    <a:pt x="1457" y="4205"/>
                    <a:pt x="1014" y="3794"/>
                    <a:pt x="665" y="3192"/>
                  </a:cubicBezTo>
                  <a:lnTo>
                    <a:pt x="792" y="3097"/>
                  </a:lnTo>
                  <a:cubicBezTo>
                    <a:pt x="824" y="3002"/>
                    <a:pt x="824" y="2875"/>
                    <a:pt x="792" y="2812"/>
                  </a:cubicBezTo>
                  <a:cubicBezTo>
                    <a:pt x="633" y="2464"/>
                    <a:pt x="697" y="2084"/>
                    <a:pt x="950" y="1735"/>
                  </a:cubicBezTo>
                  <a:cubicBezTo>
                    <a:pt x="1425" y="1083"/>
                    <a:pt x="2455" y="652"/>
                    <a:pt x="3104" y="652"/>
                  </a:cubicBezTo>
                  <a:close/>
                  <a:moveTo>
                    <a:pt x="3077" y="0"/>
                  </a:moveTo>
                  <a:cubicBezTo>
                    <a:pt x="2970" y="0"/>
                    <a:pt x="2863" y="8"/>
                    <a:pt x="2755" y="25"/>
                  </a:cubicBezTo>
                  <a:cubicBezTo>
                    <a:pt x="1742" y="183"/>
                    <a:pt x="190" y="1102"/>
                    <a:pt x="158" y="2242"/>
                  </a:cubicBezTo>
                  <a:cubicBezTo>
                    <a:pt x="95" y="2242"/>
                    <a:pt x="32" y="2305"/>
                    <a:pt x="32" y="2337"/>
                  </a:cubicBezTo>
                  <a:cubicBezTo>
                    <a:pt x="0" y="3870"/>
                    <a:pt x="1330" y="5156"/>
                    <a:pt x="2858" y="5156"/>
                  </a:cubicBezTo>
                  <a:cubicBezTo>
                    <a:pt x="2877" y="5156"/>
                    <a:pt x="2895" y="5156"/>
                    <a:pt x="2914" y="5155"/>
                  </a:cubicBezTo>
                  <a:cubicBezTo>
                    <a:pt x="4275" y="5092"/>
                    <a:pt x="5542" y="3952"/>
                    <a:pt x="5574" y="2559"/>
                  </a:cubicBezTo>
                  <a:cubicBezTo>
                    <a:pt x="5603" y="1212"/>
                    <a:pt x="4387" y="0"/>
                    <a:pt x="3077"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0"/>
            <p:cNvSpPr/>
            <p:nvPr/>
          </p:nvSpPr>
          <p:spPr>
            <a:xfrm>
              <a:off x="7194385" y="1303415"/>
              <a:ext cx="54427" cy="55795"/>
            </a:xfrm>
            <a:custGeom>
              <a:avLst/>
              <a:gdLst/>
              <a:ahLst/>
              <a:cxnLst/>
              <a:rect l="l" t="t" r="r" b="b"/>
              <a:pathLst>
                <a:path w="1711" h="1754" extrusionOk="0">
                  <a:moveTo>
                    <a:pt x="1399" y="0"/>
                  </a:moveTo>
                  <a:cubicBezTo>
                    <a:pt x="1014" y="0"/>
                    <a:pt x="615" y="185"/>
                    <a:pt x="380" y="479"/>
                  </a:cubicBezTo>
                  <a:cubicBezTo>
                    <a:pt x="95" y="827"/>
                    <a:pt x="0" y="1239"/>
                    <a:pt x="95" y="1587"/>
                  </a:cubicBezTo>
                  <a:cubicBezTo>
                    <a:pt x="121" y="1692"/>
                    <a:pt x="169" y="1754"/>
                    <a:pt x="257" y="1754"/>
                  </a:cubicBezTo>
                  <a:cubicBezTo>
                    <a:pt x="275" y="1754"/>
                    <a:pt x="295" y="1751"/>
                    <a:pt x="317" y="1746"/>
                  </a:cubicBezTo>
                  <a:cubicBezTo>
                    <a:pt x="444" y="1746"/>
                    <a:pt x="539" y="1619"/>
                    <a:pt x="475" y="1524"/>
                  </a:cubicBezTo>
                  <a:cubicBezTo>
                    <a:pt x="444" y="1271"/>
                    <a:pt x="570" y="986"/>
                    <a:pt x="729" y="827"/>
                  </a:cubicBezTo>
                  <a:cubicBezTo>
                    <a:pt x="861" y="668"/>
                    <a:pt x="1038" y="598"/>
                    <a:pt x="1241" y="598"/>
                  </a:cubicBezTo>
                  <a:cubicBezTo>
                    <a:pt x="1281" y="598"/>
                    <a:pt x="1321" y="600"/>
                    <a:pt x="1362" y="606"/>
                  </a:cubicBezTo>
                  <a:cubicBezTo>
                    <a:pt x="1489" y="606"/>
                    <a:pt x="1552" y="574"/>
                    <a:pt x="1647" y="479"/>
                  </a:cubicBezTo>
                  <a:cubicBezTo>
                    <a:pt x="1710" y="416"/>
                    <a:pt x="1710" y="289"/>
                    <a:pt x="1679" y="162"/>
                  </a:cubicBezTo>
                  <a:lnTo>
                    <a:pt x="1552" y="35"/>
                  </a:lnTo>
                  <a:cubicBezTo>
                    <a:pt x="1520" y="35"/>
                    <a:pt x="1489" y="35"/>
                    <a:pt x="1489" y="4"/>
                  </a:cubicBezTo>
                  <a:cubicBezTo>
                    <a:pt x="1459" y="2"/>
                    <a:pt x="1429" y="0"/>
                    <a:pt x="1399"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0"/>
            <p:cNvSpPr/>
            <p:nvPr/>
          </p:nvSpPr>
          <p:spPr>
            <a:xfrm>
              <a:off x="6945536" y="1663918"/>
              <a:ext cx="187425" cy="166557"/>
            </a:xfrm>
            <a:custGeom>
              <a:avLst/>
              <a:gdLst/>
              <a:ahLst/>
              <a:cxnLst/>
              <a:rect l="l" t="t" r="r" b="b"/>
              <a:pathLst>
                <a:path w="5892" h="5236" extrusionOk="0">
                  <a:moveTo>
                    <a:pt x="2249" y="990"/>
                  </a:moveTo>
                  <a:cubicBezTo>
                    <a:pt x="2439" y="990"/>
                    <a:pt x="2534" y="1275"/>
                    <a:pt x="2376" y="1338"/>
                  </a:cubicBezTo>
                  <a:cubicBezTo>
                    <a:pt x="1553" y="1623"/>
                    <a:pt x="983" y="2320"/>
                    <a:pt x="1236" y="3207"/>
                  </a:cubicBezTo>
                  <a:cubicBezTo>
                    <a:pt x="1255" y="3301"/>
                    <a:pt x="1161" y="3362"/>
                    <a:pt x="1076" y="3362"/>
                  </a:cubicBezTo>
                  <a:cubicBezTo>
                    <a:pt x="1018" y="3362"/>
                    <a:pt x="964" y="3334"/>
                    <a:pt x="951" y="3270"/>
                  </a:cubicBezTo>
                  <a:cubicBezTo>
                    <a:pt x="634" y="2383"/>
                    <a:pt x="1236" y="1117"/>
                    <a:pt x="2249" y="990"/>
                  </a:cubicBezTo>
                  <a:close/>
                  <a:moveTo>
                    <a:pt x="2919" y="1"/>
                  </a:moveTo>
                  <a:cubicBezTo>
                    <a:pt x="2154" y="1"/>
                    <a:pt x="1389" y="290"/>
                    <a:pt x="888" y="863"/>
                  </a:cubicBezTo>
                  <a:cubicBezTo>
                    <a:pt x="1" y="1908"/>
                    <a:pt x="159" y="3492"/>
                    <a:pt x="856" y="4537"/>
                  </a:cubicBezTo>
                  <a:lnTo>
                    <a:pt x="856" y="4632"/>
                  </a:lnTo>
                  <a:cubicBezTo>
                    <a:pt x="904" y="4616"/>
                    <a:pt x="943" y="4608"/>
                    <a:pt x="983" y="4608"/>
                  </a:cubicBezTo>
                  <a:cubicBezTo>
                    <a:pt x="1022" y="4608"/>
                    <a:pt x="1062" y="4616"/>
                    <a:pt x="1109" y="4632"/>
                  </a:cubicBezTo>
                  <a:cubicBezTo>
                    <a:pt x="1645" y="5023"/>
                    <a:pt x="2314" y="5235"/>
                    <a:pt x="2972" y="5235"/>
                  </a:cubicBezTo>
                  <a:cubicBezTo>
                    <a:pt x="3754" y="5235"/>
                    <a:pt x="4521" y="4937"/>
                    <a:pt x="5036" y="4284"/>
                  </a:cubicBezTo>
                  <a:cubicBezTo>
                    <a:pt x="5891" y="3175"/>
                    <a:pt x="5701" y="1338"/>
                    <a:pt x="4561" y="515"/>
                  </a:cubicBezTo>
                  <a:cubicBezTo>
                    <a:pt x="4094" y="171"/>
                    <a:pt x="3507" y="1"/>
                    <a:pt x="2919" y="1"/>
                  </a:cubicBezTo>
                  <a:close/>
                </a:path>
              </a:pathLst>
            </a:custGeom>
            <a:solidFill>
              <a:srgbClr val="79C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0"/>
            <p:cNvSpPr/>
            <p:nvPr/>
          </p:nvSpPr>
          <p:spPr>
            <a:xfrm>
              <a:off x="6944550" y="958086"/>
              <a:ext cx="50387" cy="52327"/>
            </a:xfrm>
            <a:custGeom>
              <a:avLst/>
              <a:gdLst/>
              <a:ahLst/>
              <a:cxnLst/>
              <a:rect l="l" t="t" r="r" b="b"/>
              <a:pathLst>
                <a:path w="1584" h="1645" extrusionOk="0">
                  <a:moveTo>
                    <a:pt x="255" y="1"/>
                  </a:moveTo>
                  <a:cubicBezTo>
                    <a:pt x="243" y="1"/>
                    <a:pt x="233" y="8"/>
                    <a:pt x="222" y="29"/>
                  </a:cubicBezTo>
                  <a:cubicBezTo>
                    <a:pt x="95" y="29"/>
                    <a:pt x="0" y="124"/>
                    <a:pt x="0" y="282"/>
                  </a:cubicBezTo>
                  <a:cubicBezTo>
                    <a:pt x="0" y="979"/>
                    <a:pt x="634" y="1612"/>
                    <a:pt x="1330" y="1644"/>
                  </a:cubicBezTo>
                  <a:cubicBezTo>
                    <a:pt x="1489" y="1644"/>
                    <a:pt x="1584" y="1549"/>
                    <a:pt x="1584" y="1454"/>
                  </a:cubicBezTo>
                  <a:cubicBezTo>
                    <a:pt x="1584" y="1296"/>
                    <a:pt x="1489" y="1169"/>
                    <a:pt x="1362" y="1169"/>
                  </a:cubicBezTo>
                  <a:cubicBezTo>
                    <a:pt x="887" y="1074"/>
                    <a:pt x="570" y="726"/>
                    <a:pt x="507" y="219"/>
                  </a:cubicBezTo>
                  <a:cubicBezTo>
                    <a:pt x="507" y="124"/>
                    <a:pt x="412" y="61"/>
                    <a:pt x="349" y="29"/>
                  </a:cubicBezTo>
                  <a:cubicBezTo>
                    <a:pt x="306" y="29"/>
                    <a:pt x="278" y="1"/>
                    <a:pt x="255"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0"/>
            <p:cNvSpPr/>
            <p:nvPr/>
          </p:nvSpPr>
          <p:spPr>
            <a:xfrm>
              <a:off x="7636608" y="1224113"/>
              <a:ext cx="56463" cy="29679"/>
            </a:xfrm>
            <a:custGeom>
              <a:avLst/>
              <a:gdLst/>
              <a:ahLst/>
              <a:cxnLst/>
              <a:rect l="l" t="t" r="r" b="b"/>
              <a:pathLst>
                <a:path w="1775" h="933" extrusionOk="0">
                  <a:moveTo>
                    <a:pt x="1052" y="1"/>
                  </a:moveTo>
                  <a:cubicBezTo>
                    <a:pt x="952" y="1"/>
                    <a:pt x="854" y="19"/>
                    <a:pt x="761" y="58"/>
                  </a:cubicBezTo>
                  <a:cubicBezTo>
                    <a:pt x="444" y="122"/>
                    <a:pt x="159" y="375"/>
                    <a:pt x="33" y="628"/>
                  </a:cubicBezTo>
                  <a:cubicBezTo>
                    <a:pt x="1" y="787"/>
                    <a:pt x="33" y="882"/>
                    <a:pt x="159" y="913"/>
                  </a:cubicBezTo>
                  <a:cubicBezTo>
                    <a:pt x="194" y="925"/>
                    <a:pt x="237" y="932"/>
                    <a:pt x="280" y="932"/>
                  </a:cubicBezTo>
                  <a:cubicBezTo>
                    <a:pt x="353" y="932"/>
                    <a:pt x="424" y="910"/>
                    <a:pt x="444" y="850"/>
                  </a:cubicBezTo>
                  <a:cubicBezTo>
                    <a:pt x="508" y="692"/>
                    <a:pt x="666" y="597"/>
                    <a:pt x="824" y="565"/>
                  </a:cubicBezTo>
                  <a:cubicBezTo>
                    <a:pt x="884" y="557"/>
                    <a:pt x="941" y="553"/>
                    <a:pt x="994" y="553"/>
                  </a:cubicBezTo>
                  <a:cubicBezTo>
                    <a:pt x="1141" y="553"/>
                    <a:pt x="1261" y="582"/>
                    <a:pt x="1331" y="628"/>
                  </a:cubicBezTo>
                  <a:cubicBezTo>
                    <a:pt x="1401" y="675"/>
                    <a:pt x="1487" y="704"/>
                    <a:pt x="1553" y="704"/>
                  </a:cubicBezTo>
                  <a:cubicBezTo>
                    <a:pt x="1578" y="704"/>
                    <a:pt x="1599" y="700"/>
                    <a:pt x="1616" y="692"/>
                  </a:cubicBezTo>
                  <a:cubicBezTo>
                    <a:pt x="1711" y="628"/>
                    <a:pt x="1774" y="502"/>
                    <a:pt x="1774" y="438"/>
                  </a:cubicBezTo>
                  <a:cubicBezTo>
                    <a:pt x="1774" y="375"/>
                    <a:pt x="1743" y="280"/>
                    <a:pt x="1679" y="217"/>
                  </a:cubicBezTo>
                  <a:cubicBezTo>
                    <a:pt x="1616" y="153"/>
                    <a:pt x="1553" y="122"/>
                    <a:pt x="1458" y="90"/>
                  </a:cubicBezTo>
                  <a:cubicBezTo>
                    <a:pt x="1329" y="35"/>
                    <a:pt x="1189" y="1"/>
                    <a:pt x="1052"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0"/>
            <p:cNvSpPr/>
            <p:nvPr/>
          </p:nvSpPr>
          <p:spPr>
            <a:xfrm>
              <a:off x="6855895" y="865869"/>
              <a:ext cx="906680" cy="980416"/>
            </a:xfrm>
            <a:custGeom>
              <a:avLst/>
              <a:gdLst/>
              <a:ahLst/>
              <a:cxnLst/>
              <a:rect l="l" t="t" r="r" b="b"/>
              <a:pathLst>
                <a:path w="28503" h="30821" extrusionOk="0">
                  <a:moveTo>
                    <a:pt x="4619" y="599"/>
                  </a:moveTo>
                  <a:cubicBezTo>
                    <a:pt x="5671" y="599"/>
                    <a:pt x="6475" y="1515"/>
                    <a:pt x="6651" y="2485"/>
                  </a:cubicBezTo>
                  <a:cubicBezTo>
                    <a:pt x="6809" y="3561"/>
                    <a:pt x="6144" y="4511"/>
                    <a:pt x="5036" y="4765"/>
                  </a:cubicBezTo>
                  <a:cubicBezTo>
                    <a:pt x="4833" y="4816"/>
                    <a:pt x="4635" y="4841"/>
                    <a:pt x="4445" y="4841"/>
                  </a:cubicBezTo>
                  <a:cubicBezTo>
                    <a:pt x="4159" y="4841"/>
                    <a:pt x="3889" y="4784"/>
                    <a:pt x="3642" y="4670"/>
                  </a:cubicBezTo>
                  <a:cubicBezTo>
                    <a:pt x="3041" y="4416"/>
                    <a:pt x="2629" y="3910"/>
                    <a:pt x="2407" y="3245"/>
                  </a:cubicBezTo>
                  <a:cubicBezTo>
                    <a:pt x="2376" y="2073"/>
                    <a:pt x="3009" y="775"/>
                    <a:pt x="4371" y="616"/>
                  </a:cubicBezTo>
                  <a:cubicBezTo>
                    <a:pt x="4455" y="605"/>
                    <a:pt x="4538" y="599"/>
                    <a:pt x="4619" y="599"/>
                  </a:cubicBezTo>
                  <a:close/>
                  <a:moveTo>
                    <a:pt x="17149" y="739"/>
                  </a:moveTo>
                  <a:cubicBezTo>
                    <a:pt x="18239" y="739"/>
                    <a:pt x="19168" y="1368"/>
                    <a:pt x="19604" y="3086"/>
                  </a:cubicBezTo>
                  <a:cubicBezTo>
                    <a:pt x="20110" y="5082"/>
                    <a:pt x="19762" y="7552"/>
                    <a:pt x="19350" y="9610"/>
                  </a:cubicBezTo>
                  <a:cubicBezTo>
                    <a:pt x="18653" y="9579"/>
                    <a:pt x="17893" y="9579"/>
                    <a:pt x="17165" y="9579"/>
                  </a:cubicBezTo>
                  <a:cubicBezTo>
                    <a:pt x="15550" y="7520"/>
                    <a:pt x="13713" y="5652"/>
                    <a:pt x="11528" y="4258"/>
                  </a:cubicBezTo>
                  <a:cubicBezTo>
                    <a:pt x="11560" y="4195"/>
                    <a:pt x="11623" y="4131"/>
                    <a:pt x="11686" y="4068"/>
                  </a:cubicBezTo>
                  <a:cubicBezTo>
                    <a:pt x="12798" y="2694"/>
                    <a:pt x="15225" y="739"/>
                    <a:pt x="17149" y="739"/>
                  </a:cubicBezTo>
                  <a:close/>
                  <a:moveTo>
                    <a:pt x="11180" y="4733"/>
                  </a:moveTo>
                  <a:cubicBezTo>
                    <a:pt x="13143" y="6000"/>
                    <a:pt x="14885" y="7710"/>
                    <a:pt x="16405" y="9579"/>
                  </a:cubicBezTo>
                  <a:cubicBezTo>
                    <a:pt x="13586" y="9642"/>
                    <a:pt x="10800" y="10054"/>
                    <a:pt x="8076" y="10750"/>
                  </a:cubicBezTo>
                  <a:cubicBezTo>
                    <a:pt x="7918" y="10782"/>
                    <a:pt x="7759" y="10845"/>
                    <a:pt x="7569" y="10909"/>
                  </a:cubicBezTo>
                  <a:cubicBezTo>
                    <a:pt x="7601" y="10845"/>
                    <a:pt x="7601" y="10782"/>
                    <a:pt x="7633" y="10719"/>
                  </a:cubicBezTo>
                  <a:cubicBezTo>
                    <a:pt x="8646" y="8628"/>
                    <a:pt x="9786" y="6602"/>
                    <a:pt x="11180" y="4733"/>
                  </a:cubicBezTo>
                  <a:close/>
                  <a:moveTo>
                    <a:pt x="7253" y="2991"/>
                  </a:moveTo>
                  <a:cubicBezTo>
                    <a:pt x="8488" y="3308"/>
                    <a:pt x="9596" y="3815"/>
                    <a:pt x="10610" y="4416"/>
                  </a:cubicBezTo>
                  <a:cubicBezTo>
                    <a:pt x="9849" y="5493"/>
                    <a:pt x="9184" y="6602"/>
                    <a:pt x="8551" y="7678"/>
                  </a:cubicBezTo>
                  <a:cubicBezTo>
                    <a:pt x="7886" y="8818"/>
                    <a:pt x="7284" y="9959"/>
                    <a:pt x="6778" y="11162"/>
                  </a:cubicBezTo>
                  <a:cubicBezTo>
                    <a:pt x="6303" y="11320"/>
                    <a:pt x="5827" y="11479"/>
                    <a:pt x="5289" y="11700"/>
                  </a:cubicBezTo>
                  <a:cubicBezTo>
                    <a:pt x="4466" y="9610"/>
                    <a:pt x="3864" y="7457"/>
                    <a:pt x="3516" y="5208"/>
                  </a:cubicBezTo>
                  <a:lnTo>
                    <a:pt x="3516" y="5208"/>
                  </a:lnTo>
                  <a:cubicBezTo>
                    <a:pt x="3797" y="5292"/>
                    <a:pt x="4101" y="5334"/>
                    <a:pt x="4411" y="5334"/>
                  </a:cubicBezTo>
                  <a:cubicBezTo>
                    <a:pt x="5744" y="5334"/>
                    <a:pt x="7176" y="4559"/>
                    <a:pt x="7253" y="2991"/>
                  </a:cubicBezTo>
                  <a:close/>
                  <a:moveTo>
                    <a:pt x="17672" y="10117"/>
                  </a:moveTo>
                  <a:cubicBezTo>
                    <a:pt x="18210" y="10117"/>
                    <a:pt x="18717" y="10117"/>
                    <a:pt x="19287" y="10149"/>
                  </a:cubicBezTo>
                  <a:cubicBezTo>
                    <a:pt x="19160" y="10719"/>
                    <a:pt x="19002" y="11257"/>
                    <a:pt x="18875" y="11827"/>
                  </a:cubicBezTo>
                  <a:cubicBezTo>
                    <a:pt x="18875" y="11795"/>
                    <a:pt x="18843" y="11795"/>
                    <a:pt x="18843" y="11732"/>
                  </a:cubicBezTo>
                  <a:cubicBezTo>
                    <a:pt x="18463" y="11194"/>
                    <a:pt x="18052" y="10655"/>
                    <a:pt x="17672" y="10117"/>
                  </a:cubicBezTo>
                  <a:close/>
                  <a:moveTo>
                    <a:pt x="6429" y="11795"/>
                  </a:moveTo>
                  <a:lnTo>
                    <a:pt x="6429" y="11795"/>
                  </a:lnTo>
                  <a:cubicBezTo>
                    <a:pt x="6208" y="12207"/>
                    <a:pt x="6049" y="12650"/>
                    <a:pt x="5859" y="13125"/>
                  </a:cubicBezTo>
                  <a:cubicBezTo>
                    <a:pt x="5732" y="12809"/>
                    <a:pt x="5637" y="12492"/>
                    <a:pt x="5479" y="12144"/>
                  </a:cubicBezTo>
                  <a:cubicBezTo>
                    <a:pt x="5511" y="12144"/>
                    <a:pt x="5542" y="12112"/>
                    <a:pt x="5542" y="12112"/>
                  </a:cubicBezTo>
                  <a:cubicBezTo>
                    <a:pt x="5827" y="11985"/>
                    <a:pt x="6144" y="11890"/>
                    <a:pt x="6429" y="11795"/>
                  </a:cubicBezTo>
                  <a:close/>
                  <a:moveTo>
                    <a:pt x="25942" y="10589"/>
                  </a:moveTo>
                  <a:cubicBezTo>
                    <a:pt x="26847" y="10589"/>
                    <a:pt x="27590" y="11413"/>
                    <a:pt x="27742" y="12207"/>
                  </a:cubicBezTo>
                  <a:cubicBezTo>
                    <a:pt x="27964" y="13157"/>
                    <a:pt x="27362" y="14202"/>
                    <a:pt x="26412" y="14519"/>
                  </a:cubicBezTo>
                  <a:cubicBezTo>
                    <a:pt x="26317" y="14487"/>
                    <a:pt x="26286" y="14424"/>
                    <a:pt x="26222" y="14424"/>
                  </a:cubicBezTo>
                  <a:cubicBezTo>
                    <a:pt x="26127" y="14424"/>
                    <a:pt x="26001" y="14456"/>
                    <a:pt x="25937" y="14551"/>
                  </a:cubicBezTo>
                  <a:lnTo>
                    <a:pt x="25874" y="14582"/>
                  </a:lnTo>
                  <a:cubicBezTo>
                    <a:pt x="25462" y="14582"/>
                    <a:pt x="25051" y="14392"/>
                    <a:pt x="24797" y="14076"/>
                  </a:cubicBezTo>
                  <a:cubicBezTo>
                    <a:pt x="24417" y="13664"/>
                    <a:pt x="24227" y="13125"/>
                    <a:pt x="24259" y="12555"/>
                  </a:cubicBezTo>
                  <a:cubicBezTo>
                    <a:pt x="24259" y="12524"/>
                    <a:pt x="24259" y="12460"/>
                    <a:pt x="24227" y="12397"/>
                  </a:cubicBezTo>
                  <a:cubicBezTo>
                    <a:pt x="24227" y="12365"/>
                    <a:pt x="24196" y="12365"/>
                    <a:pt x="24164" y="12365"/>
                  </a:cubicBezTo>
                  <a:cubicBezTo>
                    <a:pt x="24196" y="11384"/>
                    <a:pt x="24892" y="10624"/>
                    <a:pt x="25842" y="10592"/>
                  </a:cubicBezTo>
                  <a:cubicBezTo>
                    <a:pt x="25876" y="10590"/>
                    <a:pt x="25909" y="10589"/>
                    <a:pt x="25942" y="10589"/>
                  </a:cubicBezTo>
                  <a:close/>
                  <a:moveTo>
                    <a:pt x="19825" y="10244"/>
                  </a:moveTo>
                  <a:cubicBezTo>
                    <a:pt x="21314" y="10307"/>
                    <a:pt x="22770" y="10465"/>
                    <a:pt x="24196" y="10750"/>
                  </a:cubicBezTo>
                  <a:cubicBezTo>
                    <a:pt x="23689" y="11257"/>
                    <a:pt x="23435" y="12017"/>
                    <a:pt x="23594" y="12745"/>
                  </a:cubicBezTo>
                  <a:cubicBezTo>
                    <a:pt x="23626" y="12840"/>
                    <a:pt x="23721" y="12935"/>
                    <a:pt x="23847" y="12935"/>
                  </a:cubicBezTo>
                  <a:cubicBezTo>
                    <a:pt x="23721" y="13917"/>
                    <a:pt x="24481" y="14867"/>
                    <a:pt x="25462" y="15121"/>
                  </a:cubicBezTo>
                  <a:cubicBezTo>
                    <a:pt x="24512" y="15944"/>
                    <a:pt x="23404" y="16641"/>
                    <a:pt x="22264" y="17242"/>
                  </a:cubicBezTo>
                  <a:cubicBezTo>
                    <a:pt x="21409" y="15437"/>
                    <a:pt x="20237" y="13727"/>
                    <a:pt x="19319" y="12460"/>
                  </a:cubicBezTo>
                  <a:cubicBezTo>
                    <a:pt x="19509" y="11732"/>
                    <a:pt x="19730" y="11004"/>
                    <a:pt x="19825" y="10244"/>
                  </a:cubicBezTo>
                  <a:close/>
                  <a:moveTo>
                    <a:pt x="4877" y="12365"/>
                  </a:moveTo>
                  <a:cubicBezTo>
                    <a:pt x="5099" y="12935"/>
                    <a:pt x="5352" y="13442"/>
                    <a:pt x="5574" y="13949"/>
                  </a:cubicBezTo>
                  <a:cubicBezTo>
                    <a:pt x="4941" y="15659"/>
                    <a:pt x="4466" y="17401"/>
                    <a:pt x="4086" y="19174"/>
                  </a:cubicBezTo>
                  <a:cubicBezTo>
                    <a:pt x="3104" y="18858"/>
                    <a:pt x="2217" y="18351"/>
                    <a:pt x="1837" y="17432"/>
                  </a:cubicBezTo>
                  <a:cubicBezTo>
                    <a:pt x="760" y="15121"/>
                    <a:pt x="2914" y="13284"/>
                    <a:pt x="4877" y="12365"/>
                  </a:cubicBezTo>
                  <a:close/>
                  <a:moveTo>
                    <a:pt x="19129" y="13157"/>
                  </a:moveTo>
                  <a:cubicBezTo>
                    <a:pt x="20047" y="14424"/>
                    <a:pt x="21029" y="15976"/>
                    <a:pt x="21725" y="17496"/>
                  </a:cubicBezTo>
                  <a:cubicBezTo>
                    <a:pt x="20079" y="18224"/>
                    <a:pt x="18242" y="18794"/>
                    <a:pt x="16500" y="19174"/>
                  </a:cubicBezTo>
                  <a:cubicBezTo>
                    <a:pt x="17260" y="17844"/>
                    <a:pt x="17925" y="16387"/>
                    <a:pt x="18527" y="14899"/>
                  </a:cubicBezTo>
                  <a:cubicBezTo>
                    <a:pt x="18717" y="14361"/>
                    <a:pt x="18938" y="13759"/>
                    <a:pt x="19129" y="13157"/>
                  </a:cubicBezTo>
                  <a:close/>
                  <a:moveTo>
                    <a:pt x="5986" y="14804"/>
                  </a:moveTo>
                  <a:cubicBezTo>
                    <a:pt x="6936" y="16609"/>
                    <a:pt x="8108" y="18351"/>
                    <a:pt x="9469" y="19903"/>
                  </a:cubicBezTo>
                  <a:cubicBezTo>
                    <a:pt x="8836" y="19903"/>
                    <a:pt x="8203" y="19871"/>
                    <a:pt x="7601" y="19776"/>
                  </a:cubicBezTo>
                  <a:cubicBezTo>
                    <a:pt x="6778" y="19713"/>
                    <a:pt x="5701" y="19618"/>
                    <a:pt x="4719" y="19396"/>
                  </a:cubicBezTo>
                  <a:cubicBezTo>
                    <a:pt x="5036" y="17844"/>
                    <a:pt x="5479" y="16292"/>
                    <a:pt x="5986" y="14804"/>
                  </a:cubicBezTo>
                  <a:close/>
                  <a:moveTo>
                    <a:pt x="16785" y="10117"/>
                  </a:moveTo>
                  <a:cubicBezTo>
                    <a:pt x="17038" y="10402"/>
                    <a:pt x="17260" y="10719"/>
                    <a:pt x="17450" y="11004"/>
                  </a:cubicBezTo>
                  <a:cubicBezTo>
                    <a:pt x="17767" y="11415"/>
                    <a:pt x="18178" y="11954"/>
                    <a:pt x="18622" y="12524"/>
                  </a:cubicBezTo>
                  <a:cubicBezTo>
                    <a:pt x="18305" y="14012"/>
                    <a:pt x="17767" y="15342"/>
                    <a:pt x="17133" y="16704"/>
                  </a:cubicBezTo>
                  <a:cubicBezTo>
                    <a:pt x="16722" y="17591"/>
                    <a:pt x="16247" y="18509"/>
                    <a:pt x="15708" y="19333"/>
                  </a:cubicBezTo>
                  <a:cubicBezTo>
                    <a:pt x="15170" y="19459"/>
                    <a:pt x="14600" y="19554"/>
                    <a:pt x="14093" y="19618"/>
                  </a:cubicBezTo>
                  <a:cubicBezTo>
                    <a:pt x="12826" y="19808"/>
                    <a:pt x="11560" y="19903"/>
                    <a:pt x="10261" y="19903"/>
                  </a:cubicBezTo>
                  <a:cubicBezTo>
                    <a:pt x="9691" y="19238"/>
                    <a:pt x="9184" y="18636"/>
                    <a:pt x="8773" y="18066"/>
                  </a:cubicBezTo>
                  <a:cubicBezTo>
                    <a:pt x="7791" y="16767"/>
                    <a:pt x="6968" y="15374"/>
                    <a:pt x="6239" y="13917"/>
                  </a:cubicBezTo>
                  <a:cubicBezTo>
                    <a:pt x="6556" y="13125"/>
                    <a:pt x="6873" y="12302"/>
                    <a:pt x="7189" y="11542"/>
                  </a:cubicBezTo>
                  <a:cubicBezTo>
                    <a:pt x="8614" y="11099"/>
                    <a:pt x="10134" y="10782"/>
                    <a:pt x="11591" y="10560"/>
                  </a:cubicBezTo>
                  <a:cubicBezTo>
                    <a:pt x="13301" y="10275"/>
                    <a:pt x="15043" y="10149"/>
                    <a:pt x="16785" y="10117"/>
                  </a:cubicBezTo>
                  <a:close/>
                  <a:moveTo>
                    <a:pt x="15328" y="20029"/>
                  </a:moveTo>
                  <a:lnTo>
                    <a:pt x="15328" y="20029"/>
                  </a:lnTo>
                  <a:cubicBezTo>
                    <a:pt x="14695" y="21011"/>
                    <a:pt x="13998" y="21961"/>
                    <a:pt x="13270" y="22816"/>
                  </a:cubicBezTo>
                  <a:cubicBezTo>
                    <a:pt x="12351" y="22119"/>
                    <a:pt x="11528" y="21264"/>
                    <a:pt x="10800" y="20441"/>
                  </a:cubicBezTo>
                  <a:cubicBezTo>
                    <a:pt x="11528" y="20409"/>
                    <a:pt x="12193" y="20378"/>
                    <a:pt x="12858" y="20346"/>
                  </a:cubicBezTo>
                  <a:cubicBezTo>
                    <a:pt x="13650" y="20251"/>
                    <a:pt x="14505" y="20124"/>
                    <a:pt x="15328" y="20029"/>
                  </a:cubicBezTo>
                  <a:close/>
                  <a:moveTo>
                    <a:pt x="21915" y="18034"/>
                  </a:moveTo>
                  <a:cubicBezTo>
                    <a:pt x="22992" y="20568"/>
                    <a:pt x="23245" y="23101"/>
                    <a:pt x="20997" y="24495"/>
                  </a:cubicBezTo>
                  <a:cubicBezTo>
                    <a:pt x="20214" y="24982"/>
                    <a:pt x="19395" y="25192"/>
                    <a:pt x="18567" y="25192"/>
                  </a:cubicBezTo>
                  <a:cubicBezTo>
                    <a:pt x="16918" y="25192"/>
                    <a:pt x="15231" y="24356"/>
                    <a:pt x="13713" y="23196"/>
                  </a:cubicBezTo>
                  <a:cubicBezTo>
                    <a:pt x="14568" y="22151"/>
                    <a:pt x="15360" y="21043"/>
                    <a:pt x="16088" y="19903"/>
                  </a:cubicBezTo>
                  <a:cubicBezTo>
                    <a:pt x="18052" y="19491"/>
                    <a:pt x="20110" y="18921"/>
                    <a:pt x="21915" y="18034"/>
                  </a:cubicBezTo>
                  <a:close/>
                  <a:moveTo>
                    <a:pt x="4592" y="19934"/>
                  </a:moveTo>
                  <a:lnTo>
                    <a:pt x="5067" y="20061"/>
                  </a:lnTo>
                  <a:cubicBezTo>
                    <a:pt x="6651" y="20378"/>
                    <a:pt x="8329" y="20536"/>
                    <a:pt x="9976" y="20536"/>
                  </a:cubicBezTo>
                  <a:cubicBezTo>
                    <a:pt x="10736" y="21359"/>
                    <a:pt x="11750" y="22404"/>
                    <a:pt x="12921" y="23291"/>
                  </a:cubicBezTo>
                  <a:cubicBezTo>
                    <a:pt x="11686" y="24685"/>
                    <a:pt x="10293" y="26046"/>
                    <a:pt x="8836" y="27250"/>
                  </a:cubicBezTo>
                  <a:cubicBezTo>
                    <a:pt x="8709" y="26521"/>
                    <a:pt x="8361" y="25793"/>
                    <a:pt x="7759" y="25286"/>
                  </a:cubicBezTo>
                  <a:cubicBezTo>
                    <a:pt x="7201" y="24827"/>
                    <a:pt x="6481" y="24597"/>
                    <a:pt x="5762" y="24597"/>
                  </a:cubicBezTo>
                  <a:cubicBezTo>
                    <a:pt x="5095" y="24597"/>
                    <a:pt x="4429" y="24795"/>
                    <a:pt x="3896" y="25191"/>
                  </a:cubicBezTo>
                  <a:cubicBezTo>
                    <a:pt x="3991" y="23418"/>
                    <a:pt x="4276" y="21644"/>
                    <a:pt x="4592" y="19934"/>
                  </a:cubicBezTo>
                  <a:close/>
                  <a:moveTo>
                    <a:pt x="5733" y="25223"/>
                  </a:moveTo>
                  <a:cubicBezTo>
                    <a:pt x="6290" y="25223"/>
                    <a:pt x="6846" y="25387"/>
                    <a:pt x="7284" y="25730"/>
                  </a:cubicBezTo>
                  <a:cubicBezTo>
                    <a:pt x="7791" y="26078"/>
                    <a:pt x="8108" y="26711"/>
                    <a:pt x="8234" y="27376"/>
                  </a:cubicBezTo>
                  <a:cubicBezTo>
                    <a:pt x="8361" y="28041"/>
                    <a:pt x="8171" y="28770"/>
                    <a:pt x="7759" y="29308"/>
                  </a:cubicBezTo>
                  <a:cubicBezTo>
                    <a:pt x="7246" y="29986"/>
                    <a:pt x="6519" y="30278"/>
                    <a:pt x="5777" y="30278"/>
                  </a:cubicBezTo>
                  <a:cubicBezTo>
                    <a:pt x="5376" y="30278"/>
                    <a:pt x="4971" y="30192"/>
                    <a:pt x="4592" y="30037"/>
                  </a:cubicBezTo>
                  <a:cubicBezTo>
                    <a:pt x="4371" y="29942"/>
                    <a:pt x="4149" y="29847"/>
                    <a:pt x="3959" y="29688"/>
                  </a:cubicBezTo>
                  <a:cubicBezTo>
                    <a:pt x="3864" y="29625"/>
                    <a:pt x="3832" y="29593"/>
                    <a:pt x="3769" y="29593"/>
                  </a:cubicBezTo>
                  <a:cubicBezTo>
                    <a:pt x="3072" y="28612"/>
                    <a:pt x="2882" y="27060"/>
                    <a:pt x="3801" y="26046"/>
                  </a:cubicBezTo>
                  <a:cubicBezTo>
                    <a:pt x="4268" y="25507"/>
                    <a:pt x="5001" y="25223"/>
                    <a:pt x="5733" y="25223"/>
                  </a:cubicBezTo>
                  <a:close/>
                  <a:moveTo>
                    <a:pt x="4645" y="0"/>
                  </a:moveTo>
                  <a:cubicBezTo>
                    <a:pt x="4565" y="0"/>
                    <a:pt x="4484" y="5"/>
                    <a:pt x="4402" y="15"/>
                  </a:cubicBezTo>
                  <a:cubicBezTo>
                    <a:pt x="2882" y="141"/>
                    <a:pt x="1457" y="1756"/>
                    <a:pt x="1901" y="3276"/>
                  </a:cubicBezTo>
                  <a:cubicBezTo>
                    <a:pt x="1932" y="3340"/>
                    <a:pt x="1996" y="3435"/>
                    <a:pt x="2059" y="3435"/>
                  </a:cubicBezTo>
                  <a:cubicBezTo>
                    <a:pt x="2059" y="4131"/>
                    <a:pt x="2471" y="4670"/>
                    <a:pt x="2977" y="4987"/>
                  </a:cubicBezTo>
                  <a:lnTo>
                    <a:pt x="2977" y="5018"/>
                  </a:lnTo>
                  <a:cubicBezTo>
                    <a:pt x="3199" y="7393"/>
                    <a:pt x="3801" y="9737"/>
                    <a:pt x="4656" y="11954"/>
                  </a:cubicBezTo>
                  <a:cubicBezTo>
                    <a:pt x="2217" y="13094"/>
                    <a:pt x="0" y="14899"/>
                    <a:pt x="1267" y="17686"/>
                  </a:cubicBezTo>
                  <a:cubicBezTo>
                    <a:pt x="1742" y="18794"/>
                    <a:pt x="2819" y="19396"/>
                    <a:pt x="3959" y="19744"/>
                  </a:cubicBezTo>
                  <a:cubicBezTo>
                    <a:pt x="3547" y="21549"/>
                    <a:pt x="3326" y="23418"/>
                    <a:pt x="3199" y="25286"/>
                  </a:cubicBezTo>
                  <a:cubicBezTo>
                    <a:pt x="3199" y="25445"/>
                    <a:pt x="3294" y="25571"/>
                    <a:pt x="3389" y="25603"/>
                  </a:cubicBezTo>
                  <a:cubicBezTo>
                    <a:pt x="2376" y="26775"/>
                    <a:pt x="2407" y="28675"/>
                    <a:pt x="3516" y="29783"/>
                  </a:cubicBezTo>
                  <a:cubicBezTo>
                    <a:pt x="3547" y="29815"/>
                    <a:pt x="3547" y="29815"/>
                    <a:pt x="3611" y="29815"/>
                  </a:cubicBezTo>
                  <a:lnTo>
                    <a:pt x="3611" y="29910"/>
                  </a:lnTo>
                  <a:lnTo>
                    <a:pt x="3642" y="29910"/>
                  </a:lnTo>
                  <a:cubicBezTo>
                    <a:pt x="3642" y="29973"/>
                    <a:pt x="3642" y="30037"/>
                    <a:pt x="3706" y="30068"/>
                  </a:cubicBezTo>
                  <a:cubicBezTo>
                    <a:pt x="4295" y="30572"/>
                    <a:pt x="5048" y="30820"/>
                    <a:pt x="5798" y="30820"/>
                  </a:cubicBezTo>
                  <a:cubicBezTo>
                    <a:pt x="6700" y="30820"/>
                    <a:pt x="7597" y="30461"/>
                    <a:pt x="8203" y="29752"/>
                  </a:cubicBezTo>
                  <a:cubicBezTo>
                    <a:pt x="8678" y="29182"/>
                    <a:pt x="8899" y="28453"/>
                    <a:pt x="8899" y="27693"/>
                  </a:cubicBezTo>
                  <a:cubicBezTo>
                    <a:pt x="10578" y="26458"/>
                    <a:pt x="12066" y="25065"/>
                    <a:pt x="13428" y="23545"/>
                  </a:cubicBezTo>
                  <a:cubicBezTo>
                    <a:pt x="15120" y="24784"/>
                    <a:pt x="17070" y="25792"/>
                    <a:pt x="18911" y="25792"/>
                  </a:cubicBezTo>
                  <a:cubicBezTo>
                    <a:pt x="20033" y="25792"/>
                    <a:pt x="21115" y="25418"/>
                    <a:pt x="22074" y="24495"/>
                  </a:cubicBezTo>
                  <a:cubicBezTo>
                    <a:pt x="23942" y="22689"/>
                    <a:pt x="23594" y="20156"/>
                    <a:pt x="22549" y="17717"/>
                  </a:cubicBezTo>
                  <a:cubicBezTo>
                    <a:pt x="23911" y="16989"/>
                    <a:pt x="25177" y="16166"/>
                    <a:pt x="26159" y="15089"/>
                  </a:cubicBezTo>
                  <a:cubicBezTo>
                    <a:pt x="27426" y="14994"/>
                    <a:pt x="28503" y="13790"/>
                    <a:pt x="28471" y="12492"/>
                  </a:cubicBezTo>
                  <a:cubicBezTo>
                    <a:pt x="28409" y="11223"/>
                    <a:pt x="27350" y="9925"/>
                    <a:pt x="26031" y="9925"/>
                  </a:cubicBezTo>
                  <a:cubicBezTo>
                    <a:pt x="26000" y="9925"/>
                    <a:pt x="25969" y="9925"/>
                    <a:pt x="25937" y="9927"/>
                  </a:cubicBezTo>
                  <a:cubicBezTo>
                    <a:pt x="25462" y="9927"/>
                    <a:pt x="25019" y="10117"/>
                    <a:pt x="24607" y="10402"/>
                  </a:cubicBezTo>
                  <a:cubicBezTo>
                    <a:pt x="24607" y="10275"/>
                    <a:pt x="24544" y="10149"/>
                    <a:pt x="24386" y="10149"/>
                  </a:cubicBezTo>
                  <a:cubicBezTo>
                    <a:pt x="22929" y="9864"/>
                    <a:pt x="21440" y="9705"/>
                    <a:pt x="19984" y="9610"/>
                  </a:cubicBezTo>
                  <a:cubicBezTo>
                    <a:pt x="20110" y="8882"/>
                    <a:pt x="20237" y="8122"/>
                    <a:pt x="20269" y="7425"/>
                  </a:cubicBezTo>
                  <a:cubicBezTo>
                    <a:pt x="20459" y="5398"/>
                    <a:pt x="20870" y="2358"/>
                    <a:pt x="19129" y="838"/>
                  </a:cubicBezTo>
                  <a:cubicBezTo>
                    <a:pt x="18512" y="310"/>
                    <a:pt x="17786" y="96"/>
                    <a:pt x="17039" y="96"/>
                  </a:cubicBezTo>
                  <a:cubicBezTo>
                    <a:pt x="15905" y="96"/>
                    <a:pt x="14724" y="588"/>
                    <a:pt x="13808" y="1218"/>
                  </a:cubicBezTo>
                  <a:cubicBezTo>
                    <a:pt x="12731" y="1915"/>
                    <a:pt x="11845" y="2865"/>
                    <a:pt x="10990" y="3910"/>
                  </a:cubicBezTo>
                  <a:cubicBezTo>
                    <a:pt x="9913" y="3213"/>
                    <a:pt x="8678" y="2706"/>
                    <a:pt x="7348" y="2358"/>
                  </a:cubicBezTo>
                  <a:lnTo>
                    <a:pt x="7189" y="2358"/>
                  </a:lnTo>
                  <a:cubicBezTo>
                    <a:pt x="6981" y="1137"/>
                    <a:pt x="5905" y="0"/>
                    <a:pt x="4645"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0"/>
            <p:cNvSpPr/>
            <p:nvPr/>
          </p:nvSpPr>
          <p:spPr>
            <a:xfrm>
              <a:off x="6967707" y="1691911"/>
              <a:ext cx="59485" cy="83088"/>
            </a:xfrm>
            <a:custGeom>
              <a:avLst/>
              <a:gdLst/>
              <a:ahLst/>
              <a:cxnLst/>
              <a:rect l="l" t="t" r="r" b="b"/>
              <a:pathLst>
                <a:path w="1870" h="2612" extrusionOk="0">
                  <a:moveTo>
                    <a:pt x="1592" y="1"/>
                  </a:moveTo>
                  <a:cubicBezTo>
                    <a:pt x="1577" y="1"/>
                    <a:pt x="1563" y="4"/>
                    <a:pt x="1552" y="15"/>
                  </a:cubicBezTo>
                  <a:cubicBezTo>
                    <a:pt x="1077" y="47"/>
                    <a:pt x="697" y="332"/>
                    <a:pt x="412" y="775"/>
                  </a:cubicBezTo>
                  <a:cubicBezTo>
                    <a:pt x="96" y="1282"/>
                    <a:pt x="1" y="1915"/>
                    <a:pt x="159" y="2454"/>
                  </a:cubicBezTo>
                  <a:cubicBezTo>
                    <a:pt x="222" y="2549"/>
                    <a:pt x="317" y="2612"/>
                    <a:pt x="444" y="2612"/>
                  </a:cubicBezTo>
                  <a:cubicBezTo>
                    <a:pt x="571" y="2549"/>
                    <a:pt x="634" y="2454"/>
                    <a:pt x="602" y="2327"/>
                  </a:cubicBezTo>
                  <a:cubicBezTo>
                    <a:pt x="381" y="1408"/>
                    <a:pt x="1046" y="775"/>
                    <a:pt x="1679" y="585"/>
                  </a:cubicBezTo>
                  <a:cubicBezTo>
                    <a:pt x="1806" y="553"/>
                    <a:pt x="1869" y="427"/>
                    <a:pt x="1837" y="268"/>
                  </a:cubicBezTo>
                  <a:cubicBezTo>
                    <a:pt x="1837" y="142"/>
                    <a:pt x="1742" y="78"/>
                    <a:pt x="1679" y="15"/>
                  </a:cubicBezTo>
                  <a:cubicBezTo>
                    <a:pt x="1658" y="15"/>
                    <a:pt x="1623" y="1"/>
                    <a:pt x="1592"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0"/>
            <p:cNvSpPr/>
            <p:nvPr/>
          </p:nvSpPr>
          <p:spPr>
            <a:xfrm>
              <a:off x="8222371" y="4208895"/>
              <a:ext cx="137037" cy="129180"/>
            </a:xfrm>
            <a:custGeom>
              <a:avLst/>
              <a:gdLst/>
              <a:ahLst/>
              <a:cxnLst/>
              <a:rect l="l" t="t" r="r" b="b"/>
              <a:pathLst>
                <a:path w="4308" h="4061" extrusionOk="0">
                  <a:moveTo>
                    <a:pt x="2021" y="709"/>
                  </a:moveTo>
                  <a:cubicBezTo>
                    <a:pt x="2447" y="709"/>
                    <a:pt x="2847" y="973"/>
                    <a:pt x="3009" y="1391"/>
                  </a:cubicBezTo>
                  <a:cubicBezTo>
                    <a:pt x="3047" y="1544"/>
                    <a:pt x="2935" y="1628"/>
                    <a:pt x="2819" y="1628"/>
                  </a:cubicBezTo>
                  <a:cubicBezTo>
                    <a:pt x="2743" y="1628"/>
                    <a:pt x="2666" y="1592"/>
                    <a:pt x="2629" y="1517"/>
                  </a:cubicBezTo>
                  <a:cubicBezTo>
                    <a:pt x="2552" y="1211"/>
                    <a:pt x="2228" y="966"/>
                    <a:pt x="1890" y="966"/>
                  </a:cubicBezTo>
                  <a:cubicBezTo>
                    <a:pt x="1809" y="966"/>
                    <a:pt x="1727" y="980"/>
                    <a:pt x="1647" y="1011"/>
                  </a:cubicBezTo>
                  <a:cubicBezTo>
                    <a:pt x="1636" y="1014"/>
                    <a:pt x="1625" y="1015"/>
                    <a:pt x="1615" y="1015"/>
                  </a:cubicBezTo>
                  <a:cubicBezTo>
                    <a:pt x="1511" y="1015"/>
                    <a:pt x="1466" y="878"/>
                    <a:pt x="1552" y="821"/>
                  </a:cubicBezTo>
                  <a:cubicBezTo>
                    <a:pt x="1705" y="744"/>
                    <a:pt x="1865" y="709"/>
                    <a:pt x="2021" y="709"/>
                  </a:cubicBezTo>
                  <a:close/>
                  <a:moveTo>
                    <a:pt x="2324" y="1"/>
                  </a:moveTo>
                  <a:cubicBezTo>
                    <a:pt x="1750" y="1"/>
                    <a:pt x="1177" y="264"/>
                    <a:pt x="792" y="726"/>
                  </a:cubicBezTo>
                  <a:cubicBezTo>
                    <a:pt x="824" y="757"/>
                    <a:pt x="856" y="852"/>
                    <a:pt x="792" y="884"/>
                  </a:cubicBezTo>
                  <a:cubicBezTo>
                    <a:pt x="32" y="1644"/>
                    <a:pt x="0" y="2974"/>
                    <a:pt x="824" y="3639"/>
                  </a:cubicBezTo>
                  <a:lnTo>
                    <a:pt x="951" y="3639"/>
                  </a:lnTo>
                  <a:cubicBezTo>
                    <a:pt x="964" y="3636"/>
                    <a:pt x="978" y="3635"/>
                    <a:pt x="991" y="3635"/>
                  </a:cubicBezTo>
                  <a:cubicBezTo>
                    <a:pt x="1125" y="3635"/>
                    <a:pt x="1204" y="3777"/>
                    <a:pt x="1204" y="3893"/>
                  </a:cubicBezTo>
                  <a:cubicBezTo>
                    <a:pt x="1466" y="4007"/>
                    <a:pt x="1739" y="4061"/>
                    <a:pt x="2007" y="4061"/>
                  </a:cubicBezTo>
                  <a:cubicBezTo>
                    <a:pt x="2777" y="4061"/>
                    <a:pt x="3512" y="3623"/>
                    <a:pt x="3864" y="2943"/>
                  </a:cubicBezTo>
                  <a:cubicBezTo>
                    <a:pt x="4307" y="2119"/>
                    <a:pt x="4181" y="884"/>
                    <a:pt x="3389" y="346"/>
                  </a:cubicBezTo>
                  <a:cubicBezTo>
                    <a:pt x="3066" y="110"/>
                    <a:pt x="2695" y="1"/>
                    <a:pt x="2324" y="1"/>
                  </a:cubicBezTo>
                  <a:close/>
                </a:path>
              </a:pathLst>
            </a:custGeom>
            <a:solidFill>
              <a:srgbClr val="79C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0"/>
            <p:cNvSpPr/>
            <p:nvPr/>
          </p:nvSpPr>
          <p:spPr>
            <a:xfrm>
              <a:off x="7879841" y="3532933"/>
              <a:ext cx="157205" cy="141014"/>
            </a:xfrm>
            <a:custGeom>
              <a:avLst/>
              <a:gdLst/>
              <a:ahLst/>
              <a:cxnLst/>
              <a:rect l="l" t="t" r="r" b="b"/>
              <a:pathLst>
                <a:path w="4942" h="4433" extrusionOk="0">
                  <a:moveTo>
                    <a:pt x="1090" y="1379"/>
                  </a:moveTo>
                  <a:cubicBezTo>
                    <a:pt x="1192" y="1379"/>
                    <a:pt x="1288" y="1498"/>
                    <a:pt x="1204" y="1644"/>
                  </a:cubicBezTo>
                  <a:cubicBezTo>
                    <a:pt x="951" y="2119"/>
                    <a:pt x="951" y="2626"/>
                    <a:pt x="1331" y="3069"/>
                  </a:cubicBezTo>
                  <a:cubicBezTo>
                    <a:pt x="1405" y="3144"/>
                    <a:pt x="1305" y="3257"/>
                    <a:pt x="1212" y="3257"/>
                  </a:cubicBezTo>
                  <a:cubicBezTo>
                    <a:pt x="1187" y="3257"/>
                    <a:pt x="1162" y="3248"/>
                    <a:pt x="1141" y="3228"/>
                  </a:cubicBezTo>
                  <a:cubicBezTo>
                    <a:pt x="666" y="2816"/>
                    <a:pt x="539" y="1993"/>
                    <a:pt x="951" y="1486"/>
                  </a:cubicBezTo>
                  <a:cubicBezTo>
                    <a:pt x="983" y="1411"/>
                    <a:pt x="1038" y="1379"/>
                    <a:pt x="1090" y="1379"/>
                  </a:cubicBezTo>
                  <a:close/>
                  <a:moveTo>
                    <a:pt x="2616" y="1"/>
                  </a:moveTo>
                  <a:cubicBezTo>
                    <a:pt x="1782" y="1"/>
                    <a:pt x="978" y="480"/>
                    <a:pt x="476" y="1201"/>
                  </a:cubicBezTo>
                  <a:cubicBezTo>
                    <a:pt x="1" y="2373"/>
                    <a:pt x="381" y="3608"/>
                    <a:pt x="1584" y="4209"/>
                  </a:cubicBezTo>
                  <a:cubicBezTo>
                    <a:pt x="1901" y="4358"/>
                    <a:pt x="2239" y="4432"/>
                    <a:pt x="2571" y="4432"/>
                  </a:cubicBezTo>
                  <a:cubicBezTo>
                    <a:pt x="3302" y="4432"/>
                    <a:pt x="4001" y="4073"/>
                    <a:pt x="4371" y="3354"/>
                  </a:cubicBezTo>
                  <a:cubicBezTo>
                    <a:pt x="4941" y="2341"/>
                    <a:pt x="4783" y="948"/>
                    <a:pt x="3738" y="314"/>
                  </a:cubicBezTo>
                  <a:cubicBezTo>
                    <a:pt x="3374" y="98"/>
                    <a:pt x="2992" y="1"/>
                    <a:pt x="2616" y="1"/>
                  </a:cubicBezTo>
                  <a:close/>
                </a:path>
              </a:pathLst>
            </a:custGeom>
            <a:solidFill>
              <a:srgbClr val="79C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0"/>
            <p:cNvSpPr/>
            <p:nvPr/>
          </p:nvSpPr>
          <p:spPr>
            <a:xfrm>
              <a:off x="7841574" y="3992874"/>
              <a:ext cx="156187" cy="131343"/>
            </a:xfrm>
            <a:custGeom>
              <a:avLst/>
              <a:gdLst/>
              <a:ahLst/>
              <a:cxnLst/>
              <a:rect l="l" t="t" r="r" b="b"/>
              <a:pathLst>
                <a:path w="4910" h="4129" extrusionOk="0">
                  <a:moveTo>
                    <a:pt x="1724" y="834"/>
                  </a:moveTo>
                  <a:cubicBezTo>
                    <a:pt x="2025" y="834"/>
                    <a:pt x="2328" y="940"/>
                    <a:pt x="2566" y="1151"/>
                  </a:cubicBezTo>
                  <a:cubicBezTo>
                    <a:pt x="2686" y="1271"/>
                    <a:pt x="2569" y="1427"/>
                    <a:pt x="2437" y="1427"/>
                  </a:cubicBezTo>
                  <a:cubicBezTo>
                    <a:pt x="2395" y="1427"/>
                    <a:pt x="2351" y="1411"/>
                    <a:pt x="2312" y="1373"/>
                  </a:cubicBezTo>
                  <a:cubicBezTo>
                    <a:pt x="2148" y="1221"/>
                    <a:pt x="1937" y="1150"/>
                    <a:pt x="1724" y="1150"/>
                  </a:cubicBezTo>
                  <a:cubicBezTo>
                    <a:pt x="1404" y="1150"/>
                    <a:pt x="1077" y="1310"/>
                    <a:pt x="887" y="1595"/>
                  </a:cubicBezTo>
                  <a:cubicBezTo>
                    <a:pt x="860" y="1622"/>
                    <a:pt x="826" y="1633"/>
                    <a:pt x="792" y="1633"/>
                  </a:cubicBezTo>
                  <a:cubicBezTo>
                    <a:pt x="705" y="1633"/>
                    <a:pt x="620" y="1559"/>
                    <a:pt x="666" y="1468"/>
                  </a:cubicBezTo>
                  <a:cubicBezTo>
                    <a:pt x="887" y="1043"/>
                    <a:pt x="1303" y="834"/>
                    <a:pt x="1724" y="834"/>
                  </a:cubicBezTo>
                  <a:close/>
                  <a:moveTo>
                    <a:pt x="1950" y="0"/>
                  </a:moveTo>
                  <a:cubicBezTo>
                    <a:pt x="1276" y="0"/>
                    <a:pt x="671" y="241"/>
                    <a:pt x="507" y="866"/>
                  </a:cubicBezTo>
                  <a:cubicBezTo>
                    <a:pt x="467" y="987"/>
                    <a:pt x="389" y="1031"/>
                    <a:pt x="305" y="1031"/>
                  </a:cubicBezTo>
                  <a:cubicBezTo>
                    <a:pt x="256" y="1031"/>
                    <a:pt x="205" y="1016"/>
                    <a:pt x="159" y="993"/>
                  </a:cubicBezTo>
                  <a:lnTo>
                    <a:pt x="159" y="993"/>
                  </a:lnTo>
                  <a:cubicBezTo>
                    <a:pt x="1" y="1753"/>
                    <a:pt x="32" y="2481"/>
                    <a:pt x="507" y="3178"/>
                  </a:cubicBezTo>
                  <a:cubicBezTo>
                    <a:pt x="962" y="3792"/>
                    <a:pt x="1679" y="4129"/>
                    <a:pt x="2422" y="4129"/>
                  </a:cubicBezTo>
                  <a:cubicBezTo>
                    <a:pt x="2713" y="4129"/>
                    <a:pt x="3009" y="4077"/>
                    <a:pt x="3294" y="3970"/>
                  </a:cubicBezTo>
                  <a:cubicBezTo>
                    <a:pt x="4561" y="3431"/>
                    <a:pt x="4909" y="1690"/>
                    <a:pt x="3959" y="708"/>
                  </a:cubicBezTo>
                  <a:cubicBezTo>
                    <a:pt x="3557" y="305"/>
                    <a:pt x="2710" y="0"/>
                    <a:pt x="1950" y="0"/>
                  </a:cubicBezTo>
                  <a:close/>
                </a:path>
              </a:pathLst>
            </a:custGeom>
            <a:solidFill>
              <a:srgbClr val="79C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0"/>
            <p:cNvSpPr/>
            <p:nvPr/>
          </p:nvSpPr>
          <p:spPr>
            <a:xfrm>
              <a:off x="7819402" y="3977923"/>
              <a:ext cx="193468" cy="162199"/>
            </a:xfrm>
            <a:custGeom>
              <a:avLst/>
              <a:gdLst/>
              <a:ahLst/>
              <a:cxnLst/>
              <a:rect l="l" t="t" r="r" b="b"/>
              <a:pathLst>
                <a:path w="6082" h="5099" extrusionOk="0">
                  <a:moveTo>
                    <a:pt x="2560" y="650"/>
                  </a:moveTo>
                  <a:cubicBezTo>
                    <a:pt x="3302" y="650"/>
                    <a:pt x="4139" y="952"/>
                    <a:pt x="4498" y="1336"/>
                  </a:cubicBezTo>
                  <a:cubicBezTo>
                    <a:pt x="4973" y="1685"/>
                    <a:pt x="5163" y="2381"/>
                    <a:pt x="5068" y="2951"/>
                  </a:cubicBezTo>
                  <a:cubicBezTo>
                    <a:pt x="4941" y="3585"/>
                    <a:pt x="4498" y="4123"/>
                    <a:pt x="3959" y="4345"/>
                  </a:cubicBezTo>
                  <a:cubicBezTo>
                    <a:pt x="3680" y="4466"/>
                    <a:pt x="3387" y="4524"/>
                    <a:pt x="3098" y="4524"/>
                  </a:cubicBezTo>
                  <a:cubicBezTo>
                    <a:pt x="2402" y="4524"/>
                    <a:pt x="1724" y="4189"/>
                    <a:pt x="1299" y="3585"/>
                  </a:cubicBezTo>
                  <a:cubicBezTo>
                    <a:pt x="1268" y="3521"/>
                    <a:pt x="1204" y="3426"/>
                    <a:pt x="1173" y="3395"/>
                  </a:cubicBezTo>
                  <a:cubicBezTo>
                    <a:pt x="888" y="2888"/>
                    <a:pt x="824" y="2286"/>
                    <a:pt x="951" y="1621"/>
                  </a:cubicBezTo>
                  <a:lnTo>
                    <a:pt x="1109" y="1621"/>
                  </a:lnTo>
                  <a:cubicBezTo>
                    <a:pt x="1173" y="1590"/>
                    <a:pt x="1268" y="1495"/>
                    <a:pt x="1268" y="1431"/>
                  </a:cubicBezTo>
                  <a:cubicBezTo>
                    <a:pt x="1363" y="1051"/>
                    <a:pt x="1648" y="798"/>
                    <a:pt x="2059" y="703"/>
                  </a:cubicBezTo>
                  <a:cubicBezTo>
                    <a:pt x="2216" y="667"/>
                    <a:pt x="2385" y="650"/>
                    <a:pt x="2560" y="650"/>
                  </a:cubicBezTo>
                  <a:close/>
                  <a:moveTo>
                    <a:pt x="2626" y="1"/>
                  </a:moveTo>
                  <a:cubicBezTo>
                    <a:pt x="2021" y="1"/>
                    <a:pt x="1453" y="156"/>
                    <a:pt x="1109" y="545"/>
                  </a:cubicBezTo>
                  <a:cubicBezTo>
                    <a:pt x="1078" y="529"/>
                    <a:pt x="1054" y="521"/>
                    <a:pt x="1034" y="521"/>
                  </a:cubicBezTo>
                  <a:cubicBezTo>
                    <a:pt x="1014" y="521"/>
                    <a:pt x="998" y="529"/>
                    <a:pt x="983" y="545"/>
                  </a:cubicBezTo>
                  <a:cubicBezTo>
                    <a:pt x="1" y="1748"/>
                    <a:pt x="223" y="3585"/>
                    <a:pt x="1458" y="4535"/>
                  </a:cubicBezTo>
                  <a:cubicBezTo>
                    <a:pt x="1933" y="4913"/>
                    <a:pt x="2526" y="5099"/>
                    <a:pt x="3120" y="5099"/>
                  </a:cubicBezTo>
                  <a:cubicBezTo>
                    <a:pt x="3869" y="5099"/>
                    <a:pt x="4619" y="4802"/>
                    <a:pt x="5131" y="4218"/>
                  </a:cubicBezTo>
                  <a:cubicBezTo>
                    <a:pt x="6081" y="3110"/>
                    <a:pt x="5796" y="1210"/>
                    <a:pt x="4530" y="481"/>
                  </a:cubicBezTo>
                  <a:cubicBezTo>
                    <a:pt x="4027" y="197"/>
                    <a:pt x="3304" y="1"/>
                    <a:pt x="2626"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0"/>
            <p:cNvSpPr/>
            <p:nvPr/>
          </p:nvSpPr>
          <p:spPr>
            <a:xfrm>
              <a:off x="7857701" y="4014791"/>
              <a:ext cx="69537" cy="33178"/>
            </a:xfrm>
            <a:custGeom>
              <a:avLst/>
              <a:gdLst/>
              <a:ahLst/>
              <a:cxnLst/>
              <a:rect l="l" t="t" r="r" b="b"/>
              <a:pathLst>
                <a:path w="2186" h="1043" extrusionOk="0">
                  <a:moveTo>
                    <a:pt x="1160" y="0"/>
                  </a:moveTo>
                  <a:cubicBezTo>
                    <a:pt x="1080" y="0"/>
                    <a:pt x="999" y="7"/>
                    <a:pt x="919" y="19"/>
                  </a:cubicBezTo>
                  <a:cubicBezTo>
                    <a:pt x="570" y="146"/>
                    <a:pt x="254" y="367"/>
                    <a:pt x="64" y="747"/>
                  </a:cubicBezTo>
                  <a:cubicBezTo>
                    <a:pt x="0" y="842"/>
                    <a:pt x="0" y="969"/>
                    <a:pt x="127" y="1001"/>
                  </a:cubicBezTo>
                  <a:cubicBezTo>
                    <a:pt x="179" y="1027"/>
                    <a:pt x="232" y="1042"/>
                    <a:pt x="278" y="1042"/>
                  </a:cubicBezTo>
                  <a:cubicBezTo>
                    <a:pt x="342" y="1042"/>
                    <a:pt x="393" y="1012"/>
                    <a:pt x="412" y="937"/>
                  </a:cubicBezTo>
                  <a:cubicBezTo>
                    <a:pt x="539" y="747"/>
                    <a:pt x="760" y="589"/>
                    <a:pt x="1045" y="526"/>
                  </a:cubicBezTo>
                  <a:cubicBezTo>
                    <a:pt x="1074" y="522"/>
                    <a:pt x="1103" y="520"/>
                    <a:pt x="1133" y="520"/>
                  </a:cubicBezTo>
                  <a:cubicBezTo>
                    <a:pt x="1331" y="520"/>
                    <a:pt x="1545" y="609"/>
                    <a:pt x="1710" y="747"/>
                  </a:cubicBezTo>
                  <a:cubicBezTo>
                    <a:pt x="1780" y="794"/>
                    <a:pt x="1849" y="823"/>
                    <a:pt x="1919" y="823"/>
                  </a:cubicBezTo>
                  <a:cubicBezTo>
                    <a:pt x="1944" y="823"/>
                    <a:pt x="1970" y="819"/>
                    <a:pt x="1995" y="811"/>
                  </a:cubicBezTo>
                  <a:cubicBezTo>
                    <a:pt x="2122" y="779"/>
                    <a:pt x="2185" y="684"/>
                    <a:pt x="2185" y="589"/>
                  </a:cubicBezTo>
                  <a:cubicBezTo>
                    <a:pt x="2185" y="526"/>
                    <a:pt x="2185" y="462"/>
                    <a:pt x="2154" y="431"/>
                  </a:cubicBezTo>
                  <a:cubicBezTo>
                    <a:pt x="2154" y="367"/>
                    <a:pt x="2122" y="367"/>
                    <a:pt x="2059" y="336"/>
                  </a:cubicBezTo>
                  <a:cubicBezTo>
                    <a:pt x="1804" y="107"/>
                    <a:pt x="1488" y="0"/>
                    <a:pt x="116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0"/>
            <p:cNvSpPr/>
            <p:nvPr/>
          </p:nvSpPr>
          <p:spPr>
            <a:xfrm>
              <a:off x="7398333" y="4159145"/>
              <a:ext cx="184371" cy="170597"/>
            </a:xfrm>
            <a:custGeom>
              <a:avLst/>
              <a:gdLst/>
              <a:ahLst/>
              <a:cxnLst/>
              <a:rect l="l" t="t" r="r" b="b"/>
              <a:pathLst>
                <a:path w="5796" h="5363" extrusionOk="0">
                  <a:moveTo>
                    <a:pt x="2602" y="737"/>
                  </a:moveTo>
                  <a:cubicBezTo>
                    <a:pt x="2866" y="737"/>
                    <a:pt x="3126" y="806"/>
                    <a:pt x="3357" y="960"/>
                  </a:cubicBezTo>
                  <a:cubicBezTo>
                    <a:pt x="3500" y="1045"/>
                    <a:pt x="3437" y="1285"/>
                    <a:pt x="3260" y="1285"/>
                  </a:cubicBezTo>
                  <a:cubicBezTo>
                    <a:pt x="3241" y="1285"/>
                    <a:pt x="3221" y="1283"/>
                    <a:pt x="3199" y="1276"/>
                  </a:cubicBezTo>
                  <a:cubicBezTo>
                    <a:pt x="2972" y="1195"/>
                    <a:pt x="2740" y="1152"/>
                    <a:pt x="2515" y="1152"/>
                  </a:cubicBezTo>
                  <a:cubicBezTo>
                    <a:pt x="1954" y="1152"/>
                    <a:pt x="1434" y="1417"/>
                    <a:pt x="1140" y="2005"/>
                  </a:cubicBezTo>
                  <a:cubicBezTo>
                    <a:pt x="1130" y="2047"/>
                    <a:pt x="1095" y="2065"/>
                    <a:pt x="1055" y="2065"/>
                  </a:cubicBezTo>
                  <a:cubicBezTo>
                    <a:pt x="975" y="2065"/>
                    <a:pt x="876" y="1994"/>
                    <a:pt x="919" y="1910"/>
                  </a:cubicBezTo>
                  <a:cubicBezTo>
                    <a:pt x="1150" y="1239"/>
                    <a:pt x="1888" y="737"/>
                    <a:pt x="2602" y="737"/>
                  </a:cubicBezTo>
                  <a:close/>
                  <a:moveTo>
                    <a:pt x="2803" y="0"/>
                  </a:moveTo>
                  <a:cubicBezTo>
                    <a:pt x="2660" y="0"/>
                    <a:pt x="2517" y="14"/>
                    <a:pt x="2375" y="41"/>
                  </a:cubicBezTo>
                  <a:cubicBezTo>
                    <a:pt x="1045" y="263"/>
                    <a:pt x="159" y="1593"/>
                    <a:pt x="32" y="2891"/>
                  </a:cubicBezTo>
                  <a:cubicBezTo>
                    <a:pt x="32" y="2923"/>
                    <a:pt x="32" y="2955"/>
                    <a:pt x="0" y="2955"/>
                  </a:cubicBezTo>
                  <a:cubicBezTo>
                    <a:pt x="95" y="2955"/>
                    <a:pt x="127" y="3050"/>
                    <a:pt x="159" y="3113"/>
                  </a:cubicBezTo>
                  <a:cubicBezTo>
                    <a:pt x="518" y="4359"/>
                    <a:pt x="1605" y="5363"/>
                    <a:pt x="2888" y="5363"/>
                  </a:cubicBezTo>
                  <a:cubicBezTo>
                    <a:pt x="3072" y="5363"/>
                    <a:pt x="3261" y="5342"/>
                    <a:pt x="3452" y="5298"/>
                  </a:cubicBezTo>
                  <a:cubicBezTo>
                    <a:pt x="4782" y="4950"/>
                    <a:pt x="5796" y="3430"/>
                    <a:pt x="5416" y="2068"/>
                  </a:cubicBezTo>
                  <a:cubicBezTo>
                    <a:pt x="5105" y="883"/>
                    <a:pt x="3966" y="0"/>
                    <a:pt x="2803" y="0"/>
                  </a:cubicBezTo>
                  <a:close/>
                </a:path>
              </a:pathLst>
            </a:custGeom>
            <a:solidFill>
              <a:srgbClr val="79C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0"/>
            <p:cNvSpPr/>
            <p:nvPr/>
          </p:nvSpPr>
          <p:spPr>
            <a:xfrm>
              <a:off x="7893965" y="3574095"/>
              <a:ext cx="32255" cy="65051"/>
            </a:xfrm>
            <a:custGeom>
              <a:avLst/>
              <a:gdLst/>
              <a:ahLst/>
              <a:cxnLst/>
              <a:rect l="l" t="t" r="r" b="b"/>
              <a:pathLst>
                <a:path w="1014" h="2045" extrusionOk="0">
                  <a:moveTo>
                    <a:pt x="587" y="0"/>
                  </a:moveTo>
                  <a:cubicBezTo>
                    <a:pt x="514" y="0"/>
                    <a:pt x="448" y="39"/>
                    <a:pt x="412" y="129"/>
                  </a:cubicBezTo>
                  <a:cubicBezTo>
                    <a:pt x="0" y="635"/>
                    <a:pt x="95" y="1554"/>
                    <a:pt x="602" y="1997"/>
                  </a:cubicBezTo>
                  <a:cubicBezTo>
                    <a:pt x="665" y="2029"/>
                    <a:pt x="729" y="2045"/>
                    <a:pt x="784" y="2045"/>
                  </a:cubicBezTo>
                  <a:cubicBezTo>
                    <a:pt x="840" y="2045"/>
                    <a:pt x="887" y="2029"/>
                    <a:pt x="919" y="1997"/>
                  </a:cubicBezTo>
                  <a:cubicBezTo>
                    <a:pt x="1014" y="1870"/>
                    <a:pt x="1014" y="1775"/>
                    <a:pt x="919" y="1680"/>
                  </a:cubicBezTo>
                  <a:cubicBezTo>
                    <a:pt x="602" y="1332"/>
                    <a:pt x="570" y="857"/>
                    <a:pt x="855" y="382"/>
                  </a:cubicBezTo>
                  <a:cubicBezTo>
                    <a:pt x="887" y="287"/>
                    <a:pt x="887" y="224"/>
                    <a:pt x="855" y="129"/>
                  </a:cubicBezTo>
                  <a:cubicBezTo>
                    <a:pt x="855" y="97"/>
                    <a:pt x="792" y="65"/>
                    <a:pt x="760" y="65"/>
                  </a:cubicBezTo>
                  <a:cubicBezTo>
                    <a:pt x="705" y="24"/>
                    <a:pt x="644" y="0"/>
                    <a:pt x="587"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0"/>
            <p:cNvSpPr/>
            <p:nvPr/>
          </p:nvSpPr>
          <p:spPr>
            <a:xfrm>
              <a:off x="8266682" y="4229063"/>
              <a:ext cx="54459" cy="34991"/>
            </a:xfrm>
            <a:custGeom>
              <a:avLst/>
              <a:gdLst/>
              <a:ahLst/>
              <a:cxnLst/>
              <a:rect l="l" t="t" r="r" b="b"/>
              <a:pathLst>
                <a:path w="1712" h="1100" extrusionOk="0">
                  <a:moveTo>
                    <a:pt x="629" y="0"/>
                  </a:moveTo>
                  <a:cubicBezTo>
                    <a:pt x="462" y="0"/>
                    <a:pt x="295" y="40"/>
                    <a:pt x="128" y="123"/>
                  </a:cubicBezTo>
                  <a:cubicBezTo>
                    <a:pt x="64" y="123"/>
                    <a:pt x="1" y="250"/>
                    <a:pt x="64" y="345"/>
                  </a:cubicBezTo>
                  <a:cubicBezTo>
                    <a:pt x="89" y="394"/>
                    <a:pt x="169" y="461"/>
                    <a:pt x="262" y="461"/>
                  </a:cubicBezTo>
                  <a:cubicBezTo>
                    <a:pt x="290" y="461"/>
                    <a:pt x="320" y="455"/>
                    <a:pt x="349" y="440"/>
                  </a:cubicBezTo>
                  <a:cubicBezTo>
                    <a:pt x="405" y="418"/>
                    <a:pt x="461" y="407"/>
                    <a:pt x="518" y="407"/>
                  </a:cubicBezTo>
                  <a:cubicBezTo>
                    <a:pt x="620" y="407"/>
                    <a:pt x="722" y="442"/>
                    <a:pt x="824" y="503"/>
                  </a:cubicBezTo>
                  <a:cubicBezTo>
                    <a:pt x="983" y="567"/>
                    <a:pt x="1141" y="725"/>
                    <a:pt x="1173" y="883"/>
                  </a:cubicBezTo>
                  <a:cubicBezTo>
                    <a:pt x="1204" y="978"/>
                    <a:pt x="1299" y="1042"/>
                    <a:pt x="1363" y="1073"/>
                  </a:cubicBezTo>
                  <a:cubicBezTo>
                    <a:pt x="1400" y="1092"/>
                    <a:pt x="1431" y="1100"/>
                    <a:pt x="1460" y="1100"/>
                  </a:cubicBezTo>
                  <a:cubicBezTo>
                    <a:pt x="1529" y="1100"/>
                    <a:pt x="1581" y="1055"/>
                    <a:pt x="1648" y="1010"/>
                  </a:cubicBezTo>
                  <a:cubicBezTo>
                    <a:pt x="1711" y="915"/>
                    <a:pt x="1711" y="852"/>
                    <a:pt x="1679" y="757"/>
                  </a:cubicBezTo>
                  <a:cubicBezTo>
                    <a:pt x="1648" y="693"/>
                    <a:pt x="1648" y="662"/>
                    <a:pt x="1616" y="567"/>
                  </a:cubicBezTo>
                  <a:cubicBezTo>
                    <a:pt x="1489" y="377"/>
                    <a:pt x="1299" y="187"/>
                    <a:pt x="1078" y="92"/>
                  </a:cubicBezTo>
                  <a:cubicBezTo>
                    <a:pt x="928" y="32"/>
                    <a:pt x="779" y="0"/>
                    <a:pt x="629"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0"/>
            <p:cNvSpPr/>
            <p:nvPr/>
          </p:nvSpPr>
          <p:spPr>
            <a:xfrm>
              <a:off x="7387231" y="3517092"/>
              <a:ext cx="991327" cy="974372"/>
            </a:xfrm>
            <a:custGeom>
              <a:avLst/>
              <a:gdLst/>
              <a:ahLst/>
              <a:cxnLst/>
              <a:rect l="l" t="t" r="r" b="b"/>
              <a:pathLst>
                <a:path w="31164" h="30631" extrusionOk="0">
                  <a:moveTo>
                    <a:pt x="18045" y="612"/>
                  </a:moveTo>
                  <a:cubicBezTo>
                    <a:pt x="18412" y="612"/>
                    <a:pt x="18791" y="703"/>
                    <a:pt x="19161" y="907"/>
                  </a:cubicBezTo>
                  <a:cubicBezTo>
                    <a:pt x="20174" y="1541"/>
                    <a:pt x="20269" y="2871"/>
                    <a:pt x="19731" y="3789"/>
                  </a:cubicBezTo>
                  <a:cubicBezTo>
                    <a:pt x="19381" y="4445"/>
                    <a:pt x="18744" y="4799"/>
                    <a:pt x="18050" y="4799"/>
                  </a:cubicBezTo>
                  <a:cubicBezTo>
                    <a:pt x="17739" y="4799"/>
                    <a:pt x="17416" y="4728"/>
                    <a:pt x="17102" y="4581"/>
                  </a:cubicBezTo>
                  <a:cubicBezTo>
                    <a:pt x="16627" y="4327"/>
                    <a:pt x="16310" y="4042"/>
                    <a:pt x="16057" y="3631"/>
                  </a:cubicBezTo>
                  <a:cubicBezTo>
                    <a:pt x="15740" y="3092"/>
                    <a:pt x="15709" y="2396"/>
                    <a:pt x="15994" y="1731"/>
                  </a:cubicBezTo>
                  <a:cubicBezTo>
                    <a:pt x="16454" y="1073"/>
                    <a:pt x="17219" y="612"/>
                    <a:pt x="18045" y="612"/>
                  </a:cubicBezTo>
                  <a:close/>
                  <a:moveTo>
                    <a:pt x="15614" y="3916"/>
                  </a:moveTo>
                  <a:cubicBezTo>
                    <a:pt x="16165" y="4743"/>
                    <a:pt x="17218" y="5361"/>
                    <a:pt x="18240" y="5361"/>
                  </a:cubicBezTo>
                  <a:cubicBezTo>
                    <a:pt x="18862" y="5361"/>
                    <a:pt x="19473" y="5132"/>
                    <a:pt x="19952" y="4581"/>
                  </a:cubicBezTo>
                  <a:cubicBezTo>
                    <a:pt x="20649" y="5626"/>
                    <a:pt x="21219" y="6671"/>
                    <a:pt x="21631" y="7779"/>
                  </a:cubicBezTo>
                  <a:cubicBezTo>
                    <a:pt x="20364" y="8096"/>
                    <a:pt x="19161" y="8571"/>
                    <a:pt x="17957" y="9014"/>
                  </a:cubicBezTo>
                  <a:cubicBezTo>
                    <a:pt x="16722" y="9489"/>
                    <a:pt x="15550" y="9996"/>
                    <a:pt x="14410" y="10598"/>
                  </a:cubicBezTo>
                  <a:cubicBezTo>
                    <a:pt x="13935" y="10440"/>
                    <a:pt x="13460" y="10250"/>
                    <a:pt x="12922" y="10091"/>
                  </a:cubicBezTo>
                  <a:cubicBezTo>
                    <a:pt x="13619" y="7938"/>
                    <a:pt x="14505" y="5879"/>
                    <a:pt x="15614" y="3916"/>
                  </a:cubicBezTo>
                  <a:close/>
                  <a:moveTo>
                    <a:pt x="12795" y="10566"/>
                  </a:moveTo>
                  <a:cubicBezTo>
                    <a:pt x="12827" y="10566"/>
                    <a:pt x="12858" y="10598"/>
                    <a:pt x="12858" y="10598"/>
                  </a:cubicBezTo>
                  <a:cubicBezTo>
                    <a:pt x="13143" y="10725"/>
                    <a:pt x="13460" y="10788"/>
                    <a:pt x="13745" y="10915"/>
                  </a:cubicBezTo>
                  <a:cubicBezTo>
                    <a:pt x="13302" y="11168"/>
                    <a:pt x="12890" y="11390"/>
                    <a:pt x="12478" y="11643"/>
                  </a:cubicBezTo>
                  <a:cubicBezTo>
                    <a:pt x="12573" y="11263"/>
                    <a:pt x="12700" y="10915"/>
                    <a:pt x="12795" y="10566"/>
                  </a:cubicBezTo>
                  <a:close/>
                  <a:moveTo>
                    <a:pt x="10147" y="10086"/>
                  </a:moveTo>
                  <a:cubicBezTo>
                    <a:pt x="10835" y="10086"/>
                    <a:pt x="11535" y="10190"/>
                    <a:pt x="12162" y="10345"/>
                  </a:cubicBezTo>
                  <a:cubicBezTo>
                    <a:pt x="12003" y="10915"/>
                    <a:pt x="11845" y="11453"/>
                    <a:pt x="11718" y="12023"/>
                  </a:cubicBezTo>
                  <a:cubicBezTo>
                    <a:pt x="10167" y="12973"/>
                    <a:pt x="8646" y="13986"/>
                    <a:pt x="7253" y="15158"/>
                  </a:cubicBezTo>
                  <a:cubicBezTo>
                    <a:pt x="6683" y="14335"/>
                    <a:pt x="6366" y="13353"/>
                    <a:pt x="6620" y="12371"/>
                  </a:cubicBezTo>
                  <a:cubicBezTo>
                    <a:pt x="7060" y="10631"/>
                    <a:pt x="8574" y="10086"/>
                    <a:pt x="10147" y="10086"/>
                  </a:cubicBezTo>
                  <a:close/>
                  <a:moveTo>
                    <a:pt x="21884" y="8381"/>
                  </a:moveTo>
                  <a:cubicBezTo>
                    <a:pt x="22644" y="10630"/>
                    <a:pt x="22866" y="13005"/>
                    <a:pt x="22929" y="15443"/>
                  </a:cubicBezTo>
                  <a:cubicBezTo>
                    <a:pt x="20712" y="13733"/>
                    <a:pt x="18274" y="12276"/>
                    <a:pt x="15709" y="11105"/>
                  </a:cubicBezTo>
                  <a:cubicBezTo>
                    <a:pt x="15550" y="11041"/>
                    <a:pt x="15392" y="11010"/>
                    <a:pt x="15234" y="10915"/>
                  </a:cubicBezTo>
                  <a:cubicBezTo>
                    <a:pt x="15329" y="10883"/>
                    <a:pt x="15360" y="10851"/>
                    <a:pt x="15424" y="10851"/>
                  </a:cubicBezTo>
                  <a:cubicBezTo>
                    <a:pt x="17450" y="9838"/>
                    <a:pt x="19636" y="8951"/>
                    <a:pt x="21884" y="8381"/>
                  </a:cubicBezTo>
                  <a:close/>
                  <a:moveTo>
                    <a:pt x="24945" y="7978"/>
                  </a:moveTo>
                  <a:cubicBezTo>
                    <a:pt x="27780" y="7978"/>
                    <a:pt x="31100" y="8946"/>
                    <a:pt x="29485" y="12371"/>
                  </a:cubicBezTo>
                  <a:cubicBezTo>
                    <a:pt x="28598" y="14240"/>
                    <a:pt x="26793" y="15950"/>
                    <a:pt x="25178" y="17343"/>
                  </a:cubicBezTo>
                  <a:lnTo>
                    <a:pt x="23499" y="15918"/>
                  </a:lnTo>
                  <a:cubicBezTo>
                    <a:pt x="23499" y="13290"/>
                    <a:pt x="23278" y="10693"/>
                    <a:pt x="22486" y="8223"/>
                  </a:cubicBezTo>
                  <a:cubicBezTo>
                    <a:pt x="22549" y="8223"/>
                    <a:pt x="22644" y="8223"/>
                    <a:pt x="22708" y="8191"/>
                  </a:cubicBezTo>
                  <a:cubicBezTo>
                    <a:pt x="23319" y="8061"/>
                    <a:pt x="24111" y="7978"/>
                    <a:pt x="24945" y="7978"/>
                  </a:cubicBezTo>
                  <a:close/>
                  <a:moveTo>
                    <a:pt x="23499" y="16647"/>
                  </a:moveTo>
                  <a:cubicBezTo>
                    <a:pt x="23943" y="17027"/>
                    <a:pt x="24354" y="17375"/>
                    <a:pt x="24734" y="17723"/>
                  </a:cubicBezTo>
                  <a:cubicBezTo>
                    <a:pt x="24291" y="18072"/>
                    <a:pt x="23879" y="18452"/>
                    <a:pt x="23436" y="18768"/>
                  </a:cubicBezTo>
                  <a:lnTo>
                    <a:pt x="23436" y="18673"/>
                  </a:lnTo>
                  <a:cubicBezTo>
                    <a:pt x="23468" y="18008"/>
                    <a:pt x="23499" y="17343"/>
                    <a:pt x="23499" y="16647"/>
                  </a:cubicBezTo>
                  <a:close/>
                  <a:moveTo>
                    <a:pt x="11560" y="12941"/>
                  </a:moveTo>
                  <a:lnTo>
                    <a:pt x="11560" y="12941"/>
                  </a:lnTo>
                  <a:cubicBezTo>
                    <a:pt x="11148" y="14968"/>
                    <a:pt x="10990" y="17058"/>
                    <a:pt x="11053" y="19117"/>
                  </a:cubicBezTo>
                  <a:cubicBezTo>
                    <a:pt x="10578" y="18705"/>
                    <a:pt x="10103" y="18293"/>
                    <a:pt x="9660" y="17850"/>
                  </a:cubicBezTo>
                  <a:cubicBezTo>
                    <a:pt x="9058" y="17248"/>
                    <a:pt x="8266" y="16552"/>
                    <a:pt x="7633" y="15697"/>
                  </a:cubicBezTo>
                  <a:cubicBezTo>
                    <a:pt x="8868" y="14715"/>
                    <a:pt x="10167" y="13796"/>
                    <a:pt x="11560" y="12941"/>
                  </a:cubicBezTo>
                  <a:close/>
                  <a:moveTo>
                    <a:pt x="14569" y="11231"/>
                  </a:moveTo>
                  <a:cubicBezTo>
                    <a:pt x="15962" y="11833"/>
                    <a:pt x="17292" y="12498"/>
                    <a:pt x="18591" y="13258"/>
                  </a:cubicBezTo>
                  <a:cubicBezTo>
                    <a:pt x="20111" y="14113"/>
                    <a:pt x="21536" y="15127"/>
                    <a:pt x="22929" y="16172"/>
                  </a:cubicBezTo>
                  <a:cubicBezTo>
                    <a:pt x="22929" y="16552"/>
                    <a:pt x="22929" y="16932"/>
                    <a:pt x="22866" y="17280"/>
                  </a:cubicBezTo>
                  <a:cubicBezTo>
                    <a:pt x="22866" y="17818"/>
                    <a:pt x="22834" y="18483"/>
                    <a:pt x="22803" y="19244"/>
                  </a:cubicBezTo>
                  <a:cubicBezTo>
                    <a:pt x="21567" y="20067"/>
                    <a:pt x="20332" y="20827"/>
                    <a:pt x="19034" y="21460"/>
                  </a:cubicBezTo>
                  <a:cubicBezTo>
                    <a:pt x="18116" y="21872"/>
                    <a:pt x="17229" y="22284"/>
                    <a:pt x="16279" y="22632"/>
                  </a:cubicBezTo>
                  <a:cubicBezTo>
                    <a:pt x="15740" y="22347"/>
                    <a:pt x="15265" y="22094"/>
                    <a:pt x="14854" y="21809"/>
                  </a:cubicBezTo>
                  <a:cubicBezTo>
                    <a:pt x="13745" y="21144"/>
                    <a:pt x="12700" y="20415"/>
                    <a:pt x="11687" y="19624"/>
                  </a:cubicBezTo>
                  <a:cubicBezTo>
                    <a:pt x="11623" y="18768"/>
                    <a:pt x="11687" y="17977"/>
                    <a:pt x="11687" y="17280"/>
                  </a:cubicBezTo>
                  <a:cubicBezTo>
                    <a:pt x="11750" y="15665"/>
                    <a:pt x="11940" y="14050"/>
                    <a:pt x="12320" y="12466"/>
                  </a:cubicBezTo>
                  <a:cubicBezTo>
                    <a:pt x="13048" y="12023"/>
                    <a:pt x="13809" y="11580"/>
                    <a:pt x="14569" y="11231"/>
                  </a:cubicBezTo>
                  <a:close/>
                  <a:moveTo>
                    <a:pt x="11687" y="20384"/>
                  </a:moveTo>
                  <a:lnTo>
                    <a:pt x="11687" y="20384"/>
                  </a:lnTo>
                  <a:cubicBezTo>
                    <a:pt x="12225" y="20827"/>
                    <a:pt x="12763" y="21207"/>
                    <a:pt x="13365" y="21555"/>
                  </a:cubicBezTo>
                  <a:cubicBezTo>
                    <a:pt x="14062" y="21999"/>
                    <a:pt x="14759" y="22442"/>
                    <a:pt x="15455" y="22822"/>
                  </a:cubicBezTo>
                  <a:cubicBezTo>
                    <a:pt x="14410" y="23265"/>
                    <a:pt x="13270" y="23550"/>
                    <a:pt x="12098" y="23772"/>
                  </a:cubicBezTo>
                  <a:cubicBezTo>
                    <a:pt x="11877" y="22632"/>
                    <a:pt x="11750" y="21492"/>
                    <a:pt x="11687" y="20384"/>
                  </a:cubicBezTo>
                  <a:close/>
                  <a:moveTo>
                    <a:pt x="7190" y="16013"/>
                  </a:moveTo>
                  <a:cubicBezTo>
                    <a:pt x="7316" y="16140"/>
                    <a:pt x="7380" y="16298"/>
                    <a:pt x="7506" y="16425"/>
                  </a:cubicBezTo>
                  <a:cubicBezTo>
                    <a:pt x="8551" y="17692"/>
                    <a:pt x="9755" y="18832"/>
                    <a:pt x="11022" y="19877"/>
                  </a:cubicBezTo>
                  <a:cubicBezTo>
                    <a:pt x="11117" y="21017"/>
                    <a:pt x="11275" y="22442"/>
                    <a:pt x="11592" y="23867"/>
                  </a:cubicBezTo>
                  <a:cubicBezTo>
                    <a:pt x="9723" y="24247"/>
                    <a:pt x="7791" y="24406"/>
                    <a:pt x="5891" y="24406"/>
                  </a:cubicBezTo>
                  <a:cubicBezTo>
                    <a:pt x="6271" y="23740"/>
                    <a:pt x="6430" y="22980"/>
                    <a:pt x="6271" y="22189"/>
                  </a:cubicBezTo>
                  <a:cubicBezTo>
                    <a:pt x="6018" y="20827"/>
                    <a:pt x="4688" y="19750"/>
                    <a:pt x="3326" y="19655"/>
                  </a:cubicBezTo>
                  <a:cubicBezTo>
                    <a:pt x="4561" y="18357"/>
                    <a:pt x="5860" y="17122"/>
                    <a:pt x="7190" y="16013"/>
                  </a:cubicBezTo>
                  <a:close/>
                  <a:moveTo>
                    <a:pt x="22771" y="19940"/>
                  </a:moveTo>
                  <a:cubicBezTo>
                    <a:pt x="22644" y="21492"/>
                    <a:pt x="22486" y="23297"/>
                    <a:pt x="22042" y="24944"/>
                  </a:cubicBezTo>
                  <a:cubicBezTo>
                    <a:pt x="20269" y="24501"/>
                    <a:pt x="18527" y="23772"/>
                    <a:pt x="16912" y="22949"/>
                  </a:cubicBezTo>
                  <a:cubicBezTo>
                    <a:pt x="18401" y="22410"/>
                    <a:pt x="19826" y="21714"/>
                    <a:pt x="21219" y="20922"/>
                  </a:cubicBezTo>
                  <a:cubicBezTo>
                    <a:pt x="21726" y="20605"/>
                    <a:pt x="22232" y="20289"/>
                    <a:pt x="22771" y="19940"/>
                  </a:cubicBezTo>
                  <a:close/>
                  <a:moveTo>
                    <a:pt x="3154" y="20215"/>
                  </a:moveTo>
                  <a:cubicBezTo>
                    <a:pt x="4284" y="20215"/>
                    <a:pt x="5389" y="21065"/>
                    <a:pt x="5670" y="22189"/>
                  </a:cubicBezTo>
                  <a:cubicBezTo>
                    <a:pt x="5828" y="22790"/>
                    <a:pt x="5701" y="23487"/>
                    <a:pt x="5353" y="24089"/>
                  </a:cubicBezTo>
                  <a:cubicBezTo>
                    <a:pt x="5036" y="24786"/>
                    <a:pt x="4434" y="25197"/>
                    <a:pt x="3769" y="25356"/>
                  </a:cubicBezTo>
                  <a:cubicBezTo>
                    <a:pt x="3560" y="25407"/>
                    <a:pt x="3358" y="25430"/>
                    <a:pt x="3163" y="25430"/>
                  </a:cubicBezTo>
                  <a:cubicBezTo>
                    <a:pt x="2147" y="25430"/>
                    <a:pt x="1334" y="24781"/>
                    <a:pt x="856" y="23931"/>
                  </a:cubicBezTo>
                  <a:cubicBezTo>
                    <a:pt x="761" y="23740"/>
                    <a:pt x="666" y="23487"/>
                    <a:pt x="603" y="23265"/>
                  </a:cubicBezTo>
                  <a:cubicBezTo>
                    <a:pt x="539" y="23202"/>
                    <a:pt x="508" y="23107"/>
                    <a:pt x="476" y="23075"/>
                  </a:cubicBezTo>
                  <a:lnTo>
                    <a:pt x="476" y="23012"/>
                  </a:lnTo>
                  <a:cubicBezTo>
                    <a:pt x="539" y="21840"/>
                    <a:pt x="1394" y="20542"/>
                    <a:pt x="2724" y="20257"/>
                  </a:cubicBezTo>
                  <a:cubicBezTo>
                    <a:pt x="2867" y="20228"/>
                    <a:pt x="3011" y="20215"/>
                    <a:pt x="3154" y="20215"/>
                  </a:cubicBezTo>
                  <a:close/>
                  <a:moveTo>
                    <a:pt x="25146" y="18167"/>
                  </a:moveTo>
                  <a:cubicBezTo>
                    <a:pt x="26254" y="19117"/>
                    <a:pt x="27268" y="20194"/>
                    <a:pt x="28218" y="21302"/>
                  </a:cubicBezTo>
                  <a:cubicBezTo>
                    <a:pt x="27521" y="21397"/>
                    <a:pt x="26825" y="21809"/>
                    <a:pt x="26476" y="22474"/>
                  </a:cubicBezTo>
                  <a:cubicBezTo>
                    <a:pt x="26444" y="22600"/>
                    <a:pt x="26476" y="22727"/>
                    <a:pt x="26571" y="22759"/>
                  </a:cubicBezTo>
                  <a:cubicBezTo>
                    <a:pt x="25843" y="23455"/>
                    <a:pt x="25811" y="24659"/>
                    <a:pt x="26444" y="25482"/>
                  </a:cubicBezTo>
                  <a:cubicBezTo>
                    <a:pt x="26317" y="25485"/>
                    <a:pt x="26189" y="25487"/>
                    <a:pt x="26061" y="25487"/>
                  </a:cubicBezTo>
                  <a:cubicBezTo>
                    <a:pt x="24921" y="25487"/>
                    <a:pt x="23780" y="25362"/>
                    <a:pt x="22613" y="25134"/>
                  </a:cubicBezTo>
                  <a:cubicBezTo>
                    <a:pt x="23088" y="23202"/>
                    <a:pt x="23246" y="21112"/>
                    <a:pt x="23341" y="19529"/>
                  </a:cubicBezTo>
                  <a:cubicBezTo>
                    <a:pt x="23974" y="19117"/>
                    <a:pt x="24576" y="18642"/>
                    <a:pt x="25146" y="18167"/>
                  </a:cubicBezTo>
                  <a:close/>
                  <a:moveTo>
                    <a:pt x="28588" y="21865"/>
                  </a:moveTo>
                  <a:cubicBezTo>
                    <a:pt x="28947" y="21865"/>
                    <a:pt x="29300" y="21968"/>
                    <a:pt x="29611" y="22189"/>
                  </a:cubicBezTo>
                  <a:cubicBezTo>
                    <a:pt x="30403" y="22759"/>
                    <a:pt x="30435" y="23899"/>
                    <a:pt x="30055" y="24659"/>
                  </a:cubicBezTo>
                  <a:cubicBezTo>
                    <a:pt x="29720" y="25304"/>
                    <a:pt x="28990" y="25714"/>
                    <a:pt x="28271" y="25714"/>
                  </a:cubicBezTo>
                  <a:cubicBezTo>
                    <a:pt x="28036" y="25714"/>
                    <a:pt x="27803" y="25671"/>
                    <a:pt x="27585" y="25577"/>
                  </a:cubicBezTo>
                  <a:cubicBezTo>
                    <a:pt x="27585" y="25482"/>
                    <a:pt x="27553" y="25419"/>
                    <a:pt x="27458" y="25356"/>
                  </a:cubicBezTo>
                  <a:cubicBezTo>
                    <a:pt x="27395" y="25292"/>
                    <a:pt x="27300" y="25292"/>
                    <a:pt x="27205" y="25292"/>
                  </a:cubicBezTo>
                  <a:lnTo>
                    <a:pt x="27110" y="25292"/>
                  </a:lnTo>
                  <a:cubicBezTo>
                    <a:pt x="26793" y="25007"/>
                    <a:pt x="26603" y="24627"/>
                    <a:pt x="26571" y="24184"/>
                  </a:cubicBezTo>
                  <a:cubicBezTo>
                    <a:pt x="26508" y="23614"/>
                    <a:pt x="26730" y="23075"/>
                    <a:pt x="27110" y="22727"/>
                  </a:cubicBezTo>
                  <a:cubicBezTo>
                    <a:pt x="27141" y="22664"/>
                    <a:pt x="27205" y="22632"/>
                    <a:pt x="27141" y="22569"/>
                  </a:cubicBezTo>
                  <a:cubicBezTo>
                    <a:pt x="27141" y="22505"/>
                    <a:pt x="27141" y="22505"/>
                    <a:pt x="27110" y="22474"/>
                  </a:cubicBezTo>
                  <a:cubicBezTo>
                    <a:pt x="27540" y="22081"/>
                    <a:pt x="28070" y="21865"/>
                    <a:pt x="28588" y="21865"/>
                  </a:cubicBezTo>
                  <a:close/>
                  <a:moveTo>
                    <a:pt x="16152" y="23234"/>
                  </a:moveTo>
                  <a:cubicBezTo>
                    <a:pt x="17926" y="24184"/>
                    <a:pt x="19889" y="25007"/>
                    <a:pt x="21884" y="25482"/>
                  </a:cubicBezTo>
                  <a:cubicBezTo>
                    <a:pt x="21180" y="27976"/>
                    <a:pt x="19905" y="29954"/>
                    <a:pt x="17630" y="29954"/>
                  </a:cubicBezTo>
                  <a:cubicBezTo>
                    <a:pt x="17450" y="29954"/>
                    <a:pt x="17264" y="29942"/>
                    <a:pt x="17070" y="29916"/>
                  </a:cubicBezTo>
                  <a:cubicBezTo>
                    <a:pt x="14315" y="29568"/>
                    <a:pt x="12953" y="27097"/>
                    <a:pt x="12225" y="24311"/>
                  </a:cubicBezTo>
                  <a:cubicBezTo>
                    <a:pt x="13523" y="24026"/>
                    <a:pt x="14854" y="23677"/>
                    <a:pt x="16152" y="23234"/>
                  </a:cubicBezTo>
                  <a:close/>
                  <a:moveTo>
                    <a:pt x="18105" y="1"/>
                  </a:moveTo>
                  <a:cubicBezTo>
                    <a:pt x="17078" y="1"/>
                    <a:pt x="16002" y="479"/>
                    <a:pt x="15582" y="1446"/>
                  </a:cubicBezTo>
                  <a:cubicBezTo>
                    <a:pt x="15550" y="1541"/>
                    <a:pt x="15550" y="1604"/>
                    <a:pt x="15582" y="1667"/>
                  </a:cubicBezTo>
                  <a:cubicBezTo>
                    <a:pt x="15139" y="2206"/>
                    <a:pt x="15107" y="2839"/>
                    <a:pt x="15360" y="3441"/>
                  </a:cubicBezTo>
                  <a:cubicBezTo>
                    <a:pt x="14062" y="5468"/>
                    <a:pt x="13017" y="7621"/>
                    <a:pt x="12288" y="9933"/>
                  </a:cubicBezTo>
                  <a:cubicBezTo>
                    <a:pt x="11462" y="9721"/>
                    <a:pt x="10609" y="9580"/>
                    <a:pt x="9806" y="9580"/>
                  </a:cubicBezTo>
                  <a:cubicBezTo>
                    <a:pt x="8085" y="9580"/>
                    <a:pt x="6589" y="10227"/>
                    <a:pt x="6050" y="12213"/>
                  </a:cubicBezTo>
                  <a:cubicBezTo>
                    <a:pt x="5733" y="13353"/>
                    <a:pt x="6176" y="14525"/>
                    <a:pt x="6841" y="15507"/>
                  </a:cubicBezTo>
                  <a:cubicBezTo>
                    <a:pt x="5416" y="16710"/>
                    <a:pt x="4023" y="17977"/>
                    <a:pt x="2756" y="19339"/>
                  </a:cubicBezTo>
                  <a:cubicBezTo>
                    <a:pt x="2661" y="19465"/>
                    <a:pt x="2661" y="19624"/>
                    <a:pt x="2724" y="19719"/>
                  </a:cubicBezTo>
                  <a:cubicBezTo>
                    <a:pt x="1173" y="19972"/>
                    <a:pt x="1" y="21429"/>
                    <a:pt x="191" y="23012"/>
                  </a:cubicBezTo>
                  <a:cubicBezTo>
                    <a:pt x="191" y="23075"/>
                    <a:pt x="191" y="23075"/>
                    <a:pt x="222" y="23107"/>
                  </a:cubicBezTo>
                  <a:lnTo>
                    <a:pt x="159" y="23170"/>
                  </a:lnTo>
                  <a:lnTo>
                    <a:pt x="191" y="23170"/>
                  </a:lnTo>
                  <a:cubicBezTo>
                    <a:pt x="159" y="23234"/>
                    <a:pt x="96" y="23297"/>
                    <a:pt x="159" y="23392"/>
                  </a:cubicBezTo>
                  <a:cubicBezTo>
                    <a:pt x="414" y="24864"/>
                    <a:pt x="1782" y="26007"/>
                    <a:pt x="3291" y="26007"/>
                  </a:cubicBezTo>
                  <a:cubicBezTo>
                    <a:pt x="3470" y="26007"/>
                    <a:pt x="3651" y="25991"/>
                    <a:pt x="3833" y="25957"/>
                  </a:cubicBezTo>
                  <a:cubicBezTo>
                    <a:pt x="4529" y="25799"/>
                    <a:pt x="5226" y="25387"/>
                    <a:pt x="5638" y="24817"/>
                  </a:cubicBezTo>
                  <a:cubicBezTo>
                    <a:pt x="6079" y="24844"/>
                    <a:pt x="6518" y="24857"/>
                    <a:pt x="6954" y="24857"/>
                  </a:cubicBezTo>
                  <a:cubicBezTo>
                    <a:pt x="8583" y="24857"/>
                    <a:pt x="10176" y="24680"/>
                    <a:pt x="11750" y="24406"/>
                  </a:cubicBezTo>
                  <a:cubicBezTo>
                    <a:pt x="12539" y="27562"/>
                    <a:pt x="14200" y="30630"/>
                    <a:pt x="17459" y="30630"/>
                  </a:cubicBezTo>
                  <a:cubicBezTo>
                    <a:pt x="17601" y="30630"/>
                    <a:pt x="17746" y="30625"/>
                    <a:pt x="17894" y="30613"/>
                  </a:cubicBezTo>
                  <a:cubicBezTo>
                    <a:pt x="20459" y="30423"/>
                    <a:pt x="21757" y="28206"/>
                    <a:pt x="22518" y="25641"/>
                  </a:cubicBezTo>
                  <a:cubicBezTo>
                    <a:pt x="23492" y="25848"/>
                    <a:pt x="24480" y="25974"/>
                    <a:pt x="25446" y="25974"/>
                  </a:cubicBezTo>
                  <a:cubicBezTo>
                    <a:pt x="25956" y="25974"/>
                    <a:pt x="26459" y="25939"/>
                    <a:pt x="26951" y="25862"/>
                  </a:cubicBezTo>
                  <a:cubicBezTo>
                    <a:pt x="27360" y="26139"/>
                    <a:pt x="27842" y="26269"/>
                    <a:pt x="28324" y="26269"/>
                  </a:cubicBezTo>
                  <a:cubicBezTo>
                    <a:pt x="29112" y="26269"/>
                    <a:pt x="29900" y="25921"/>
                    <a:pt x="30371" y="25292"/>
                  </a:cubicBezTo>
                  <a:cubicBezTo>
                    <a:pt x="31163" y="24247"/>
                    <a:pt x="31100" y="22505"/>
                    <a:pt x="29991" y="21682"/>
                  </a:cubicBezTo>
                  <a:cubicBezTo>
                    <a:pt x="29611" y="21397"/>
                    <a:pt x="29168" y="21239"/>
                    <a:pt x="28693" y="21207"/>
                  </a:cubicBezTo>
                  <a:cubicBezTo>
                    <a:pt x="28788" y="21112"/>
                    <a:pt x="28788" y="20954"/>
                    <a:pt x="28661" y="20890"/>
                  </a:cubicBezTo>
                  <a:cubicBezTo>
                    <a:pt x="27711" y="19782"/>
                    <a:pt x="26666" y="18705"/>
                    <a:pt x="25621" y="17692"/>
                  </a:cubicBezTo>
                  <a:cubicBezTo>
                    <a:pt x="26159" y="17217"/>
                    <a:pt x="26730" y="16678"/>
                    <a:pt x="27236" y="16172"/>
                  </a:cubicBezTo>
                  <a:cubicBezTo>
                    <a:pt x="28661" y="14715"/>
                    <a:pt x="30878" y="12625"/>
                    <a:pt x="30466" y="10313"/>
                  </a:cubicBezTo>
                  <a:cubicBezTo>
                    <a:pt x="30118" y="8286"/>
                    <a:pt x="27933" y="7399"/>
                    <a:pt x="26128" y="7241"/>
                  </a:cubicBezTo>
                  <a:cubicBezTo>
                    <a:pt x="25826" y="7211"/>
                    <a:pt x="25523" y="7197"/>
                    <a:pt x="25218" y="7197"/>
                  </a:cubicBezTo>
                  <a:cubicBezTo>
                    <a:pt x="24241" y="7197"/>
                    <a:pt x="23246" y="7340"/>
                    <a:pt x="22232" y="7558"/>
                  </a:cubicBezTo>
                  <a:cubicBezTo>
                    <a:pt x="21821" y="6323"/>
                    <a:pt x="21187" y="5183"/>
                    <a:pt x="20396" y="4074"/>
                  </a:cubicBezTo>
                  <a:cubicBezTo>
                    <a:pt x="20332" y="4011"/>
                    <a:pt x="20301" y="3979"/>
                    <a:pt x="20269" y="3979"/>
                  </a:cubicBezTo>
                  <a:cubicBezTo>
                    <a:pt x="20902" y="2807"/>
                    <a:pt x="20744" y="1161"/>
                    <a:pt x="19541" y="369"/>
                  </a:cubicBezTo>
                  <a:cubicBezTo>
                    <a:pt x="19136" y="124"/>
                    <a:pt x="18627" y="1"/>
                    <a:pt x="18105"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0"/>
            <p:cNvSpPr/>
            <p:nvPr/>
          </p:nvSpPr>
          <p:spPr>
            <a:xfrm>
              <a:off x="7423495" y="4180107"/>
              <a:ext cx="87700" cy="48669"/>
            </a:xfrm>
            <a:custGeom>
              <a:avLst/>
              <a:gdLst/>
              <a:ahLst/>
              <a:cxnLst/>
              <a:rect l="l" t="t" r="r" b="b"/>
              <a:pathLst>
                <a:path w="2757" h="1530" extrusionOk="0">
                  <a:moveTo>
                    <a:pt x="1775" y="0"/>
                  </a:moveTo>
                  <a:cubicBezTo>
                    <a:pt x="1610" y="0"/>
                    <a:pt x="1441" y="25"/>
                    <a:pt x="1268" y="79"/>
                  </a:cubicBezTo>
                  <a:cubicBezTo>
                    <a:pt x="729" y="301"/>
                    <a:pt x="254" y="712"/>
                    <a:pt x="33" y="1251"/>
                  </a:cubicBezTo>
                  <a:cubicBezTo>
                    <a:pt x="1" y="1346"/>
                    <a:pt x="33" y="1472"/>
                    <a:pt x="159" y="1504"/>
                  </a:cubicBezTo>
                  <a:cubicBezTo>
                    <a:pt x="195" y="1522"/>
                    <a:pt x="228" y="1530"/>
                    <a:pt x="258" y="1530"/>
                  </a:cubicBezTo>
                  <a:cubicBezTo>
                    <a:pt x="337" y="1530"/>
                    <a:pt x="399" y="1478"/>
                    <a:pt x="444" y="1409"/>
                  </a:cubicBezTo>
                  <a:cubicBezTo>
                    <a:pt x="710" y="788"/>
                    <a:pt x="1240" y="587"/>
                    <a:pt x="1751" y="587"/>
                  </a:cubicBezTo>
                  <a:cubicBezTo>
                    <a:pt x="1970" y="587"/>
                    <a:pt x="2186" y="624"/>
                    <a:pt x="2376" y="681"/>
                  </a:cubicBezTo>
                  <a:cubicBezTo>
                    <a:pt x="2406" y="688"/>
                    <a:pt x="2438" y="692"/>
                    <a:pt x="2469" y="692"/>
                  </a:cubicBezTo>
                  <a:cubicBezTo>
                    <a:pt x="2570" y="692"/>
                    <a:pt x="2669" y="651"/>
                    <a:pt x="2693" y="554"/>
                  </a:cubicBezTo>
                  <a:cubicBezTo>
                    <a:pt x="2756" y="491"/>
                    <a:pt x="2756" y="396"/>
                    <a:pt x="2724" y="332"/>
                  </a:cubicBezTo>
                  <a:cubicBezTo>
                    <a:pt x="2724" y="301"/>
                    <a:pt x="2693" y="237"/>
                    <a:pt x="2661" y="237"/>
                  </a:cubicBezTo>
                  <a:cubicBezTo>
                    <a:pt x="2390" y="91"/>
                    <a:pt x="2092" y="0"/>
                    <a:pt x="1775"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0"/>
            <p:cNvSpPr/>
            <p:nvPr/>
          </p:nvSpPr>
          <p:spPr>
            <a:xfrm>
              <a:off x="8175038" y="1642019"/>
              <a:ext cx="191464" cy="146962"/>
            </a:xfrm>
            <a:custGeom>
              <a:avLst/>
              <a:gdLst/>
              <a:ahLst/>
              <a:cxnLst/>
              <a:rect l="l" t="t" r="r" b="b"/>
              <a:pathLst>
                <a:path w="6019" h="4620" extrusionOk="0">
                  <a:moveTo>
                    <a:pt x="2473" y="0"/>
                  </a:moveTo>
                  <a:cubicBezTo>
                    <a:pt x="1916" y="0"/>
                    <a:pt x="1366" y="203"/>
                    <a:pt x="950" y="664"/>
                  </a:cubicBezTo>
                  <a:cubicBezTo>
                    <a:pt x="0" y="1772"/>
                    <a:pt x="253" y="3324"/>
                    <a:pt x="1108" y="4338"/>
                  </a:cubicBezTo>
                  <a:lnTo>
                    <a:pt x="1108" y="4401"/>
                  </a:lnTo>
                  <a:cubicBezTo>
                    <a:pt x="1172" y="4401"/>
                    <a:pt x="1221" y="4373"/>
                    <a:pt x="1275" y="4373"/>
                  </a:cubicBezTo>
                  <a:cubicBezTo>
                    <a:pt x="1302" y="4373"/>
                    <a:pt x="1330" y="4380"/>
                    <a:pt x="1362" y="4401"/>
                  </a:cubicBezTo>
                  <a:cubicBezTo>
                    <a:pt x="1701" y="4552"/>
                    <a:pt x="2050" y="4620"/>
                    <a:pt x="2390" y="4620"/>
                  </a:cubicBezTo>
                  <a:cubicBezTo>
                    <a:pt x="4337" y="4620"/>
                    <a:pt x="6018" y="2394"/>
                    <a:pt x="4212" y="696"/>
                  </a:cubicBezTo>
                  <a:cubicBezTo>
                    <a:pt x="3742" y="259"/>
                    <a:pt x="3102" y="0"/>
                    <a:pt x="2473" y="0"/>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0"/>
            <p:cNvSpPr/>
            <p:nvPr/>
          </p:nvSpPr>
          <p:spPr>
            <a:xfrm>
              <a:off x="8163936" y="1621693"/>
              <a:ext cx="200498" cy="188920"/>
            </a:xfrm>
            <a:custGeom>
              <a:avLst/>
              <a:gdLst/>
              <a:ahLst/>
              <a:cxnLst/>
              <a:rect l="l" t="t" r="r" b="b"/>
              <a:pathLst>
                <a:path w="6303" h="5939" extrusionOk="0">
                  <a:moveTo>
                    <a:pt x="2812" y="667"/>
                  </a:moveTo>
                  <a:cubicBezTo>
                    <a:pt x="3412" y="667"/>
                    <a:pt x="4056" y="889"/>
                    <a:pt x="4561" y="1335"/>
                  </a:cubicBezTo>
                  <a:cubicBezTo>
                    <a:pt x="5384" y="2126"/>
                    <a:pt x="5574" y="3140"/>
                    <a:pt x="5004" y="3995"/>
                  </a:cubicBezTo>
                  <a:cubicBezTo>
                    <a:pt x="4566" y="4663"/>
                    <a:pt x="3726" y="5181"/>
                    <a:pt x="2800" y="5181"/>
                  </a:cubicBezTo>
                  <a:cubicBezTo>
                    <a:pt x="2454" y="5181"/>
                    <a:pt x="2096" y="5109"/>
                    <a:pt x="1742" y="4945"/>
                  </a:cubicBezTo>
                  <a:cubicBezTo>
                    <a:pt x="1695" y="4929"/>
                    <a:pt x="1655" y="4921"/>
                    <a:pt x="1624" y="4921"/>
                  </a:cubicBezTo>
                  <a:cubicBezTo>
                    <a:pt x="1592" y="4921"/>
                    <a:pt x="1568" y="4929"/>
                    <a:pt x="1552" y="4945"/>
                  </a:cubicBezTo>
                  <a:cubicBezTo>
                    <a:pt x="761" y="4027"/>
                    <a:pt x="349" y="2506"/>
                    <a:pt x="1362" y="1303"/>
                  </a:cubicBezTo>
                  <a:cubicBezTo>
                    <a:pt x="1711" y="923"/>
                    <a:pt x="2154" y="670"/>
                    <a:pt x="2693" y="670"/>
                  </a:cubicBezTo>
                  <a:cubicBezTo>
                    <a:pt x="2732" y="668"/>
                    <a:pt x="2772" y="667"/>
                    <a:pt x="2812" y="667"/>
                  </a:cubicBezTo>
                  <a:close/>
                  <a:moveTo>
                    <a:pt x="2825" y="1"/>
                  </a:moveTo>
                  <a:cubicBezTo>
                    <a:pt x="2175" y="1"/>
                    <a:pt x="1529" y="218"/>
                    <a:pt x="1014" y="733"/>
                  </a:cubicBezTo>
                  <a:cubicBezTo>
                    <a:pt x="349" y="1398"/>
                    <a:pt x="1" y="2411"/>
                    <a:pt x="127" y="3393"/>
                  </a:cubicBezTo>
                  <a:cubicBezTo>
                    <a:pt x="191" y="4217"/>
                    <a:pt x="602" y="4850"/>
                    <a:pt x="1236" y="5262"/>
                  </a:cubicBezTo>
                  <a:cubicBezTo>
                    <a:pt x="1267" y="5262"/>
                    <a:pt x="1267" y="5293"/>
                    <a:pt x="1299" y="5293"/>
                  </a:cubicBezTo>
                  <a:cubicBezTo>
                    <a:pt x="1299" y="5388"/>
                    <a:pt x="1362" y="5483"/>
                    <a:pt x="1426" y="5547"/>
                  </a:cubicBezTo>
                  <a:cubicBezTo>
                    <a:pt x="1457" y="5578"/>
                    <a:pt x="1521" y="5578"/>
                    <a:pt x="1552" y="5610"/>
                  </a:cubicBezTo>
                  <a:cubicBezTo>
                    <a:pt x="1958" y="5838"/>
                    <a:pt x="2395" y="5939"/>
                    <a:pt x="2831" y="5939"/>
                  </a:cubicBezTo>
                  <a:cubicBezTo>
                    <a:pt x="3790" y="5939"/>
                    <a:pt x="4743" y="5452"/>
                    <a:pt x="5353" y="4755"/>
                  </a:cubicBezTo>
                  <a:cubicBezTo>
                    <a:pt x="6303" y="3583"/>
                    <a:pt x="6144" y="1936"/>
                    <a:pt x="5004" y="860"/>
                  </a:cubicBezTo>
                  <a:cubicBezTo>
                    <a:pt x="4846" y="701"/>
                    <a:pt x="4593" y="543"/>
                    <a:pt x="4403" y="416"/>
                  </a:cubicBezTo>
                  <a:cubicBezTo>
                    <a:pt x="3924" y="155"/>
                    <a:pt x="3373" y="1"/>
                    <a:pt x="2825"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0"/>
            <p:cNvSpPr/>
            <p:nvPr/>
          </p:nvSpPr>
          <p:spPr>
            <a:xfrm>
              <a:off x="8215309" y="1741298"/>
              <a:ext cx="69537" cy="25734"/>
            </a:xfrm>
            <a:custGeom>
              <a:avLst/>
              <a:gdLst/>
              <a:ahLst/>
              <a:cxnLst/>
              <a:rect l="l" t="t" r="r" b="b"/>
              <a:pathLst>
                <a:path w="2186" h="809" extrusionOk="0">
                  <a:moveTo>
                    <a:pt x="291" y="1"/>
                  </a:moveTo>
                  <a:cubicBezTo>
                    <a:pt x="225" y="1"/>
                    <a:pt x="162" y="28"/>
                    <a:pt x="127" y="45"/>
                  </a:cubicBezTo>
                  <a:lnTo>
                    <a:pt x="96" y="77"/>
                  </a:lnTo>
                  <a:cubicBezTo>
                    <a:pt x="32" y="108"/>
                    <a:pt x="1" y="235"/>
                    <a:pt x="96" y="330"/>
                  </a:cubicBezTo>
                  <a:cubicBezTo>
                    <a:pt x="360" y="624"/>
                    <a:pt x="706" y="808"/>
                    <a:pt x="1109" y="808"/>
                  </a:cubicBezTo>
                  <a:cubicBezTo>
                    <a:pt x="1140" y="808"/>
                    <a:pt x="1172" y="807"/>
                    <a:pt x="1204" y="805"/>
                  </a:cubicBezTo>
                  <a:cubicBezTo>
                    <a:pt x="1584" y="742"/>
                    <a:pt x="1901" y="583"/>
                    <a:pt x="2091" y="267"/>
                  </a:cubicBezTo>
                  <a:cubicBezTo>
                    <a:pt x="2186" y="203"/>
                    <a:pt x="2154" y="77"/>
                    <a:pt x="2059" y="45"/>
                  </a:cubicBezTo>
                  <a:lnTo>
                    <a:pt x="2028" y="45"/>
                  </a:lnTo>
                  <a:cubicBezTo>
                    <a:pt x="1988" y="32"/>
                    <a:pt x="1954" y="24"/>
                    <a:pt x="1926" y="24"/>
                  </a:cubicBezTo>
                  <a:cubicBezTo>
                    <a:pt x="1886" y="24"/>
                    <a:pt x="1856" y="39"/>
                    <a:pt x="1838" y="77"/>
                  </a:cubicBezTo>
                  <a:cubicBezTo>
                    <a:pt x="1616" y="267"/>
                    <a:pt x="1363" y="393"/>
                    <a:pt x="1078" y="393"/>
                  </a:cubicBezTo>
                  <a:cubicBezTo>
                    <a:pt x="793" y="393"/>
                    <a:pt x="603" y="267"/>
                    <a:pt x="444" y="77"/>
                  </a:cubicBezTo>
                  <a:cubicBezTo>
                    <a:pt x="401" y="19"/>
                    <a:pt x="345" y="1"/>
                    <a:pt x="291"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0"/>
            <p:cNvSpPr/>
            <p:nvPr/>
          </p:nvSpPr>
          <p:spPr>
            <a:xfrm>
              <a:off x="8515532" y="3525521"/>
              <a:ext cx="179313" cy="147948"/>
            </a:xfrm>
            <a:custGeom>
              <a:avLst/>
              <a:gdLst/>
              <a:ahLst/>
              <a:cxnLst/>
              <a:rect l="l" t="t" r="r" b="b"/>
              <a:pathLst>
                <a:path w="5637" h="4651" extrusionOk="0">
                  <a:moveTo>
                    <a:pt x="2781" y="0"/>
                  </a:moveTo>
                  <a:cubicBezTo>
                    <a:pt x="2307" y="0"/>
                    <a:pt x="1798" y="183"/>
                    <a:pt x="1299" y="611"/>
                  </a:cubicBezTo>
                  <a:cubicBezTo>
                    <a:pt x="380" y="1402"/>
                    <a:pt x="0" y="2859"/>
                    <a:pt x="919" y="3841"/>
                  </a:cubicBezTo>
                  <a:cubicBezTo>
                    <a:pt x="1436" y="4408"/>
                    <a:pt x="2112" y="4650"/>
                    <a:pt x="2807" y="4650"/>
                  </a:cubicBezTo>
                  <a:cubicBezTo>
                    <a:pt x="3430" y="4650"/>
                    <a:pt x="4070" y="4455"/>
                    <a:pt x="4624" y="4126"/>
                  </a:cubicBezTo>
                  <a:lnTo>
                    <a:pt x="4656" y="4126"/>
                  </a:lnTo>
                  <a:cubicBezTo>
                    <a:pt x="4624" y="4031"/>
                    <a:pt x="4624" y="3967"/>
                    <a:pt x="4656" y="3872"/>
                  </a:cubicBezTo>
                  <a:cubicBezTo>
                    <a:pt x="5637" y="2155"/>
                    <a:pt x="4413" y="0"/>
                    <a:pt x="2781" y="0"/>
                  </a:cubicBezTo>
                  <a:close/>
                </a:path>
              </a:pathLst>
            </a:custGeom>
            <a:solidFill>
              <a:srgbClr val="5B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0"/>
            <p:cNvSpPr/>
            <p:nvPr/>
          </p:nvSpPr>
          <p:spPr>
            <a:xfrm>
              <a:off x="8499404" y="3505131"/>
              <a:ext cx="208546" cy="187902"/>
            </a:xfrm>
            <a:custGeom>
              <a:avLst/>
              <a:gdLst/>
              <a:ahLst/>
              <a:cxnLst/>
              <a:rect l="l" t="t" r="r" b="b"/>
              <a:pathLst>
                <a:path w="6556" h="5907" extrusionOk="0">
                  <a:moveTo>
                    <a:pt x="3283" y="684"/>
                  </a:moveTo>
                  <a:cubicBezTo>
                    <a:pt x="3716" y="684"/>
                    <a:pt x="4140" y="843"/>
                    <a:pt x="4529" y="1157"/>
                  </a:cubicBezTo>
                  <a:cubicBezTo>
                    <a:pt x="5384" y="1822"/>
                    <a:pt x="5828" y="3247"/>
                    <a:pt x="5131" y="4482"/>
                  </a:cubicBezTo>
                  <a:cubicBezTo>
                    <a:pt x="5099" y="4545"/>
                    <a:pt x="5099" y="4608"/>
                    <a:pt x="5099" y="4672"/>
                  </a:cubicBezTo>
                  <a:cubicBezTo>
                    <a:pt x="4577" y="5020"/>
                    <a:pt x="3920" y="5250"/>
                    <a:pt x="3266" y="5250"/>
                  </a:cubicBezTo>
                  <a:cubicBezTo>
                    <a:pt x="2613" y="5250"/>
                    <a:pt x="1964" y="5020"/>
                    <a:pt x="1457" y="4450"/>
                  </a:cubicBezTo>
                  <a:cubicBezTo>
                    <a:pt x="1109" y="4038"/>
                    <a:pt x="951" y="3563"/>
                    <a:pt x="951" y="3057"/>
                  </a:cubicBezTo>
                  <a:cubicBezTo>
                    <a:pt x="982" y="2423"/>
                    <a:pt x="1299" y="1758"/>
                    <a:pt x="1837" y="1283"/>
                  </a:cubicBezTo>
                  <a:cubicBezTo>
                    <a:pt x="2305" y="882"/>
                    <a:pt x="2800" y="684"/>
                    <a:pt x="3283" y="684"/>
                  </a:cubicBezTo>
                  <a:close/>
                  <a:moveTo>
                    <a:pt x="3339" y="0"/>
                  </a:moveTo>
                  <a:cubicBezTo>
                    <a:pt x="2656" y="0"/>
                    <a:pt x="1955" y="262"/>
                    <a:pt x="1362" y="777"/>
                  </a:cubicBezTo>
                  <a:cubicBezTo>
                    <a:pt x="1204" y="935"/>
                    <a:pt x="1014" y="1125"/>
                    <a:pt x="887" y="1315"/>
                  </a:cubicBezTo>
                  <a:cubicBezTo>
                    <a:pt x="222" y="2265"/>
                    <a:pt x="0" y="3658"/>
                    <a:pt x="824" y="4672"/>
                  </a:cubicBezTo>
                  <a:cubicBezTo>
                    <a:pt x="1362" y="5432"/>
                    <a:pt x="2376" y="5907"/>
                    <a:pt x="3357" y="5907"/>
                  </a:cubicBezTo>
                  <a:cubicBezTo>
                    <a:pt x="4181" y="5907"/>
                    <a:pt x="4909" y="5590"/>
                    <a:pt x="5321" y="4988"/>
                  </a:cubicBezTo>
                  <a:cubicBezTo>
                    <a:pt x="5321" y="4957"/>
                    <a:pt x="5384" y="4957"/>
                    <a:pt x="5384" y="4925"/>
                  </a:cubicBezTo>
                  <a:cubicBezTo>
                    <a:pt x="5448" y="4925"/>
                    <a:pt x="5574" y="4925"/>
                    <a:pt x="5606" y="4830"/>
                  </a:cubicBezTo>
                  <a:cubicBezTo>
                    <a:pt x="5638" y="4798"/>
                    <a:pt x="5701" y="4767"/>
                    <a:pt x="5701" y="4735"/>
                  </a:cubicBezTo>
                  <a:cubicBezTo>
                    <a:pt x="6556" y="3500"/>
                    <a:pt x="6176" y="1822"/>
                    <a:pt x="5258" y="840"/>
                  </a:cubicBezTo>
                  <a:cubicBezTo>
                    <a:pt x="4727" y="278"/>
                    <a:pt x="4042" y="0"/>
                    <a:pt x="3339"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0"/>
            <p:cNvSpPr/>
            <p:nvPr/>
          </p:nvSpPr>
          <p:spPr>
            <a:xfrm>
              <a:off x="8621300" y="3579598"/>
              <a:ext cx="31269" cy="67151"/>
            </a:xfrm>
            <a:custGeom>
              <a:avLst/>
              <a:gdLst/>
              <a:ahLst/>
              <a:cxnLst/>
              <a:rect l="l" t="t" r="r" b="b"/>
              <a:pathLst>
                <a:path w="983" h="2111" extrusionOk="0">
                  <a:moveTo>
                    <a:pt x="445" y="0"/>
                  </a:moveTo>
                  <a:cubicBezTo>
                    <a:pt x="391" y="0"/>
                    <a:pt x="336" y="31"/>
                    <a:pt x="317" y="51"/>
                  </a:cubicBezTo>
                  <a:lnTo>
                    <a:pt x="317" y="82"/>
                  </a:lnTo>
                  <a:cubicBezTo>
                    <a:pt x="254" y="114"/>
                    <a:pt x="254" y="209"/>
                    <a:pt x="317" y="272"/>
                  </a:cubicBezTo>
                  <a:cubicBezTo>
                    <a:pt x="507" y="494"/>
                    <a:pt x="602" y="811"/>
                    <a:pt x="507" y="1064"/>
                  </a:cubicBezTo>
                  <a:cubicBezTo>
                    <a:pt x="475" y="1349"/>
                    <a:pt x="349" y="1539"/>
                    <a:pt x="127" y="1666"/>
                  </a:cubicBezTo>
                  <a:cubicBezTo>
                    <a:pt x="0" y="1761"/>
                    <a:pt x="0" y="1856"/>
                    <a:pt x="32" y="1982"/>
                  </a:cubicBezTo>
                  <a:cubicBezTo>
                    <a:pt x="32" y="2014"/>
                    <a:pt x="64" y="2014"/>
                    <a:pt x="64" y="2014"/>
                  </a:cubicBezTo>
                  <a:cubicBezTo>
                    <a:pt x="146" y="2075"/>
                    <a:pt x="214" y="2110"/>
                    <a:pt x="270" y="2110"/>
                  </a:cubicBezTo>
                  <a:cubicBezTo>
                    <a:pt x="300" y="2110"/>
                    <a:pt x="326" y="2100"/>
                    <a:pt x="349" y="2077"/>
                  </a:cubicBezTo>
                  <a:cubicBezTo>
                    <a:pt x="697" y="1824"/>
                    <a:pt x="950" y="1444"/>
                    <a:pt x="950" y="1001"/>
                  </a:cubicBezTo>
                  <a:cubicBezTo>
                    <a:pt x="982" y="589"/>
                    <a:pt x="824" y="241"/>
                    <a:pt x="539" y="51"/>
                  </a:cubicBezTo>
                  <a:cubicBezTo>
                    <a:pt x="514" y="13"/>
                    <a:pt x="479" y="0"/>
                    <a:pt x="445"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grpSp>
        <p:nvGrpSpPr>
          <p:cNvPr id="1463" name="Google Shape;1463;p51"/>
          <p:cNvGrpSpPr/>
          <p:nvPr/>
        </p:nvGrpSpPr>
        <p:grpSpPr>
          <a:xfrm>
            <a:off x="4317353" y="3606795"/>
            <a:ext cx="562051" cy="765430"/>
            <a:chOff x="4304853" y="3459670"/>
            <a:chExt cx="562051" cy="765430"/>
          </a:xfrm>
        </p:grpSpPr>
        <p:sp>
          <p:nvSpPr>
            <p:cNvPr id="1464" name="Google Shape;1464;p51"/>
            <p:cNvSpPr/>
            <p:nvPr/>
          </p:nvSpPr>
          <p:spPr>
            <a:xfrm>
              <a:off x="4339687" y="3974260"/>
              <a:ext cx="165154" cy="163144"/>
            </a:xfrm>
            <a:custGeom>
              <a:avLst/>
              <a:gdLst/>
              <a:ahLst/>
              <a:cxnLst/>
              <a:rect l="l" t="t" r="r" b="b"/>
              <a:pathLst>
                <a:path w="5258" h="5194" extrusionOk="0">
                  <a:moveTo>
                    <a:pt x="2185" y="0"/>
                  </a:moveTo>
                  <a:cubicBezTo>
                    <a:pt x="1362" y="1203"/>
                    <a:pt x="0" y="3579"/>
                    <a:pt x="950" y="4877"/>
                  </a:cubicBezTo>
                  <a:cubicBezTo>
                    <a:pt x="1099" y="5097"/>
                    <a:pt x="1285" y="5193"/>
                    <a:pt x="1498" y="5193"/>
                  </a:cubicBezTo>
                  <a:cubicBezTo>
                    <a:pt x="2691" y="5193"/>
                    <a:pt x="4693" y="2176"/>
                    <a:pt x="5257" y="1235"/>
                  </a:cubicBezTo>
                  <a:cubicBezTo>
                    <a:pt x="4244" y="728"/>
                    <a:pt x="3262" y="380"/>
                    <a:pt x="2185" y="0"/>
                  </a:cubicBezTo>
                  <a:close/>
                </a:path>
              </a:pathLst>
            </a:custGeom>
            <a:solidFill>
              <a:srgbClr val="FFF8CD"/>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1"/>
            <p:cNvSpPr/>
            <p:nvPr/>
          </p:nvSpPr>
          <p:spPr>
            <a:xfrm>
              <a:off x="4576424" y="3476286"/>
              <a:ext cx="275560" cy="223451"/>
            </a:xfrm>
            <a:custGeom>
              <a:avLst/>
              <a:gdLst/>
              <a:ahLst/>
              <a:cxnLst/>
              <a:rect l="l" t="t" r="r" b="b"/>
              <a:pathLst>
                <a:path w="8773" h="7114" extrusionOk="0">
                  <a:moveTo>
                    <a:pt x="5352" y="970"/>
                  </a:moveTo>
                  <a:cubicBezTo>
                    <a:pt x="6492" y="1065"/>
                    <a:pt x="6492" y="2395"/>
                    <a:pt x="6366" y="3250"/>
                  </a:cubicBezTo>
                  <a:cubicBezTo>
                    <a:pt x="6353" y="3343"/>
                    <a:pt x="6273" y="3385"/>
                    <a:pt x="6192" y="3385"/>
                  </a:cubicBezTo>
                  <a:cubicBezTo>
                    <a:pt x="6079" y="3385"/>
                    <a:pt x="5962" y="3302"/>
                    <a:pt x="6017" y="3155"/>
                  </a:cubicBezTo>
                  <a:cubicBezTo>
                    <a:pt x="6144" y="2458"/>
                    <a:pt x="6239" y="1381"/>
                    <a:pt x="5289" y="1223"/>
                  </a:cubicBezTo>
                  <a:cubicBezTo>
                    <a:pt x="5194" y="1191"/>
                    <a:pt x="5226" y="970"/>
                    <a:pt x="5352" y="970"/>
                  </a:cubicBezTo>
                  <a:close/>
                  <a:moveTo>
                    <a:pt x="4668" y="0"/>
                  </a:moveTo>
                  <a:cubicBezTo>
                    <a:pt x="2579" y="0"/>
                    <a:pt x="895" y="2774"/>
                    <a:pt x="0" y="4390"/>
                  </a:cubicBezTo>
                  <a:cubicBezTo>
                    <a:pt x="1615" y="5277"/>
                    <a:pt x="3231" y="6258"/>
                    <a:pt x="4909" y="7113"/>
                  </a:cubicBezTo>
                  <a:cubicBezTo>
                    <a:pt x="4909" y="7082"/>
                    <a:pt x="4909" y="7050"/>
                    <a:pt x="4941" y="6987"/>
                  </a:cubicBezTo>
                  <a:cubicBezTo>
                    <a:pt x="5922" y="5182"/>
                    <a:pt x="8773" y="970"/>
                    <a:pt x="5289" y="83"/>
                  </a:cubicBezTo>
                  <a:cubicBezTo>
                    <a:pt x="5078" y="27"/>
                    <a:pt x="4871" y="0"/>
                    <a:pt x="4668"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1"/>
            <p:cNvSpPr/>
            <p:nvPr/>
          </p:nvSpPr>
          <p:spPr>
            <a:xfrm>
              <a:off x="4521708" y="3605193"/>
              <a:ext cx="233785" cy="152244"/>
            </a:xfrm>
            <a:custGeom>
              <a:avLst/>
              <a:gdLst/>
              <a:ahLst/>
              <a:cxnLst/>
              <a:rect l="l" t="t" r="r" b="b"/>
              <a:pathLst>
                <a:path w="7443" h="4847" extrusionOk="0">
                  <a:moveTo>
                    <a:pt x="792" y="1"/>
                  </a:moveTo>
                  <a:cubicBezTo>
                    <a:pt x="602" y="96"/>
                    <a:pt x="381" y="159"/>
                    <a:pt x="222" y="349"/>
                  </a:cubicBezTo>
                  <a:cubicBezTo>
                    <a:pt x="64" y="571"/>
                    <a:pt x="1" y="793"/>
                    <a:pt x="1" y="1078"/>
                  </a:cubicBezTo>
                  <a:cubicBezTo>
                    <a:pt x="2217" y="2313"/>
                    <a:pt x="4403" y="3611"/>
                    <a:pt x="6651" y="4783"/>
                  </a:cubicBezTo>
                  <a:lnTo>
                    <a:pt x="6683" y="4846"/>
                  </a:lnTo>
                  <a:cubicBezTo>
                    <a:pt x="7158" y="4688"/>
                    <a:pt x="7443" y="4055"/>
                    <a:pt x="7158" y="3611"/>
                  </a:cubicBezTo>
                  <a:lnTo>
                    <a:pt x="7158" y="3611"/>
                  </a:lnTo>
                  <a:cubicBezTo>
                    <a:pt x="7118" y="3624"/>
                    <a:pt x="7090" y="3632"/>
                    <a:pt x="7068" y="3632"/>
                  </a:cubicBezTo>
                  <a:cubicBezTo>
                    <a:pt x="7037" y="3632"/>
                    <a:pt x="7018" y="3617"/>
                    <a:pt x="6999" y="3579"/>
                  </a:cubicBezTo>
                  <a:cubicBezTo>
                    <a:pt x="4878" y="2629"/>
                    <a:pt x="2661" y="1426"/>
                    <a:pt x="792"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1"/>
            <p:cNvSpPr/>
            <p:nvPr/>
          </p:nvSpPr>
          <p:spPr>
            <a:xfrm>
              <a:off x="4737557" y="3506723"/>
              <a:ext cx="41807" cy="75290"/>
            </a:xfrm>
            <a:custGeom>
              <a:avLst/>
              <a:gdLst/>
              <a:ahLst/>
              <a:cxnLst/>
              <a:rect l="l" t="t" r="r" b="b"/>
              <a:pathLst>
                <a:path w="1331" h="2397" extrusionOk="0">
                  <a:moveTo>
                    <a:pt x="159" y="1"/>
                  </a:moveTo>
                  <a:cubicBezTo>
                    <a:pt x="64" y="1"/>
                    <a:pt x="1" y="222"/>
                    <a:pt x="127" y="222"/>
                  </a:cubicBezTo>
                  <a:cubicBezTo>
                    <a:pt x="1077" y="349"/>
                    <a:pt x="951" y="1489"/>
                    <a:pt x="824" y="2154"/>
                  </a:cubicBezTo>
                  <a:cubicBezTo>
                    <a:pt x="804" y="2294"/>
                    <a:pt x="949" y="2397"/>
                    <a:pt x="1066" y="2397"/>
                  </a:cubicBezTo>
                  <a:cubicBezTo>
                    <a:pt x="1134" y="2397"/>
                    <a:pt x="1193" y="2362"/>
                    <a:pt x="1204" y="2281"/>
                  </a:cubicBezTo>
                  <a:cubicBezTo>
                    <a:pt x="1331" y="1394"/>
                    <a:pt x="1331" y="64"/>
                    <a:pt x="159"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1"/>
            <p:cNvSpPr/>
            <p:nvPr/>
          </p:nvSpPr>
          <p:spPr>
            <a:xfrm>
              <a:off x="4304853" y="3459670"/>
              <a:ext cx="562051" cy="765430"/>
            </a:xfrm>
            <a:custGeom>
              <a:avLst/>
              <a:gdLst/>
              <a:ahLst/>
              <a:cxnLst/>
              <a:rect l="l" t="t" r="r" b="b"/>
              <a:pathLst>
                <a:path w="17894" h="24369" extrusionOk="0">
                  <a:moveTo>
                    <a:pt x="13338" y="536"/>
                  </a:moveTo>
                  <a:cubicBezTo>
                    <a:pt x="13534" y="536"/>
                    <a:pt x="13733" y="560"/>
                    <a:pt x="13935" y="612"/>
                  </a:cubicBezTo>
                  <a:cubicBezTo>
                    <a:pt x="17419" y="1499"/>
                    <a:pt x="14568" y="5711"/>
                    <a:pt x="13587" y="7516"/>
                  </a:cubicBezTo>
                  <a:cubicBezTo>
                    <a:pt x="13555" y="7579"/>
                    <a:pt x="13555" y="7611"/>
                    <a:pt x="13555" y="7642"/>
                  </a:cubicBezTo>
                  <a:cubicBezTo>
                    <a:pt x="11877" y="6724"/>
                    <a:pt x="10293" y="5806"/>
                    <a:pt x="8646" y="4919"/>
                  </a:cubicBezTo>
                  <a:cubicBezTo>
                    <a:pt x="9572" y="3269"/>
                    <a:pt x="11265" y="536"/>
                    <a:pt x="13338" y="536"/>
                  </a:cubicBezTo>
                  <a:close/>
                  <a:moveTo>
                    <a:pt x="7633" y="4697"/>
                  </a:moveTo>
                  <a:cubicBezTo>
                    <a:pt x="9501" y="6154"/>
                    <a:pt x="11718" y="7294"/>
                    <a:pt x="13872" y="8276"/>
                  </a:cubicBezTo>
                  <a:cubicBezTo>
                    <a:pt x="13903" y="8292"/>
                    <a:pt x="13943" y="8300"/>
                    <a:pt x="13979" y="8300"/>
                  </a:cubicBezTo>
                  <a:cubicBezTo>
                    <a:pt x="14014" y="8300"/>
                    <a:pt x="14046" y="8292"/>
                    <a:pt x="14062" y="8276"/>
                  </a:cubicBezTo>
                  <a:lnTo>
                    <a:pt x="14062" y="8276"/>
                  </a:lnTo>
                  <a:cubicBezTo>
                    <a:pt x="14347" y="8719"/>
                    <a:pt x="14062" y="9353"/>
                    <a:pt x="13587" y="9511"/>
                  </a:cubicBezTo>
                  <a:cubicBezTo>
                    <a:pt x="11307" y="8276"/>
                    <a:pt x="9121" y="6977"/>
                    <a:pt x="6841" y="5774"/>
                  </a:cubicBezTo>
                  <a:cubicBezTo>
                    <a:pt x="6841" y="5552"/>
                    <a:pt x="6936" y="5267"/>
                    <a:pt x="7095" y="5077"/>
                  </a:cubicBezTo>
                  <a:cubicBezTo>
                    <a:pt x="7253" y="4856"/>
                    <a:pt x="7443" y="4792"/>
                    <a:pt x="7633" y="4697"/>
                  </a:cubicBezTo>
                  <a:close/>
                  <a:moveTo>
                    <a:pt x="7348" y="6407"/>
                  </a:moveTo>
                  <a:cubicBezTo>
                    <a:pt x="8868" y="7484"/>
                    <a:pt x="10546" y="8403"/>
                    <a:pt x="12193" y="9258"/>
                  </a:cubicBezTo>
                  <a:cubicBezTo>
                    <a:pt x="10578" y="12108"/>
                    <a:pt x="8931" y="15021"/>
                    <a:pt x="7285" y="17872"/>
                  </a:cubicBezTo>
                  <a:cubicBezTo>
                    <a:pt x="6588" y="19138"/>
                    <a:pt x="5859" y="20468"/>
                    <a:pt x="4878" y="21545"/>
                  </a:cubicBezTo>
                  <a:cubicBezTo>
                    <a:pt x="3769" y="22717"/>
                    <a:pt x="2344" y="23319"/>
                    <a:pt x="887" y="23825"/>
                  </a:cubicBezTo>
                  <a:cubicBezTo>
                    <a:pt x="951" y="22242"/>
                    <a:pt x="381" y="20722"/>
                    <a:pt x="951" y="19170"/>
                  </a:cubicBezTo>
                  <a:cubicBezTo>
                    <a:pt x="1204" y="18505"/>
                    <a:pt x="1552" y="17872"/>
                    <a:pt x="1901" y="17238"/>
                  </a:cubicBezTo>
                  <a:cubicBezTo>
                    <a:pt x="2376" y="16446"/>
                    <a:pt x="2914" y="15655"/>
                    <a:pt x="3326" y="14863"/>
                  </a:cubicBezTo>
                  <a:cubicBezTo>
                    <a:pt x="4846" y="12108"/>
                    <a:pt x="6271" y="9353"/>
                    <a:pt x="7348" y="6407"/>
                  </a:cubicBezTo>
                  <a:close/>
                  <a:moveTo>
                    <a:pt x="13390" y="0"/>
                  </a:moveTo>
                  <a:cubicBezTo>
                    <a:pt x="11123" y="0"/>
                    <a:pt x="9207" y="2961"/>
                    <a:pt x="8425" y="4666"/>
                  </a:cubicBezTo>
                  <a:cubicBezTo>
                    <a:pt x="8235" y="4571"/>
                    <a:pt x="8045" y="4476"/>
                    <a:pt x="7855" y="4349"/>
                  </a:cubicBezTo>
                  <a:cubicBezTo>
                    <a:pt x="7855" y="4317"/>
                    <a:pt x="7760" y="4286"/>
                    <a:pt x="7728" y="4286"/>
                  </a:cubicBezTo>
                  <a:cubicBezTo>
                    <a:pt x="7710" y="4284"/>
                    <a:pt x="7692" y="4283"/>
                    <a:pt x="7673" y="4283"/>
                  </a:cubicBezTo>
                  <a:cubicBezTo>
                    <a:pt x="7372" y="4283"/>
                    <a:pt x="7054" y="4522"/>
                    <a:pt x="6905" y="4761"/>
                  </a:cubicBezTo>
                  <a:cubicBezTo>
                    <a:pt x="6683" y="5046"/>
                    <a:pt x="6620" y="5362"/>
                    <a:pt x="6683" y="5679"/>
                  </a:cubicBezTo>
                  <a:cubicBezTo>
                    <a:pt x="6651" y="5742"/>
                    <a:pt x="6651" y="5837"/>
                    <a:pt x="6746" y="5869"/>
                  </a:cubicBezTo>
                  <a:cubicBezTo>
                    <a:pt x="6841" y="5996"/>
                    <a:pt x="7000" y="6059"/>
                    <a:pt x="7158" y="6186"/>
                  </a:cubicBezTo>
                  <a:lnTo>
                    <a:pt x="7158" y="6217"/>
                  </a:lnTo>
                  <a:cubicBezTo>
                    <a:pt x="5638" y="9384"/>
                    <a:pt x="4118" y="12583"/>
                    <a:pt x="2376" y="15686"/>
                  </a:cubicBezTo>
                  <a:cubicBezTo>
                    <a:pt x="1679" y="16953"/>
                    <a:pt x="666" y="18188"/>
                    <a:pt x="349" y="19613"/>
                  </a:cubicBezTo>
                  <a:cubicBezTo>
                    <a:pt x="1" y="21102"/>
                    <a:pt x="602" y="22622"/>
                    <a:pt x="444" y="24110"/>
                  </a:cubicBezTo>
                  <a:cubicBezTo>
                    <a:pt x="416" y="24252"/>
                    <a:pt x="565" y="24369"/>
                    <a:pt x="688" y="24369"/>
                  </a:cubicBezTo>
                  <a:cubicBezTo>
                    <a:pt x="702" y="24369"/>
                    <a:pt x="716" y="24367"/>
                    <a:pt x="729" y="24364"/>
                  </a:cubicBezTo>
                  <a:cubicBezTo>
                    <a:pt x="2028" y="23920"/>
                    <a:pt x="3326" y="23445"/>
                    <a:pt x="4434" y="22558"/>
                  </a:cubicBezTo>
                  <a:cubicBezTo>
                    <a:pt x="5511" y="21703"/>
                    <a:pt x="6303" y="20500"/>
                    <a:pt x="6968" y="19328"/>
                  </a:cubicBezTo>
                  <a:cubicBezTo>
                    <a:pt x="8868" y="16066"/>
                    <a:pt x="10736" y="12741"/>
                    <a:pt x="12605" y="9479"/>
                  </a:cubicBezTo>
                  <a:lnTo>
                    <a:pt x="13302" y="9828"/>
                  </a:lnTo>
                  <a:cubicBezTo>
                    <a:pt x="13324" y="9833"/>
                    <a:pt x="13347" y="9836"/>
                    <a:pt x="13368" y="9836"/>
                  </a:cubicBezTo>
                  <a:cubicBezTo>
                    <a:pt x="13470" y="9836"/>
                    <a:pt x="13561" y="9779"/>
                    <a:pt x="13587" y="9701"/>
                  </a:cubicBezTo>
                  <a:cubicBezTo>
                    <a:pt x="14378" y="9638"/>
                    <a:pt x="14790" y="8529"/>
                    <a:pt x="14220" y="7927"/>
                  </a:cubicBezTo>
                  <a:cubicBezTo>
                    <a:pt x="14185" y="7875"/>
                    <a:pt x="14141" y="7852"/>
                    <a:pt x="14103" y="7852"/>
                  </a:cubicBezTo>
                  <a:cubicBezTo>
                    <a:pt x="14071" y="7852"/>
                    <a:pt x="14044" y="7867"/>
                    <a:pt x="14030" y="7896"/>
                  </a:cubicBezTo>
                  <a:cubicBezTo>
                    <a:pt x="13998" y="7832"/>
                    <a:pt x="13935" y="7832"/>
                    <a:pt x="13903" y="7801"/>
                  </a:cubicBezTo>
                  <a:cubicBezTo>
                    <a:pt x="13935" y="7801"/>
                    <a:pt x="13998" y="7769"/>
                    <a:pt x="13998" y="7737"/>
                  </a:cubicBezTo>
                  <a:cubicBezTo>
                    <a:pt x="15107" y="5711"/>
                    <a:pt x="17894" y="1499"/>
                    <a:pt x="14315" y="169"/>
                  </a:cubicBezTo>
                  <a:cubicBezTo>
                    <a:pt x="14002" y="53"/>
                    <a:pt x="13693" y="0"/>
                    <a:pt x="13390"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1"/>
            <p:cNvSpPr/>
            <p:nvPr/>
          </p:nvSpPr>
          <p:spPr>
            <a:xfrm>
              <a:off x="4550542" y="3702690"/>
              <a:ext cx="65992" cy="29494"/>
            </a:xfrm>
            <a:custGeom>
              <a:avLst/>
              <a:gdLst/>
              <a:ahLst/>
              <a:cxnLst/>
              <a:rect l="l" t="t" r="r" b="b"/>
              <a:pathLst>
                <a:path w="2101" h="939" extrusionOk="0">
                  <a:moveTo>
                    <a:pt x="159" y="0"/>
                  </a:moveTo>
                  <a:cubicBezTo>
                    <a:pt x="33" y="0"/>
                    <a:pt x="1" y="95"/>
                    <a:pt x="64" y="127"/>
                  </a:cubicBezTo>
                  <a:cubicBezTo>
                    <a:pt x="634" y="412"/>
                    <a:pt x="1268" y="792"/>
                    <a:pt x="1838" y="919"/>
                  </a:cubicBezTo>
                  <a:cubicBezTo>
                    <a:pt x="1860" y="932"/>
                    <a:pt x="1882" y="938"/>
                    <a:pt x="1902" y="938"/>
                  </a:cubicBezTo>
                  <a:cubicBezTo>
                    <a:pt x="2026" y="938"/>
                    <a:pt x="2100" y="720"/>
                    <a:pt x="1964" y="666"/>
                  </a:cubicBezTo>
                  <a:cubicBezTo>
                    <a:pt x="1394" y="349"/>
                    <a:pt x="729" y="159"/>
                    <a:pt x="159"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1"/>
            <p:cNvSpPr/>
            <p:nvPr/>
          </p:nvSpPr>
          <p:spPr>
            <a:xfrm>
              <a:off x="4316789" y="3660914"/>
              <a:ext cx="371078" cy="547131"/>
            </a:xfrm>
            <a:custGeom>
              <a:avLst/>
              <a:gdLst/>
              <a:ahLst/>
              <a:cxnLst/>
              <a:rect l="l" t="t" r="r" b="b"/>
              <a:pathLst>
                <a:path w="11814" h="17419" extrusionOk="0">
                  <a:moveTo>
                    <a:pt x="7601" y="1330"/>
                  </a:moveTo>
                  <a:cubicBezTo>
                    <a:pt x="8171" y="1489"/>
                    <a:pt x="8868" y="1679"/>
                    <a:pt x="9406" y="1996"/>
                  </a:cubicBezTo>
                  <a:cubicBezTo>
                    <a:pt x="9556" y="2055"/>
                    <a:pt x="9452" y="2283"/>
                    <a:pt x="9307" y="2283"/>
                  </a:cubicBezTo>
                  <a:cubicBezTo>
                    <a:pt x="9298" y="2283"/>
                    <a:pt x="9289" y="2282"/>
                    <a:pt x="9280" y="2281"/>
                  </a:cubicBezTo>
                  <a:cubicBezTo>
                    <a:pt x="8710" y="2122"/>
                    <a:pt x="8076" y="1742"/>
                    <a:pt x="7506" y="1489"/>
                  </a:cubicBezTo>
                  <a:cubicBezTo>
                    <a:pt x="7443" y="1425"/>
                    <a:pt x="7475" y="1330"/>
                    <a:pt x="7601" y="1330"/>
                  </a:cubicBezTo>
                  <a:close/>
                  <a:moveTo>
                    <a:pt x="3000" y="9642"/>
                  </a:moveTo>
                  <a:cubicBezTo>
                    <a:pt x="3072" y="9642"/>
                    <a:pt x="3124" y="9729"/>
                    <a:pt x="3073" y="9754"/>
                  </a:cubicBezTo>
                  <a:cubicBezTo>
                    <a:pt x="3073" y="9754"/>
                    <a:pt x="3073" y="9786"/>
                    <a:pt x="3041" y="9786"/>
                  </a:cubicBezTo>
                  <a:cubicBezTo>
                    <a:pt x="4086" y="9881"/>
                    <a:pt x="5289" y="10261"/>
                    <a:pt x="6208" y="10894"/>
                  </a:cubicBezTo>
                  <a:cubicBezTo>
                    <a:pt x="6223" y="10885"/>
                    <a:pt x="6241" y="10880"/>
                    <a:pt x="6261" y="10880"/>
                  </a:cubicBezTo>
                  <a:cubicBezTo>
                    <a:pt x="6372" y="10880"/>
                    <a:pt x="6537" y="11014"/>
                    <a:pt x="6430" y="11148"/>
                  </a:cubicBezTo>
                  <a:cubicBezTo>
                    <a:pt x="5638" y="12478"/>
                    <a:pt x="4783" y="13745"/>
                    <a:pt x="3706" y="14821"/>
                  </a:cubicBezTo>
                  <a:cubicBezTo>
                    <a:pt x="3333" y="15194"/>
                    <a:pt x="2840" y="15601"/>
                    <a:pt x="2329" y="15601"/>
                  </a:cubicBezTo>
                  <a:cubicBezTo>
                    <a:pt x="2145" y="15601"/>
                    <a:pt x="1958" y="15549"/>
                    <a:pt x="1774" y="15423"/>
                  </a:cubicBezTo>
                  <a:cubicBezTo>
                    <a:pt x="1046" y="14948"/>
                    <a:pt x="1141" y="13840"/>
                    <a:pt x="1236" y="13080"/>
                  </a:cubicBezTo>
                  <a:cubicBezTo>
                    <a:pt x="1362" y="12351"/>
                    <a:pt x="1616" y="11655"/>
                    <a:pt x="1964" y="11021"/>
                  </a:cubicBezTo>
                  <a:cubicBezTo>
                    <a:pt x="2249" y="10546"/>
                    <a:pt x="2566" y="10071"/>
                    <a:pt x="2946" y="9659"/>
                  </a:cubicBezTo>
                  <a:cubicBezTo>
                    <a:pt x="2964" y="9647"/>
                    <a:pt x="2983" y="9642"/>
                    <a:pt x="3000" y="9642"/>
                  </a:cubicBezTo>
                  <a:close/>
                  <a:moveTo>
                    <a:pt x="6968" y="0"/>
                  </a:moveTo>
                  <a:cubicBezTo>
                    <a:pt x="5891" y="2946"/>
                    <a:pt x="4466" y="5701"/>
                    <a:pt x="2946" y="8456"/>
                  </a:cubicBezTo>
                  <a:cubicBezTo>
                    <a:pt x="2534" y="9248"/>
                    <a:pt x="1996" y="10039"/>
                    <a:pt x="1521" y="10831"/>
                  </a:cubicBezTo>
                  <a:cubicBezTo>
                    <a:pt x="1172" y="11465"/>
                    <a:pt x="824" y="12066"/>
                    <a:pt x="571" y="12763"/>
                  </a:cubicBezTo>
                  <a:cubicBezTo>
                    <a:pt x="1" y="14283"/>
                    <a:pt x="571" y="15835"/>
                    <a:pt x="507" y="17418"/>
                  </a:cubicBezTo>
                  <a:cubicBezTo>
                    <a:pt x="1964" y="16912"/>
                    <a:pt x="3389" y="16310"/>
                    <a:pt x="4498" y="15138"/>
                  </a:cubicBezTo>
                  <a:cubicBezTo>
                    <a:pt x="5479" y="14061"/>
                    <a:pt x="6208" y="12700"/>
                    <a:pt x="6905" y="11433"/>
                  </a:cubicBezTo>
                  <a:cubicBezTo>
                    <a:pt x="8520" y="8583"/>
                    <a:pt x="10198" y="5701"/>
                    <a:pt x="11813" y="2851"/>
                  </a:cubicBezTo>
                  <a:cubicBezTo>
                    <a:pt x="10166" y="1996"/>
                    <a:pt x="8488" y="1077"/>
                    <a:pt x="6968" y="0"/>
                  </a:cubicBezTo>
                  <a:close/>
                </a:path>
              </a:pathLst>
            </a:custGeom>
            <a:solidFill>
              <a:srgbClr val="D8EEF9"/>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1"/>
            <p:cNvSpPr/>
            <p:nvPr/>
          </p:nvSpPr>
          <p:spPr>
            <a:xfrm>
              <a:off x="4339687" y="3962639"/>
              <a:ext cx="182429" cy="186513"/>
            </a:xfrm>
            <a:custGeom>
              <a:avLst/>
              <a:gdLst/>
              <a:ahLst/>
              <a:cxnLst/>
              <a:rect l="l" t="t" r="r" b="b"/>
              <a:pathLst>
                <a:path w="5808" h="5938" extrusionOk="0">
                  <a:moveTo>
                    <a:pt x="2185" y="370"/>
                  </a:moveTo>
                  <a:cubicBezTo>
                    <a:pt x="3294" y="750"/>
                    <a:pt x="4244" y="1098"/>
                    <a:pt x="5289" y="1605"/>
                  </a:cubicBezTo>
                  <a:cubicBezTo>
                    <a:pt x="4697" y="2546"/>
                    <a:pt x="2737" y="5563"/>
                    <a:pt x="1499" y="5563"/>
                  </a:cubicBezTo>
                  <a:cubicBezTo>
                    <a:pt x="1279" y="5563"/>
                    <a:pt x="1081" y="5467"/>
                    <a:pt x="919" y="5247"/>
                  </a:cubicBezTo>
                  <a:cubicBezTo>
                    <a:pt x="0" y="3885"/>
                    <a:pt x="1362" y="1573"/>
                    <a:pt x="2185" y="370"/>
                  </a:cubicBezTo>
                  <a:close/>
                  <a:moveTo>
                    <a:pt x="2281" y="1"/>
                  </a:moveTo>
                  <a:cubicBezTo>
                    <a:pt x="2261" y="1"/>
                    <a:pt x="2239" y="7"/>
                    <a:pt x="2217" y="22"/>
                  </a:cubicBezTo>
                  <a:cubicBezTo>
                    <a:pt x="1837" y="433"/>
                    <a:pt x="1520" y="908"/>
                    <a:pt x="1235" y="1383"/>
                  </a:cubicBezTo>
                  <a:cubicBezTo>
                    <a:pt x="887" y="2017"/>
                    <a:pt x="633" y="2714"/>
                    <a:pt x="507" y="3442"/>
                  </a:cubicBezTo>
                  <a:cubicBezTo>
                    <a:pt x="412" y="4170"/>
                    <a:pt x="317" y="5279"/>
                    <a:pt x="1045" y="5754"/>
                  </a:cubicBezTo>
                  <a:cubicBezTo>
                    <a:pt x="1235" y="5883"/>
                    <a:pt x="1428" y="5938"/>
                    <a:pt x="1617" y="5938"/>
                  </a:cubicBezTo>
                  <a:cubicBezTo>
                    <a:pt x="2123" y="5938"/>
                    <a:pt x="2608" y="5552"/>
                    <a:pt x="2977" y="5184"/>
                  </a:cubicBezTo>
                  <a:cubicBezTo>
                    <a:pt x="4054" y="4139"/>
                    <a:pt x="4909" y="2840"/>
                    <a:pt x="5701" y="1573"/>
                  </a:cubicBezTo>
                  <a:cubicBezTo>
                    <a:pt x="5808" y="1440"/>
                    <a:pt x="5666" y="1306"/>
                    <a:pt x="5543" y="1306"/>
                  </a:cubicBezTo>
                  <a:cubicBezTo>
                    <a:pt x="5520" y="1306"/>
                    <a:pt x="5498" y="1310"/>
                    <a:pt x="5479" y="1320"/>
                  </a:cubicBezTo>
                  <a:cubicBezTo>
                    <a:pt x="4592" y="687"/>
                    <a:pt x="3420" y="275"/>
                    <a:pt x="2312" y="148"/>
                  </a:cubicBezTo>
                  <a:cubicBezTo>
                    <a:pt x="2344" y="148"/>
                    <a:pt x="2344" y="117"/>
                    <a:pt x="2344" y="117"/>
                  </a:cubicBezTo>
                  <a:cubicBezTo>
                    <a:pt x="2392" y="68"/>
                    <a:pt x="2348" y="1"/>
                    <a:pt x="2281"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2" name="Google Shape;1472;p51"/>
          <p:cNvSpPr/>
          <p:nvPr/>
        </p:nvSpPr>
        <p:spPr>
          <a:xfrm>
            <a:off x="3605572" y="3491049"/>
            <a:ext cx="504068" cy="481233"/>
          </a:xfrm>
          <a:custGeom>
            <a:avLst/>
            <a:gdLst/>
            <a:ahLst/>
            <a:cxnLst/>
            <a:rect l="l" t="t" r="r" b="b"/>
            <a:pathLst>
              <a:path w="16048" h="15321" extrusionOk="0">
                <a:moveTo>
                  <a:pt x="5606" y="531"/>
                </a:moveTo>
                <a:lnTo>
                  <a:pt x="5606" y="531"/>
                </a:lnTo>
                <a:cubicBezTo>
                  <a:pt x="8741" y="658"/>
                  <a:pt x="11908" y="595"/>
                  <a:pt x="15075" y="658"/>
                </a:cubicBezTo>
                <a:cubicBezTo>
                  <a:pt x="13713" y="1988"/>
                  <a:pt x="12383" y="3287"/>
                  <a:pt x="10989" y="4553"/>
                </a:cubicBezTo>
                <a:cubicBezTo>
                  <a:pt x="9184" y="4363"/>
                  <a:pt x="7348" y="4268"/>
                  <a:pt x="5479" y="4237"/>
                </a:cubicBezTo>
                <a:cubicBezTo>
                  <a:pt x="4821" y="4237"/>
                  <a:pt x="4150" y="4216"/>
                  <a:pt x="3472" y="4216"/>
                </a:cubicBezTo>
                <a:cubicBezTo>
                  <a:pt x="2680" y="4216"/>
                  <a:pt x="1879" y="4244"/>
                  <a:pt x="1077" y="4363"/>
                </a:cubicBezTo>
                <a:cubicBezTo>
                  <a:pt x="2597" y="3223"/>
                  <a:pt x="4054" y="1988"/>
                  <a:pt x="5511" y="785"/>
                </a:cubicBezTo>
                <a:cubicBezTo>
                  <a:pt x="5637" y="690"/>
                  <a:pt x="5637" y="626"/>
                  <a:pt x="5606" y="531"/>
                </a:cubicBezTo>
                <a:close/>
                <a:moveTo>
                  <a:pt x="15455" y="975"/>
                </a:moveTo>
                <a:cubicBezTo>
                  <a:pt x="15075" y="4110"/>
                  <a:pt x="15170" y="7372"/>
                  <a:pt x="15487" y="10475"/>
                </a:cubicBezTo>
                <a:lnTo>
                  <a:pt x="15455" y="10539"/>
                </a:lnTo>
                <a:cubicBezTo>
                  <a:pt x="14283" y="11869"/>
                  <a:pt x="13143" y="13231"/>
                  <a:pt x="11908" y="14529"/>
                </a:cubicBezTo>
                <a:cubicBezTo>
                  <a:pt x="11750" y="11362"/>
                  <a:pt x="11750" y="8100"/>
                  <a:pt x="11401" y="4933"/>
                </a:cubicBezTo>
                <a:cubicBezTo>
                  <a:pt x="11433" y="4870"/>
                  <a:pt x="11433" y="4775"/>
                  <a:pt x="11401" y="4712"/>
                </a:cubicBezTo>
                <a:cubicBezTo>
                  <a:pt x="12858" y="3603"/>
                  <a:pt x="14283" y="2336"/>
                  <a:pt x="15455" y="975"/>
                </a:cubicBezTo>
                <a:close/>
                <a:moveTo>
                  <a:pt x="5393" y="4740"/>
                </a:moveTo>
                <a:cubicBezTo>
                  <a:pt x="5528" y="4740"/>
                  <a:pt x="5662" y="4741"/>
                  <a:pt x="5796" y="4743"/>
                </a:cubicBezTo>
                <a:cubicBezTo>
                  <a:pt x="7538" y="4775"/>
                  <a:pt x="9279" y="4902"/>
                  <a:pt x="11021" y="5028"/>
                </a:cubicBezTo>
                <a:cubicBezTo>
                  <a:pt x="10863" y="8259"/>
                  <a:pt x="11180" y="11584"/>
                  <a:pt x="11433" y="14814"/>
                </a:cubicBezTo>
                <a:cubicBezTo>
                  <a:pt x="8631" y="14711"/>
                  <a:pt x="5808" y="14567"/>
                  <a:pt x="2999" y="14567"/>
                </a:cubicBezTo>
                <a:cubicBezTo>
                  <a:pt x="2347" y="14567"/>
                  <a:pt x="1696" y="14574"/>
                  <a:pt x="1045" y="14592"/>
                </a:cubicBezTo>
                <a:cubicBezTo>
                  <a:pt x="982" y="11362"/>
                  <a:pt x="1045" y="7942"/>
                  <a:pt x="570" y="4743"/>
                </a:cubicBezTo>
                <a:lnTo>
                  <a:pt x="570" y="4743"/>
                </a:lnTo>
                <a:cubicBezTo>
                  <a:pt x="1096" y="4791"/>
                  <a:pt x="1627" y="4807"/>
                  <a:pt x="2159" y="4807"/>
                </a:cubicBezTo>
                <a:cubicBezTo>
                  <a:pt x="3250" y="4807"/>
                  <a:pt x="4343" y="4740"/>
                  <a:pt x="5393" y="4740"/>
                </a:cubicBezTo>
                <a:close/>
                <a:moveTo>
                  <a:pt x="10145" y="0"/>
                </a:moveTo>
                <a:cubicBezTo>
                  <a:pt x="8532" y="0"/>
                  <a:pt x="6923" y="67"/>
                  <a:pt x="5321" y="246"/>
                </a:cubicBezTo>
                <a:cubicBezTo>
                  <a:pt x="5194" y="246"/>
                  <a:pt x="5131" y="341"/>
                  <a:pt x="5162" y="436"/>
                </a:cubicBezTo>
                <a:cubicBezTo>
                  <a:pt x="3516" y="1766"/>
                  <a:pt x="1742" y="3097"/>
                  <a:pt x="190" y="4553"/>
                </a:cubicBezTo>
                <a:cubicBezTo>
                  <a:pt x="95" y="4617"/>
                  <a:pt x="159" y="4775"/>
                  <a:pt x="222" y="4807"/>
                </a:cubicBezTo>
                <a:cubicBezTo>
                  <a:pt x="0" y="8100"/>
                  <a:pt x="349" y="11520"/>
                  <a:pt x="507" y="14782"/>
                </a:cubicBezTo>
                <a:cubicBezTo>
                  <a:pt x="529" y="14962"/>
                  <a:pt x="679" y="15046"/>
                  <a:pt x="809" y="15046"/>
                </a:cubicBezTo>
                <a:cubicBezTo>
                  <a:pt x="863" y="15046"/>
                  <a:pt x="913" y="15032"/>
                  <a:pt x="950" y="15004"/>
                </a:cubicBezTo>
                <a:cubicBezTo>
                  <a:pt x="4466" y="15226"/>
                  <a:pt x="8013" y="15194"/>
                  <a:pt x="11560" y="15321"/>
                </a:cubicBezTo>
                <a:cubicBezTo>
                  <a:pt x="11686" y="15321"/>
                  <a:pt x="11781" y="15226"/>
                  <a:pt x="11781" y="15099"/>
                </a:cubicBezTo>
                <a:cubicBezTo>
                  <a:pt x="11813" y="15067"/>
                  <a:pt x="11876" y="15067"/>
                  <a:pt x="11876" y="15036"/>
                </a:cubicBezTo>
                <a:cubicBezTo>
                  <a:pt x="13238" y="13864"/>
                  <a:pt x="14600" y="12471"/>
                  <a:pt x="15645" y="11014"/>
                </a:cubicBezTo>
                <a:cubicBezTo>
                  <a:pt x="15698" y="11032"/>
                  <a:pt x="15754" y="11042"/>
                  <a:pt x="15806" y="11042"/>
                </a:cubicBezTo>
                <a:cubicBezTo>
                  <a:pt x="15939" y="11042"/>
                  <a:pt x="16048" y="10974"/>
                  <a:pt x="16025" y="10792"/>
                </a:cubicBezTo>
                <a:cubicBezTo>
                  <a:pt x="15645" y="7372"/>
                  <a:pt x="15740" y="3952"/>
                  <a:pt x="15772" y="500"/>
                </a:cubicBezTo>
                <a:lnTo>
                  <a:pt x="15772" y="468"/>
                </a:lnTo>
                <a:cubicBezTo>
                  <a:pt x="15772" y="310"/>
                  <a:pt x="15708" y="183"/>
                  <a:pt x="15550" y="183"/>
                </a:cubicBezTo>
                <a:cubicBezTo>
                  <a:pt x="13747" y="83"/>
                  <a:pt x="11944" y="0"/>
                  <a:pt x="10145" y="0"/>
                </a:cubicBezTo>
                <a:close/>
              </a:path>
            </a:pathLst>
          </a:custGeom>
          <a:solidFill>
            <a:srgbClr val="565555"/>
          </a:solidFill>
          <a:ln w="317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51"/>
          <p:cNvGrpSpPr/>
          <p:nvPr/>
        </p:nvGrpSpPr>
        <p:grpSpPr>
          <a:xfrm>
            <a:off x="4983651" y="3369277"/>
            <a:ext cx="800826" cy="1373099"/>
            <a:chOff x="4855942" y="3358530"/>
            <a:chExt cx="721205" cy="1236580"/>
          </a:xfrm>
        </p:grpSpPr>
        <p:sp>
          <p:nvSpPr>
            <p:cNvPr id="1474" name="Google Shape;1474;p51"/>
            <p:cNvSpPr/>
            <p:nvPr/>
          </p:nvSpPr>
          <p:spPr>
            <a:xfrm>
              <a:off x="5208079" y="3368456"/>
              <a:ext cx="45764" cy="47775"/>
            </a:xfrm>
            <a:custGeom>
              <a:avLst/>
              <a:gdLst/>
              <a:ahLst/>
              <a:cxnLst/>
              <a:rect l="l" t="t" r="r" b="b"/>
              <a:pathLst>
                <a:path w="1457" h="1521" extrusionOk="0">
                  <a:moveTo>
                    <a:pt x="634" y="1"/>
                  </a:moveTo>
                  <a:lnTo>
                    <a:pt x="539" y="96"/>
                  </a:lnTo>
                  <a:cubicBezTo>
                    <a:pt x="222" y="254"/>
                    <a:pt x="0" y="476"/>
                    <a:pt x="0" y="887"/>
                  </a:cubicBezTo>
                  <a:cubicBezTo>
                    <a:pt x="0" y="1267"/>
                    <a:pt x="317" y="1521"/>
                    <a:pt x="665" y="1521"/>
                  </a:cubicBezTo>
                  <a:cubicBezTo>
                    <a:pt x="1014" y="1489"/>
                    <a:pt x="1425" y="1236"/>
                    <a:pt x="1425" y="856"/>
                  </a:cubicBezTo>
                  <a:cubicBezTo>
                    <a:pt x="1457" y="412"/>
                    <a:pt x="1045" y="64"/>
                    <a:pt x="634" y="1"/>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1"/>
            <p:cNvSpPr/>
            <p:nvPr/>
          </p:nvSpPr>
          <p:spPr>
            <a:xfrm>
              <a:off x="5055866" y="3455242"/>
              <a:ext cx="92565" cy="55156"/>
            </a:xfrm>
            <a:custGeom>
              <a:avLst/>
              <a:gdLst/>
              <a:ahLst/>
              <a:cxnLst/>
              <a:rect l="l" t="t" r="r" b="b"/>
              <a:pathLst>
                <a:path w="2947" h="1756" extrusionOk="0">
                  <a:moveTo>
                    <a:pt x="1521" y="0"/>
                  </a:moveTo>
                  <a:cubicBezTo>
                    <a:pt x="1240" y="0"/>
                    <a:pt x="951" y="60"/>
                    <a:pt x="698" y="120"/>
                  </a:cubicBezTo>
                  <a:cubicBezTo>
                    <a:pt x="650" y="135"/>
                    <a:pt x="618" y="143"/>
                    <a:pt x="595" y="143"/>
                  </a:cubicBezTo>
                  <a:cubicBezTo>
                    <a:pt x="571" y="143"/>
                    <a:pt x="555" y="135"/>
                    <a:pt x="539" y="120"/>
                  </a:cubicBezTo>
                  <a:cubicBezTo>
                    <a:pt x="64" y="341"/>
                    <a:pt x="1" y="1070"/>
                    <a:pt x="381" y="1418"/>
                  </a:cubicBezTo>
                  <a:cubicBezTo>
                    <a:pt x="613" y="1671"/>
                    <a:pt x="958" y="1756"/>
                    <a:pt x="1303" y="1756"/>
                  </a:cubicBezTo>
                  <a:cubicBezTo>
                    <a:pt x="1475" y="1756"/>
                    <a:pt x="1648" y="1735"/>
                    <a:pt x="1806" y="1703"/>
                  </a:cubicBezTo>
                  <a:cubicBezTo>
                    <a:pt x="2471" y="1481"/>
                    <a:pt x="2946" y="911"/>
                    <a:pt x="2376" y="310"/>
                  </a:cubicBezTo>
                  <a:cubicBezTo>
                    <a:pt x="2142" y="75"/>
                    <a:pt x="1836" y="0"/>
                    <a:pt x="1521" y="0"/>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1"/>
            <p:cNvSpPr/>
            <p:nvPr/>
          </p:nvSpPr>
          <p:spPr>
            <a:xfrm>
              <a:off x="5210058" y="3538572"/>
              <a:ext cx="107485" cy="94921"/>
            </a:xfrm>
            <a:custGeom>
              <a:avLst/>
              <a:gdLst/>
              <a:ahLst/>
              <a:cxnLst/>
              <a:rect l="l" t="t" r="r" b="b"/>
              <a:pathLst>
                <a:path w="3422" h="3022" extrusionOk="0">
                  <a:moveTo>
                    <a:pt x="1901" y="0"/>
                  </a:moveTo>
                  <a:lnTo>
                    <a:pt x="1901" y="0"/>
                  </a:lnTo>
                  <a:cubicBezTo>
                    <a:pt x="1869" y="32"/>
                    <a:pt x="1837" y="32"/>
                    <a:pt x="1742" y="32"/>
                  </a:cubicBezTo>
                  <a:cubicBezTo>
                    <a:pt x="951" y="190"/>
                    <a:pt x="159" y="570"/>
                    <a:pt x="96" y="1520"/>
                  </a:cubicBezTo>
                  <a:cubicBezTo>
                    <a:pt x="1" y="2312"/>
                    <a:pt x="634" y="2914"/>
                    <a:pt x="1394" y="3009"/>
                  </a:cubicBezTo>
                  <a:cubicBezTo>
                    <a:pt x="1470" y="3017"/>
                    <a:pt x="1543" y="3022"/>
                    <a:pt x="1613" y="3022"/>
                  </a:cubicBezTo>
                  <a:cubicBezTo>
                    <a:pt x="3306" y="3022"/>
                    <a:pt x="3421" y="547"/>
                    <a:pt x="1901" y="0"/>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1"/>
            <p:cNvSpPr/>
            <p:nvPr/>
          </p:nvSpPr>
          <p:spPr>
            <a:xfrm>
              <a:off x="5160336" y="3955132"/>
              <a:ext cx="62694" cy="53711"/>
            </a:xfrm>
            <a:custGeom>
              <a:avLst/>
              <a:gdLst/>
              <a:ahLst/>
              <a:cxnLst/>
              <a:rect l="l" t="t" r="r" b="b"/>
              <a:pathLst>
                <a:path w="1996" h="1710" extrusionOk="0">
                  <a:moveTo>
                    <a:pt x="1032" y="0"/>
                  </a:moveTo>
                  <a:cubicBezTo>
                    <a:pt x="649" y="0"/>
                    <a:pt x="284" y="187"/>
                    <a:pt x="158" y="514"/>
                  </a:cubicBezTo>
                  <a:cubicBezTo>
                    <a:pt x="127" y="577"/>
                    <a:pt x="95" y="609"/>
                    <a:pt x="0" y="609"/>
                  </a:cubicBezTo>
                  <a:cubicBezTo>
                    <a:pt x="0" y="1188"/>
                    <a:pt x="465" y="1710"/>
                    <a:pt x="972" y="1710"/>
                  </a:cubicBezTo>
                  <a:cubicBezTo>
                    <a:pt x="1213" y="1710"/>
                    <a:pt x="1464" y="1592"/>
                    <a:pt x="1679" y="1306"/>
                  </a:cubicBezTo>
                  <a:cubicBezTo>
                    <a:pt x="1995" y="862"/>
                    <a:pt x="1900" y="229"/>
                    <a:pt x="1330" y="39"/>
                  </a:cubicBezTo>
                  <a:cubicBezTo>
                    <a:pt x="1232" y="13"/>
                    <a:pt x="1131" y="0"/>
                    <a:pt x="1032" y="0"/>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1"/>
            <p:cNvSpPr/>
            <p:nvPr/>
          </p:nvSpPr>
          <p:spPr>
            <a:xfrm>
              <a:off x="5216120" y="4101000"/>
              <a:ext cx="90461" cy="81226"/>
            </a:xfrm>
            <a:custGeom>
              <a:avLst/>
              <a:gdLst/>
              <a:ahLst/>
              <a:cxnLst/>
              <a:rect l="l" t="t" r="r" b="b"/>
              <a:pathLst>
                <a:path w="2880" h="2586" extrusionOk="0">
                  <a:moveTo>
                    <a:pt x="1244" y="0"/>
                  </a:moveTo>
                  <a:cubicBezTo>
                    <a:pt x="1167" y="0"/>
                    <a:pt x="1089" y="6"/>
                    <a:pt x="1011" y="19"/>
                  </a:cubicBezTo>
                  <a:cubicBezTo>
                    <a:pt x="536" y="240"/>
                    <a:pt x="188" y="684"/>
                    <a:pt x="93" y="1285"/>
                  </a:cubicBezTo>
                  <a:cubicBezTo>
                    <a:pt x="0" y="2055"/>
                    <a:pt x="566" y="2585"/>
                    <a:pt x="1296" y="2585"/>
                  </a:cubicBezTo>
                  <a:cubicBezTo>
                    <a:pt x="1317" y="2585"/>
                    <a:pt x="1338" y="2585"/>
                    <a:pt x="1359" y="2584"/>
                  </a:cubicBezTo>
                  <a:cubicBezTo>
                    <a:pt x="2119" y="2584"/>
                    <a:pt x="2879" y="2045"/>
                    <a:pt x="2721" y="1190"/>
                  </a:cubicBezTo>
                  <a:cubicBezTo>
                    <a:pt x="2607" y="505"/>
                    <a:pt x="1952" y="0"/>
                    <a:pt x="1244" y="0"/>
                  </a:cubicBez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1"/>
            <p:cNvSpPr/>
            <p:nvPr/>
          </p:nvSpPr>
          <p:spPr>
            <a:xfrm>
              <a:off x="4950831" y="4224912"/>
              <a:ext cx="513899" cy="291139"/>
            </a:xfrm>
            <a:custGeom>
              <a:avLst/>
              <a:gdLst/>
              <a:ahLst/>
              <a:cxnLst/>
              <a:rect l="l" t="t" r="r" b="b"/>
              <a:pathLst>
                <a:path w="16361" h="9269" extrusionOk="0">
                  <a:moveTo>
                    <a:pt x="2463" y="5047"/>
                  </a:moveTo>
                  <a:cubicBezTo>
                    <a:pt x="2500" y="5047"/>
                    <a:pt x="2535" y="5062"/>
                    <a:pt x="2553" y="5099"/>
                  </a:cubicBezTo>
                  <a:cubicBezTo>
                    <a:pt x="3598" y="6429"/>
                    <a:pt x="4992" y="7284"/>
                    <a:pt x="6607" y="7664"/>
                  </a:cubicBezTo>
                  <a:cubicBezTo>
                    <a:pt x="6913" y="7695"/>
                    <a:pt x="6775" y="8109"/>
                    <a:pt x="6509" y="8109"/>
                  </a:cubicBezTo>
                  <a:cubicBezTo>
                    <a:pt x="6500" y="8109"/>
                    <a:pt x="6490" y="8109"/>
                    <a:pt x="6480" y="8108"/>
                  </a:cubicBezTo>
                  <a:cubicBezTo>
                    <a:pt x="4738" y="7760"/>
                    <a:pt x="3313" y="6683"/>
                    <a:pt x="2363" y="5226"/>
                  </a:cubicBezTo>
                  <a:cubicBezTo>
                    <a:pt x="2274" y="5136"/>
                    <a:pt x="2374" y="5047"/>
                    <a:pt x="2463" y="5047"/>
                  </a:cubicBezTo>
                  <a:close/>
                  <a:moveTo>
                    <a:pt x="16361" y="1"/>
                  </a:moveTo>
                  <a:cubicBezTo>
                    <a:pt x="13144" y="636"/>
                    <a:pt x="9892" y="979"/>
                    <a:pt x="6627" y="979"/>
                  </a:cubicBezTo>
                  <a:cubicBezTo>
                    <a:pt x="4523" y="979"/>
                    <a:pt x="2414" y="837"/>
                    <a:pt x="305" y="539"/>
                  </a:cubicBezTo>
                  <a:lnTo>
                    <a:pt x="305" y="539"/>
                  </a:lnTo>
                  <a:cubicBezTo>
                    <a:pt x="0" y="5254"/>
                    <a:pt x="3262" y="9268"/>
                    <a:pt x="8067" y="9268"/>
                  </a:cubicBezTo>
                  <a:cubicBezTo>
                    <a:pt x="8264" y="9268"/>
                    <a:pt x="8463" y="9262"/>
                    <a:pt x="8665" y="9248"/>
                  </a:cubicBezTo>
                  <a:cubicBezTo>
                    <a:pt x="13384" y="8931"/>
                    <a:pt x="16361" y="5004"/>
                    <a:pt x="16361" y="539"/>
                  </a:cubicBezTo>
                  <a:lnTo>
                    <a:pt x="16361" y="1"/>
                  </a:lnTo>
                  <a:close/>
                </a:path>
              </a:pathLst>
            </a:custGeom>
            <a:solidFill>
              <a:srgbClr val="FFF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1"/>
            <p:cNvSpPr/>
            <p:nvPr/>
          </p:nvSpPr>
          <p:spPr>
            <a:xfrm>
              <a:off x="4889770" y="3721064"/>
              <a:ext cx="675441" cy="851996"/>
            </a:xfrm>
            <a:custGeom>
              <a:avLst/>
              <a:gdLst/>
              <a:ahLst/>
              <a:cxnLst/>
              <a:rect l="l" t="t" r="r" b="b"/>
              <a:pathLst>
                <a:path w="21504" h="27125" extrusionOk="0">
                  <a:moveTo>
                    <a:pt x="13198" y="1624"/>
                  </a:moveTo>
                  <a:cubicBezTo>
                    <a:pt x="13482" y="1624"/>
                    <a:pt x="13689" y="2040"/>
                    <a:pt x="13364" y="2202"/>
                  </a:cubicBezTo>
                  <a:cubicBezTo>
                    <a:pt x="12268" y="2775"/>
                    <a:pt x="11037" y="3094"/>
                    <a:pt x="9810" y="3094"/>
                  </a:cubicBezTo>
                  <a:cubicBezTo>
                    <a:pt x="8662" y="3094"/>
                    <a:pt x="7518" y="2815"/>
                    <a:pt x="6492" y="2202"/>
                  </a:cubicBezTo>
                  <a:cubicBezTo>
                    <a:pt x="6379" y="2146"/>
                    <a:pt x="6417" y="1939"/>
                    <a:pt x="6561" y="1939"/>
                  </a:cubicBezTo>
                  <a:cubicBezTo>
                    <a:pt x="6579" y="1939"/>
                    <a:pt x="6598" y="1942"/>
                    <a:pt x="6619" y="1949"/>
                  </a:cubicBezTo>
                  <a:cubicBezTo>
                    <a:pt x="7629" y="2291"/>
                    <a:pt x="8646" y="2486"/>
                    <a:pt x="9657" y="2486"/>
                  </a:cubicBezTo>
                  <a:cubicBezTo>
                    <a:pt x="10801" y="2486"/>
                    <a:pt x="11938" y="2236"/>
                    <a:pt x="13048" y="1664"/>
                  </a:cubicBezTo>
                  <a:cubicBezTo>
                    <a:pt x="13099" y="1636"/>
                    <a:pt x="13150" y="1624"/>
                    <a:pt x="13198" y="1624"/>
                  </a:cubicBezTo>
                  <a:close/>
                  <a:moveTo>
                    <a:pt x="9587" y="7006"/>
                  </a:moveTo>
                  <a:cubicBezTo>
                    <a:pt x="9773" y="7006"/>
                    <a:pt x="9960" y="7041"/>
                    <a:pt x="10134" y="7111"/>
                  </a:cubicBezTo>
                  <a:cubicBezTo>
                    <a:pt x="10926" y="7428"/>
                    <a:pt x="11084" y="8314"/>
                    <a:pt x="10641" y="8979"/>
                  </a:cubicBezTo>
                  <a:cubicBezTo>
                    <a:pt x="10371" y="9384"/>
                    <a:pt x="9937" y="9636"/>
                    <a:pt x="9496" y="9636"/>
                  </a:cubicBezTo>
                  <a:cubicBezTo>
                    <a:pt x="9212" y="9636"/>
                    <a:pt x="8925" y="9532"/>
                    <a:pt x="8677" y="9296"/>
                  </a:cubicBezTo>
                  <a:cubicBezTo>
                    <a:pt x="8107" y="8789"/>
                    <a:pt x="8044" y="7903"/>
                    <a:pt x="8551" y="7364"/>
                  </a:cubicBezTo>
                  <a:cubicBezTo>
                    <a:pt x="8568" y="7312"/>
                    <a:pt x="8605" y="7289"/>
                    <a:pt x="8639" y="7289"/>
                  </a:cubicBezTo>
                  <a:cubicBezTo>
                    <a:pt x="8668" y="7289"/>
                    <a:pt x="8695" y="7304"/>
                    <a:pt x="8709" y="7333"/>
                  </a:cubicBezTo>
                  <a:cubicBezTo>
                    <a:pt x="8950" y="7112"/>
                    <a:pt x="9267" y="7006"/>
                    <a:pt x="9587" y="7006"/>
                  </a:cubicBezTo>
                  <a:close/>
                  <a:moveTo>
                    <a:pt x="11664" y="11561"/>
                  </a:moveTo>
                  <a:cubicBezTo>
                    <a:pt x="12610" y="11561"/>
                    <a:pt x="13515" y="12322"/>
                    <a:pt x="13649" y="13286"/>
                  </a:cubicBezTo>
                  <a:cubicBezTo>
                    <a:pt x="13808" y="14363"/>
                    <a:pt x="12953" y="15155"/>
                    <a:pt x="11908" y="15250"/>
                  </a:cubicBezTo>
                  <a:cubicBezTo>
                    <a:pt x="11865" y="15253"/>
                    <a:pt x="11822" y="15254"/>
                    <a:pt x="11780" y="15254"/>
                  </a:cubicBezTo>
                  <a:cubicBezTo>
                    <a:pt x="10811" y="15254"/>
                    <a:pt x="9885" y="14570"/>
                    <a:pt x="9976" y="13508"/>
                  </a:cubicBezTo>
                  <a:cubicBezTo>
                    <a:pt x="10008" y="12875"/>
                    <a:pt x="10419" y="12241"/>
                    <a:pt x="10958" y="11925"/>
                  </a:cubicBezTo>
                  <a:cubicBezTo>
                    <a:pt x="10958" y="11798"/>
                    <a:pt x="10989" y="11671"/>
                    <a:pt x="11148" y="11640"/>
                  </a:cubicBezTo>
                  <a:cubicBezTo>
                    <a:pt x="11318" y="11586"/>
                    <a:pt x="11491" y="11561"/>
                    <a:pt x="11664" y="11561"/>
                  </a:cubicBezTo>
                  <a:close/>
                  <a:moveTo>
                    <a:pt x="18327" y="15279"/>
                  </a:moveTo>
                  <a:cubicBezTo>
                    <a:pt x="18582" y="15279"/>
                    <a:pt x="18746" y="15488"/>
                    <a:pt x="18717" y="15725"/>
                  </a:cubicBezTo>
                  <a:cubicBezTo>
                    <a:pt x="18875" y="15757"/>
                    <a:pt x="19002" y="15883"/>
                    <a:pt x="19002" y="16042"/>
                  </a:cubicBezTo>
                  <a:cubicBezTo>
                    <a:pt x="19508" y="21204"/>
                    <a:pt x="15550" y="25859"/>
                    <a:pt x="10293" y="25954"/>
                  </a:cubicBezTo>
                  <a:cubicBezTo>
                    <a:pt x="10220" y="25956"/>
                    <a:pt x="10149" y="25957"/>
                    <a:pt x="10077" y="25957"/>
                  </a:cubicBezTo>
                  <a:cubicBezTo>
                    <a:pt x="4981" y="25957"/>
                    <a:pt x="839" y="21543"/>
                    <a:pt x="1932" y="16390"/>
                  </a:cubicBezTo>
                  <a:cubicBezTo>
                    <a:pt x="1932" y="16295"/>
                    <a:pt x="1964" y="16263"/>
                    <a:pt x="2059" y="16263"/>
                  </a:cubicBezTo>
                  <a:cubicBezTo>
                    <a:pt x="2090" y="16137"/>
                    <a:pt x="2185" y="16073"/>
                    <a:pt x="2280" y="16073"/>
                  </a:cubicBezTo>
                  <a:cubicBezTo>
                    <a:pt x="4062" y="16231"/>
                    <a:pt x="5837" y="16311"/>
                    <a:pt x="7606" y="16311"/>
                  </a:cubicBezTo>
                  <a:cubicBezTo>
                    <a:pt x="11182" y="16311"/>
                    <a:pt x="14735" y="15981"/>
                    <a:pt x="18273" y="15282"/>
                  </a:cubicBezTo>
                  <a:cubicBezTo>
                    <a:pt x="18291" y="15280"/>
                    <a:pt x="18309" y="15279"/>
                    <a:pt x="18327" y="15279"/>
                  </a:cubicBezTo>
                  <a:close/>
                  <a:moveTo>
                    <a:pt x="12015" y="0"/>
                  </a:moveTo>
                  <a:cubicBezTo>
                    <a:pt x="11407" y="0"/>
                    <a:pt x="10769" y="89"/>
                    <a:pt x="10198" y="112"/>
                  </a:cubicBezTo>
                  <a:cubicBezTo>
                    <a:pt x="10113" y="115"/>
                    <a:pt x="9998" y="116"/>
                    <a:pt x="9857" y="116"/>
                  </a:cubicBezTo>
                  <a:cubicBezTo>
                    <a:pt x="9625" y="116"/>
                    <a:pt x="9324" y="114"/>
                    <a:pt x="8984" y="114"/>
                  </a:cubicBezTo>
                  <a:cubicBezTo>
                    <a:pt x="7433" y="114"/>
                    <a:pt x="5060" y="168"/>
                    <a:pt x="4592" y="777"/>
                  </a:cubicBezTo>
                  <a:lnTo>
                    <a:pt x="4592" y="904"/>
                  </a:lnTo>
                  <a:cubicBezTo>
                    <a:pt x="4117" y="2519"/>
                    <a:pt x="5035" y="3944"/>
                    <a:pt x="6714" y="4039"/>
                  </a:cubicBezTo>
                  <a:cubicBezTo>
                    <a:pt x="6809" y="4071"/>
                    <a:pt x="6841" y="4102"/>
                    <a:pt x="6872" y="4166"/>
                  </a:cubicBezTo>
                  <a:cubicBezTo>
                    <a:pt x="6900" y="4152"/>
                    <a:pt x="6928" y="4146"/>
                    <a:pt x="6954" y="4146"/>
                  </a:cubicBezTo>
                  <a:cubicBezTo>
                    <a:pt x="7048" y="4146"/>
                    <a:pt x="7126" y="4225"/>
                    <a:pt x="7126" y="4324"/>
                  </a:cubicBezTo>
                  <a:cubicBezTo>
                    <a:pt x="7316" y="5939"/>
                    <a:pt x="7347" y="7586"/>
                    <a:pt x="7506" y="9233"/>
                  </a:cubicBezTo>
                  <a:cubicBezTo>
                    <a:pt x="7540" y="9407"/>
                    <a:pt x="7384" y="9504"/>
                    <a:pt x="7231" y="9504"/>
                  </a:cubicBezTo>
                  <a:cubicBezTo>
                    <a:pt x="7105" y="9504"/>
                    <a:pt x="6982" y="9439"/>
                    <a:pt x="6967" y="9296"/>
                  </a:cubicBezTo>
                  <a:lnTo>
                    <a:pt x="6936" y="9296"/>
                  </a:lnTo>
                  <a:cubicBezTo>
                    <a:pt x="6967" y="9359"/>
                    <a:pt x="6936" y="9454"/>
                    <a:pt x="6841" y="9486"/>
                  </a:cubicBezTo>
                  <a:cubicBezTo>
                    <a:pt x="3167" y="11640"/>
                    <a:pt x="0" y="14712"/>
                    <a:pt x="348" y="19367"/>
                  </a:cubicBezTo>
                  <a:cubicBezTo>
                    <a:pt x="760" y="24149"/>
                    <a:pt x="4909" y="26682"/>
                    <a:pt x="9311" y="27062"/>
                  </a:cubicBezTo>
                  <a:cubicBezTo>
                    <a:pt x="9749" y="27103"/>
                    <a:pt x="10188" y="27125"/>
                    <a:pt x="10627" y="27125"/>
                  </a:cubicBezTo>
                  <a:cubicBezTo>
                    <a:pt x="14253" y="27125"/>
                    <a:pt x="17806" y="25685"/>
                    <a:pt x="19445" y="22154"/>
                  </a:cubicBezTo>
                  <a:cubicBezTo>
                    <a:pt x="21503" y="17657"/>
                    <a:pt x="20395" y="10816"/>
                    <a:pt x="14473" y="10151"/>
                  </a:cubicBezTo>
                  <a:cubicBezTo>
                    <a:pt x="14156" y="10120"/>
                    <a:pt x="14093" y="9866"/>
                    <a:pt x="13998" y="9708"/>
                  </a:cubicBezTo>
                  <a:cubicBezTo>
                    <a:pt x="13966" y="9645"/>
                    <a:pt x="13903" y="9581"/>
                    <a:pt x="13903" y="9454"/>
                  </a:cubicBezTo>
                  <a:cubicBezTo>
                    <a:pt x="13808" y="7808"/>
                    <a:pt x="13839" y="6129"/>
                    <a:pt x="13998" y="4514"/>
                  </a:cubicBezTo>
                  <a:cubicBezTo>
                    <a:pt x="14029" y="4419"/>
                    <a:pt x="14101" y="4372"/>
                    <a:pt x="14168" y="4372"/>
                  </a:cubicBezTo>
                  <a:cubicBezTo>
                    <a:pt x="14235" y="4372"/>
                    <a:pt x="14299" y="4419"/>
                    <a:pt x="14315" y="4514"/>
                  </a:cubicBezTo>
                  <a:cubicBezTo>
                    <a:pt x="14378" y="4577"/>
                    <a:pt x="14378" y="4704"/>
                    <a:pt x="14378" y="4799"/>
                  </a:cubicBezTo>
                  <a:lnTo>
                    <a:pt x="14473" y="4799"/>
                  </a:lnTo>
                  <a:cubicBezTo>
                    <a:pt x="14473" y="4704"/>
                    <a:pt x="14536" y="4577"/>
                    <a:pt x="14631" y="4514"/>
                  </a:cubicBezTo>
                  <a:cubicBezTo>
                    <a:pt x="17608" y="2899"/>
                    <a:pt x="15011" y="366"/>
                    <a:pt x="12699" y="49"/>
                  </a:cubicBezTo>
                  <a:cubicBezTo>
                    <a:pt x="12479" y="14"/>
                    <a:pt x="12249" y="0"/>
                    <a:pt x="12015" y="0"/>
                  </a:cubicBezTo>
                  <a:close/>
                </a:path>
              </a:pathLst>
            </a:custGeom>
            <a:solidFill>
              <a:srgbClr val="D8E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1"/>
            <p:cNvSpPr/>
            <p:nvPr/>
          </p:nvSpPr>
          <p:spPr>
            <a:xfrm>
              <a:off x="4855942" y="3855374"/>
              <a:ext cx="721205" cy="739737"/>
            </a:xfrm>
            <a:custGeom>
              <a:avLst/>
              <a:gdLst/>
              <a:ahLst/>
              <a:cxnLst/>
              <a:rect l="l" t="t" r="r" b="b"/>
              <a:pathLst>
                <a:path w="22961" h="23551" extrusionOk="0">
                  <a:moveTo>
                    <a:pt x="15304" y="1"/>
                  </a:moveTo>
                  <a:cubicBezTo>
                    <a:pt x="15233" y="1"/>
                    <a:pt x="15170" y="48"/>
                    <a:pt x="15170" y="143"/>
                  </a:cubicBezTo>
                  <a:cubicBezTo>
                    <a:pt x="15011" y="1822"/>
                    <a:pt x="14948" y="3468"/>
                    <a:pt x="15043" y="5083"/>
                  </a:cubicBezTo>
                  <a:cubicBezTo>
                    <a:pt x="15043" y="5210"/>
                    <a:pt x="15075" y="5305"/>
                    <a:pt x="15170" y="5337"/>
                  </a:cubicBezTo>
                  <a:cubicBezTo>
                    <a:pt x="15106" y="5527"/>
                    <a:pt x="15233" y="5812"/>
                    <a:pt x="15518" y="5844"/>
                  </a:cubicBezTo>
                  <a:cubicBezTo>
                    <a:pt x="21409" y="6477"/>
                    <a:pt x="22517" y="13349"/>
                    <a:pt x="20459" y="17846"/>
                  </a:cubicBezTo>
                  <a:cubicBezTo>
                    <a:pt x="18870" y="21421"/>
                    <a:pt x="15298" y="22810"/>
                    <a:pt x="11612" y="22810"/>
                  </a:cubicBezTo>
                  <a:cubicBezTo>
                    <a:pt x="11183" y="22810"/>
                    <a:pt x="10753" y="22791"/>
                    <a:pt x="10324" y="22755"/>
                  </a:cubicBezTo>
                  <a:cubicBezTo>
                    <a:pt x="5922" y="22343"/>
                    <a:pt x="1774" y="19778"/>
                    <a:pt x="1394" y="15028"/>
                  </a:cubicBezTo>
                  <a:cubicBezTo>
                    <a:pt x="982" y="10404"/>
                    <a:pt x="4181" y="7300"/>
                    <a:pt x="7886" y="5178"/>
                  </a:cubicBezTo>
                  <a:cubicBezTo>
                    <a:pt x="7949" y="5147"/>
                    <a:pt x="7949" y="5052"/>
                    <a:pt x="7949" y="4988"/>
                  </a:cubicBezTo>
                  <a:cubicBezTo>
                    <a:pt x="7949" y="4890"/>
                    <a:pt x="7872" y="4810"/>
                    <a:pt x="7793" y="4810"/>
                  </a:cubicBezTo>
                  <a:cubicBezTo>
                    <a:pt x="7771" y="4810"/>
                    <a:pt x="7748" y="4816"/>
                    <a:pt x="7728" y="4830"/>
                  </a:cubicBezTo>
                  <a:cubicBezTo>
                    <a:pt x="3167" y="6255"/>
                    <a:pt x="0" y="11069"/>
                    <a:pt x="760" y="15819"/>
                  </a:cubicBezTo>
                  <a:cubicBezTo>
                    <a:pt x="1584" y="20981"/>
                    <a:pt x="6524" y="23420"/>
                    <a:pt x="11306" y="23546"/>
                  </a:cubicBezTo>
                  <a:cubicBezTo>
                    <a:pt x="11421" y="23549"/>
                    <a:pt x="11535" y="23550"/>
                    <a:pt x="11649" y="23550"/>
                  </a:cubicBezTo>
                  <a:cubicBezTo>
                    <a:pt x="16932" y="23550"/>
                    <a:pt x="21051" y="20676"/>
                    <a:pt x="22074" y="15313"/>
                  </a:cubicBezTo>
                  <a:cubicBezTo>
                    <a:pt x="22960" y="10689"/>
                    <a:pt x="20680" y="5685"/>
                    <a:pt x="15645" y="5083"/>
                  </a:cubicBezTo>
                  <a:cubicBezTo>
                    <a:pt x="15708" y="3595"/>
                    <a:pt x="15677" y="2012"/>
                    <a:pt x="15518" y="428"/>
                  </a:cubicBezTo>
                  <a:cubicBezTo>
                    <a:pt x="15487" y="333"/>
                    <a:pt x="15487" y="238"/>
                    <a:pt x="15487" y="143"/>
                  </a:cubicBezTo>
                  <a:cubicBezTo>
                    <a:pt x="15455" y="48"/>
                    <a:pt x="15376" y="1"/>
                    <a:pt x="15304" y="1"/>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1"/>
            <p:cNvSpPr/>
            <p:nvPr/>
          </p:nvSpPr>
          <p:spPr>
            <a:xfrm>
              <a:off x="4916092" y="4201732"/>
              <a:ext cx="586456" cy="334642"/>
            </a:xfrm>
            <a:custGeom>
              <a:avLst/>
              <a:gdLst/>
              <a:ahLst/>
              <a:cxnLst/>
              <a:rect l="l" t="t" r="r" b="b"/>
              <a:pathLst>
                <a:path w="18671" h="10654" extrusionOk="0">
                  <a:moveTo>
                    <a:pt x="17467" y="739"/>
                  </a:moveTo>
                  <a:lnTo>
                    <a:pt x="17467" y="1277"/>
                  </a:lnTo>
                  <a:cubicBezTo>
                    <a:pt x="17467" y="5742"/>
                    <a:pt x="14490" y="9669"/>
                    <a:pt x="9803" y="9986"/>
                  </a:cubicBezTo>
                  <a:cubicBezTo>
                    <a:pt x="9601" y="10000"/>
                    <a:pt x="9401" y="10007"/>
                    <a:pt x="9204" y="10007"/>
                  </a:cubicBezTo>
                  <a:cubicBezTo>
                    <a:pt x="4424" y="10007"/>
                    <a:pt x="1108" y="6021"/>
                    <a:pt x="1442" y="1277"/>
                  </a:cubicBezTo>
                  <a:lnTo>
                    <a:pt x="1442" y="1277"/>
                  </a:lnTo>
                  <a:cubicBezTo>
                    <a:pt x="3519" y="1560"/>
                    <a:pt x="5600" y="1694"/>
                    <a:pt x="7678" y="1694"/>
                  </a:cubicBezTo>
                  <a:cubicBezTo>
                    <a:pt x="10957" y="1694"/>
                    <a:pt x="14230" y="1359"/>
                    <a:pt x="17467" y="739"/>
                  </a:cubicBezTo>
                  <a:close/>
                  <a:moveTo>
                    <a:pt x="17490" y="0"/>
                  </a:moveTo>
                  <a:cubicBezTo>
                    <a:pt x="17463" y="0"/>
                    <a:pt x="17434" y="4"/>
                    <a:pt x="17403" y="10"/>
                  </a:cubicBezTo>
                  <a:cubicBezTo>
                    <a:pt x="13920" y="736"/>
                    <a:pt x="10450" y="1054"/>
                    <a:pt x="6957" y="1054"/>
                  </a:cubicBezTo>
                  <a:cubicBezTo>
                    <a:pt x="5116" y="1054"/>
                    <a:pt x="3269" y="966"/>
                    <a:pt x="1411" y="802"/>
                  </a:cubicBezTo>
                  <a:cubicBezTo>
                    <a:pt x="1284" y="802"/>
                    <a:pt x="1157" y="897"/>
                    <a:pt x="1157" y="992"/>
                  </a:cubicBezTo>
                  <a:cubicBezTo>
                    <a:pt x="1126" y="992"/>
                    <a:pt x="1062" y="1055"/>
                    <a:pt x="1062" y="1119"/>
                  </a:cubicBezTo>
                  <a:cubicBezTo>
                    <a:pt x="0" y="6240"/>
                    <a:pt x="4143" y="10654"/>
                    <a:pt x="9239" y="10654"/>
                  </a:cubicBezTo>
                  <a:cubicBezTo>
                    <a:pt x="9311" y="10654"/>
                    <a:pt x="9382" y="10653"/>
                    <a:pt x="9455" y="10651"/>
                  </a:cubicBezTo>
                  <a:cubicBezTo>
                    <a:pt x="14712" y="10556"/>
                    <a:pt x="18670" y="5901"/>
                    <a:pt x="18164" y="739"/>
                  </a:cubicBezTo>
                  <a:cubicBezTo>
                    <a:pt x="18132" y="580"/>
                    <a:pt x="18005" y="454"/>
                    <a:pt x="17847" y="454"/>
                  </a:cubicBezTo>
                  <a:cubicBezTo>
                    <a:pt x="17875" y="227"/>
                    <a:pt x="17726" y="0"/>
                    <a:pt x="17490" y="0"/>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1"/>
            <p:cNvSpPr/>
            <p:nvPr/>
          </p:nvSpPr>
          <p:spPr>
            <a:xfrm>
              <a:off x="4995748" y="3698355"/>
              <a:ext cx="448095" cy="319848"/>
            </a:xfrm>
            <a:custGeom>
              <a:avLst/>
              <a:gdLst/>
              <a:ahLst/>
              <a:cxnLst/>
              <a:rect l="l" t="t" r="r" b="b"/>
              <a:pathLst>
                <a:path w="14266" h="10183" extrusionOk="0">
                  <a:moveTo>
                    <a:pt x="8825" y="1"/>
                  </a:moveTo>
                  <a:cubicBezTo>
                    <a:pt x="7190" y="1"/>
                    <a:pt x="5434" y="294"/>
                    <a:pt x="4005" y="423"/>
                  </a:cubicBezTo>
                  <a:cubicBezTo>
                    <a:pt x="3182" y="518"/>
                    <a:pt x="1440" y="360"/>
                    <a:pt x="1060" y="1279"/>
                  </a:cubicBezTo>
                  <a:cubicBezTo>
                    <a:pt x="965" y="1279"/>
                    <a:pt x="901" y="1310"/>
                    <a:pt x="838" y="1374"/>
                  </a:cubicBezTo>
                  <a:cubicBezTo>
                    <a:pt x="0" y="3109"/>
                    <a:pt x="1368" y="5099"/>
                    <a:pt x="3178" y="5099"/>
                  </a:cubicBezTo>
                  <a:cubicBezTo>
                    <a:pt x="3283" y="5099"/>
                    <a:pt x="3390" y="5093"/>
                    <a:pt x="3498" y="5079"/>
                  </a:cubicBezTo>
                  <a:lnTo>
                    <a:pt x="3498" y="5079"/>
                  </a:lnTo>
                  <a:cubicBezTo>
                    <a:pt x="3308" y="6694"/>
                    <a:pt x="3435" y="8404"/>
                    <a:pt x="3657" y="9987"/>
                  </a:cubicBezTo>
                  <a:cubicBezTo>
                    <a:pt x="3684" y="10123"/>
                    <a:pt x="3797" y="10183"/>
                    <a:pt x="3916" y="10183"/>
                  </a:cubicBezTo>
                  <a:cubicBezTo>
                    <a:pt x="4076" y="10183"/>
                    <a:pt x="4245" y="10074"/>
                    <a:pt x="4227" y="9892"/>
                  </a:cubicBezTo>
                  <a:cubicBezTo>
                    <a:pt x="4068" y="8277"/>
                    <a:pt x="4037" y="6599"/>
                    <a:pt x="3815" y="4984"/>
                  </a:cubicBezTo>
                  <a:cubicBezTo>
                    <a:pt x="3815" y="4889"/>
                    <a:pt x="3657" y="4825"/>
                    <a:pt x="3593" y="4825"/>
                  </a:cubicBezTo>
                  <a:cubicBezTo>
                    <a:pt x="3562" y="4762"/>
                    <a:pt x="3498" y="4699"/>
                    <a:pt x="3435" y="4699"/>
                  </a:cubicBezTo>
                  <a:cubicBezTo>
                    <a:pt x="1725" y="4604"/>
                    <a:pt x="870" y="3210"/>
                    <a:pt x="1281" y="1595"/>
                  </a:cubicBezTo>
                  <a:lnTo>
                    <a:pt x="1281" y="1469"/>
                  </a:lnTo>
                  <a:cubicBezTo>
                    <a:pt x="1750" y="860"/>
                    <a:pt x="4123" y="805"/>
                    <a:pt x="5686" y="805"/>
                  </a:cubicBezTo>
                  <a:cubicBezTo>
                    <a:pt x="6029" y="805"/>
                    <a:pt x="6333" y="808"/>
                    <a:pt x="6569" y="808"/>
                  </a:cubicBezTo>
                  <a:cubicBezTo>
                    <a:pt x="6713" y="808"/>
                    <a:pt x="6831" y="807"/>
                    <a:pt x="6919" y="804"/>
                  </a:cubicBezTo>
                  <a:cubicBezTo>
                    <a:pt x="7516" y="780"/>
                    <a:pt x="8168" y="665"/>
                    <a:pt x="8792" y="665"/>
                  </a:cubicBezTo>
                  <a:cubicBezTo>
                    <a:pt x="8995" y="665"/>
                    <a:pt x="9195" y="677"/>
                    <a:pt x="9389" y="708"/>
                  </a:cubicBezTo>
                  <a:cubicBezTo>
                    <a:pt x="11701" y="1025"/>
                    <a:pt x="14266" y="3559"/>
                    <a:pt x="11352" y="5205"/>
                  </a:cubicBezTo>
                  <a:cubicBezTo>
                    <a:pt x="11194" y="5237"/>
                    <a:pt x="11162" y="5332"/>
                    <a:pt x="11194" y="5459"/>
                  </a:cubicBezTo>
                  <a:cubicBezTo>
                    <a:pt x="11218" y="5626"/>
                    <a:pt x="11332" y="5757"/>
                    <a:pt x="11468" y="5757"/>
                  </a:cubicBezTo>
                  <a:cubicBezTo>
                    <a:pt x="11512" y="5757"/>
                    <a:pt x="11559" y="5743"/>
                    <a:pt x="11606" y="5712"/>
                  </a:cubicBezTo>
                  <a:cubicBezTo>
                    <a:pt x="14107" y="4350"/>
                    <a:pt x="13791" y="962"/>
                    <a:pt x="10972" y="233"/>
                  </a:cubicBezTo>
                  <a:cubicBezTo>
                    <a:pt x="10311" y="63"/>
                    <a:pt x="9581" y="1"/>
                    <a:pt x="8825" y="1"/>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1"/>
            <p:cNvSpPr/>
            <p:nvPr/>
          </p:nvSpPr>
          <p:spPr>
            <a:xfrm>
              <a:off x="5192154" y="3523527"/>
              <a:ext cx="133335" cy="127273"/>
            </a:xfrm>
            <a:custGeom>
              <a:avLst/>
              <a:gdLst/>
              <a:ahLst/>
              <a:cxnLst/>
              <a:rect l="l" t="t" r="r" b="b"/>
              <a:pathLst>
                <a:path w="4245" h="4052" extrusionOk="0">
                  <a:moveTo>
                    <a:pt x="2471" y="479"/>
                  </a:moveTo>
                  <a:cubicBezTo>
                    <a:pt x="3991" y="1026"/>
                    <a:pt x="3876" y="3501"/>
                    <a:pt x="2183" y="3501"/>
                  </a:cubicBezTo>
                  <a:cubicBezTo>
                    <a:pt x="2113" y="3501"/>
                    <a:pt x="2040" y="3496"/>
                    <a:pt x="1964" y="3488"/>
                  </a:cubicBezTo>
                  <a:cubicBezTo>
                    <a:pt x="1204" y="3393"/>
                    <a:pt x="571" y="2854"/>
                    <a:pt x="666" y="2063"/>
                  </a:cubicBezTo>
                  <a:cubicBezTo>
                    <a:pt x="729" y="1081"/>
                    <a:pt x="1489" y="701"/>
                    <a:pt x="2312" y="542"/>
                  </a:cubicBezTo>
                  <a:cubicBezTo>
                    <a:pt x="2344" y="542"/>
                    <a:pt x="2407" y="511"/>
                    <a:pt x="2439" y="479"/>
                  </a:cubicBezTo>
                  <a:close/>
                  <a:moveTo>
                    <a:pt x="2019" y="1"/>
                  </a:moveTo>
                  <a:cubicBezTo>
                    <a:pt x="1079" y="1"/>
                    <a:pt x="210" y="1046"/>
                    <a:pt x="96" y="1936"/>
                  </a:cubicBezTo>
                  <a:cubicBezTo>
                    <a:pt x="0" y="3044"/>
                    <a:pt x="824" y="3899"/>
                    <a:pt x="1901" y="4026"/>
                  </a:cubicBezTo>
                  <a:cubicBezTo>
                    <a:pt x="2009" y="4043"/>
                    <a:pt x="2116" y="4051"/>
                    <a:pt x="2223" y="4051"/>
                  </a:cubicBezTo>
                  <a:cubicBezTo>
                    <a:pt x="3115" y="4051"/>
                    <a:pt x="3919" y="3471"/>
                    <a:pt x="4117" y="2538"/>
                  </a:cubicBezTo>
                  <a:cubicBezTo>
                    <a:pt x="4244" y="1461"/>
                    <a:pt x="3642" y="384"/>
                    <a:pt x="2566" y="194"/>
                  </a:cubicBezTo>
                  <a:cubicBezTo>
                    <a:pt x="2566" y="194"/>
                    <a:pt x="2534" y="194"/>
                    <a:pt x="2471" y="162"/>
                  </a:cubicBezTo>
                  <a:cubicBezTo>
                    <a:pt x="2439" y="99"/>
                    <a:pt x="2407" y="36"/>
                    <a:pt x="2312" y="36"/>
                  </a:cubicBezTo>
                  <a:cubicBezTo>
                    <a:pt x="2214" y="12"/>
                    <a:pt x="2116" y="1"/>
                    <a:pt x="2019" y="1"/>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1"/>
            <p:cNvSpPr/>
            <p:nvPr/>
          </p:nvSpPr>
          <p:spPr>
            <a:xfrm>
              <a:off x="5201200" y="4084164"/>
              <a:ext cx="122279" cy="116029"/>
            </a:xfrm>
            <a:custGeom>
              <a:avLst/>
              <a:gdLst/>
              <a:ahLst/>
              <a:cxnLst/>
              <a:rect l="l" t="t" r="r" b="b"/>
              <a:pathLst>
                <a:path w="3893" h="3694" extrusionOk="0">
                  <a:moveTo>
                    <a:pt x="1774" y="568"/>
                  </a:moveTo>
                  <a:cubicBezTo>
                    <a:pt x="2454" y="568"/>
                    <a:pt x="3085" y="1070"/>
                    <a:pt x="3228" y="1726"/>
                  </a:cubicBezTo>
                  <a:cubicBezTo>
                    <a:pt x="3386" y="2518"/>
                    <a:pt x="2626" y="3120"/>
                    <a:pt x="1866" y="3120"/>
                  </a:cubicBezTo>
                  <a:cubicBezTo>
                    <a:pt x="1846" y="3121"/>
                    <a:pt x="1825" y="3121"/>
                    <a:pt x="1805" y="3121"/>
                  </a:cubicBezTo>
                  <a:cubicBezTo>
                    <a:pt x="1101" y="3121"/>
                    <a:pt x="478" y="2592"/>
                    <a:pt x="663" y="1853"/>
                  </a:cubicBezTo>
                  <a:cubicBezTo>
                    <a:pt x="694" y="1251"/>
                    <a:pt x="1074" y="840"/>
                    <a:pt x="1549" y="586"/>
                  </a:cubicBezTo>
                  <a:cubicBezTo>
                    <a:pt x="1624" y="574"/>
                    <a:pt x="1699" y="568"/>
                    <a:pt x="1774" y="568"/>
                  </a:cubicBezTo>
                  <a:close/>
                  <a:moveTo>
                    <a:pt x="1749" y="1"/>
                  </a:moveTo>
                  <a:cubicBezTo>
                    <a:pt x="1576" y="1"/>
                    <a:pt x="1403" y="26"/>
                    <a:pt x="1233" y="80"/>
                  </a:cubicBezTo>
                  <a:cubicBezTo>
                    <a:pt x="1074" y="111"/>
                    <a:pt x="1043" y="238"/>
                    <a:pt x="1043" y="365"/>
                  </a:cubicBezTo>
                  <a:cubicBezTo>
                    <a:pt x="473" y="681"/>
                    <a:pt x="93" y="1315"/>
                    <a:pt x="61" y="1948"/>
                  </a:cubicBezTo>
                  <a:cubicBezTo>
                    <a:pt x="0" y="3010"/>
                    <a:pt x="898" y="3694"/>
                    <a:pt x="1865" y="3694"/>
                  </a:cubicBezTo>
                  <a:cubicBezTo>
                    <a:pt x="1907" y="3694"/>
                    <a:pt x="1950" y="3693"/>
                    <a:pt x="1993" y="3690"/>
                  </a:cubicBezTo>
                  <a:cubicBezTo>
                    <a:pt x="2974" y="3595"/>
                    <a:pt x="3893" y="2803"/>
                    <a:pt x="3734" y="1726"/>
                  </a:cubicBezTo>
                  <a:cubicBezTo>
                    <a:pt x="3600" y="762"/>
                    <a:pt x="2695" y="1"/>
                    <a:pt x="1749" y="1"/>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1"/>
            <p:cNvSpPr/>
            <p:nvPr/>
          </p:nvSpPr>
          <p:spPr>
            <a:xfrm>
              <a:off x="5089004" y="3771729"/>
              <a:ext cx="231429" cy="46518"/>
            </a:xfrm>
            <a:custGeom>
              <a:avLst/>
              <a:gdLst/>
              <a:ahLst/>
              <a:cxnLst/>
              <a:rect l="l" t="t" r="r" b="b"/>
              <a:pathLst>
                <a:path w="7368" h="1481" extrusionOk="0">
                  <a:moveTo>
                    <a:pt x="6880" y="1"/>
                  </a:moveTo>
                  <a:cubicBezTo>
                    <a:pt x="6825" y="1"/>
                    <a:pt x="6765" y="16"/>
                    <a:pt x="6705" y="51"/>
                  </a:cubicBezTo>
                  <a:cubicBezTo>
                    <a:pt x="5605" y="617"/>
                    <a:pt x="4488" y="868"/>
                    <a:pt x="3354" y="868"/>
                  </a:cubicBezTo>
                  <a:cubicBezTo>
                    <a:pt x="2331" y="868"/>
                    <a:pt x="1295" y="665"/>
                    <a:pt x="244" y="304"/>
                  </a:cubicBezTo>
                  <a:cubicBezTo>
                    <a:pt x="235" y="302"/>
                    <a:pt x="226" y="302"/>
                    <a:pt x="217" y="302"/>
                  </a:cubicBezTo>
                  <a:cubicBezTo>
                    <a:pt x="76" y="302"/>
                    <a:pt x="0" y="530"/>
                    <a:pt x="149" y="589"/>
                  </a:cubicBezTo>
                  <a:cubicBezTo>
                    <a:pt x="1175" y="1202"/>
                    <a:pt x="2319" y="1481"/>
                    <a:pt x="3467" y="1481"/>
                  </a:cubicBezTo>
                  <a:cubicBezTo>
                    <a:pt x="4694" y="1481"/>
                    <a:pt x="5925" y="1162"/>
                    <a:pt x="7021" y="589"/>
                  </a:cubicBezTo>
                  <a:cubicBezTo>
                    <a:pt x="7368" y="429"/>
                    <a:pt x="7176" y="1"/>
                    <a:pt x="6880" y="1"/>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1"/>
            <p:cNvSpPr/>
            <p:nvPr/>
          </p:nvSpPr>
          <p:spPr>
            <a:xfrm>
              <a:off x="5193159" y="3358530"/>
              <a:ext cx="74630" cy="70861"/>
            </a:xfrm>
            <a:custGeom>
              <a:avLst/>
              <a:gdLst/>
              <a:ahLst/>
              <a:cxnLst/>
              <a:rect l="l" t="t" r="r" b="b"/>
              <a:pathLst>
                <a:path w="2376" h="2256" extrusionOk="0">
                  <a:moveTo>
                    <a:pt x="1140" y="317"/>
                  </a:moveTo>
                  <a:cubicBezTo>
                    <a:pt x="1520" y="380"/>
                    <a:pt x="1932" y="728"/>
                    <a:pt x="1932" y="1172"/>
                  </a:cubicBezTo>
                  <a:cubicBezTo>
                    <a:pt x="1932" y="1552"/>
                    <a:pt x="1520" y="1805"/>
                    <a:pt x="1172" y="1837"/>
                  </a:cubicBezTo>
                  <a:cubicBezTo>
                    <a:pt x="824" y="1837"/>
                    <a:pt x="507" y="1583"/>
                    <a:pt x="507" y="1203"/>
                  </a:cubicBezTo>
                  <a:cubicBezTo>
                    <a:pt x="507" y="792"/>
                    <a:pt x="729" y="570"/>
                    <a:pt x="1045" y="412"/>
                  </a:cubicBezTo>
                  <a:cubicBezTo>
                    <a:pt x="1109" y="380"/>
                    <a:pt x="1140" y="380"/>
                    <a:pt x="1140" y="317"/>
                  </a:cubicBezTo>
                  <a:close/>
                  <a:moveTo>
                    <a:pt x="919" y="0"/>
                  </a:moveTo>
                  <a:cubicBezTo>
                    <a:pt x="317" y="95"/>
                    <a:pt x="0" y="792"/>
                    <a:pt x="64" y="1330"/>
                  </a:cubicBezTo>
                  <a:cubicBezTo>
                    <a:pt x="151" y="1914"/>
                    <a:pt x="616" y="2256"/>
                    <a:pt x="1159" y="2256"/>
                  </a:cubicBezTo>
                  <a:cubicBezTo>
                    <a:pt x="1205" y="2256"/>
                    <a:pt x="1252" y="2253"/>
                    <a:pt x="1299" y="2249"/>
                  </a:cubicBezTo>
                  <a:cubicBezTo>
                    <a:pt x="1900" y="2154"/>
                    <a:pt x="2375" y="1647"/>
                    <a:pt x="2280" y="1045"/>
                  </a:cubicBezTo>
                  <a:cubicBezTo>
                    <a:pt x="2219" y="525"/>
                    <a:pt x="1685" y="93"/>
                    <a:pt x="1163" y="93"/>
                  </a:cubicBezTo>
                  <a:cubicBezTo>
                    <a:pt x="1145" y="93"/>
                    <a:pt x="1127" y="94"/>
                    <a:pt x="1109" y="95"/>
                  </a:cubicBezTo>
                  <a:cubicBezTo>
                    <a:pt x="1077" y="63"/>
                    <a:pt x="982" y="0"/>
                    <a:pt x="919" y="0"/>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1"/>
            <p:cNvSpPr/>
            <p:nvPr/>
          </p:nvSpPr>
          <p:spPr>
            <a:xfrm>
              <a:off x="5144411" y="3941091"/>
              <a:ext cx="94513" cy="82671"/>
            </a:xfrm>
            <a:custGeom>
              <a:avLst/>
              <a:gdLst/>
              <a:ahLst/>
              <a:cxnLst/>
              <a:rect l="l" t="t" r="r" b="b"/>
              <a:pathLst>
                <a:path w="3009" h="2632" extrusionOk="0">
                  <a:moveTo>
                    <a:pt x="1474" y="463"/>
                  </a:moveTo>
                  <a:cubicBezTo>
                    <a:pt x="1583" y="463"/>
                    <a:pt x="1695" y="481"/>
                    <a:pt x="1806" y="518"/>
                  </a:cubicBezTo>
                  <a:cubicBezTo>
                    <a:pt x="2407" y="676"/>
                    <a:pt x="2502" y="1309"/>
                    <a:pt x="2186" y="1784"/>
                  </a:cubicBezTo>
                  <a:cubicBezTo>
                    <a:pt x="1959" y="2083"/>
                    <a:pt x="1702" y="2205"/>
                    <a:pt x="1457" y="2205"/>
                  </a:cubicBezTo>
                  <a:cubicBezTo>
                    <a:pt x="950" y="2205"/>
                    <a:pt x="497" y="1685"/>
                    <a:pt x="475" y="1151"/>
                  </a:cubicBezTo>
                  <a:cubicBezTo>
                    <a:pt x="539" y="1119"/>
                    <a:pt x="602" y="1119"/>
                    <a:pt x="634" y="1024"/>
                  </a:cubicBezTo>
                  <a:cubicBezTo>
                    <a:pt x="780" y="660"/>
                    <a:pt x="1112" y="463"/>
                    <a:pt x="1474" y="463"/>
                  </a:cubicBezTo>
                  <a:close/>
                  <a:moveTo>
                    <a:pt x="1520" y="1"/>
                  </a:moveTo>
                  <a:cubicBezTo>
                    <a:pt x="1206" y="1"/>
                    <a:pt x="895" y="107"/>
                    <a:pt x="634" y="328"/>
                  </a:cubicBezTo>
                  <a:cubicBezTo>
                    <a:pt x="602" y="328"/>
                    <a:pt x="507" y="328"/>
                    <a:pt x="475" y="359"/>
                  </a:cubicBezTo>
                  <a:cubicBezTo>
                    <a:pt x="0" y="898"/>
                    <a:pt x="95" y="1784"/>
                    <a:pt x="602" y="2291"/>
                  </a:cubicBezTo>
                  <a:cubicBezTo>
                    <a:pt x="850" y="2527"/>
                    <a:pt x="1142" y="2631"/>
                    <a:pt x="1430" y="2631"/>
                  </a:cubicBezTo>
                  <a:cubicBezTo>
                    <a:pt x="1877" y="2631"/>
                    <a:pt x="2315" y="2379"/>
                    <a:pt x="2566" y="1974"/>
                  </a:cubicBezTo>
                  <a:cubicBezTo>
                    <a:pt x="3009" y="1309"/>
                    <a:pt x="2851" y="423"/>
                    <a:pt x="2059" y="106"/>
                  </a:cubicBezTo>
                  <a:cubicBezTo>
                    <a:pt x="1885" y="36"/>
                    <a:pt x="1702" y="1"/>
                    <a:pt x="1520" y="1"/>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1"/>
            <p:cNvSpPr/>
            <p:nvPr/>
          </p:nvSpPr>
          <p:spPr>
            <a:xfrm>
              <a:off x="5023765" y="4381962"/>
              <a:ext cx="143889" cy="96837"/>
            </a:xfrm>
            <a:custGeom>
              <a:avLst/>
              <a:gdLst/>
              <a:ahLst/>
              <a:cxnLst/>
              <a:rect l="l" t="t" r="r" b="b"/>
              <a:pathLst>
                <a:path w="4581" h="3083" extrusionOk="0">
                  <a:moveTo>
                    <a:pt x="129" y="0"/>
                  </a:moveTo>
                  <a:cubicBezTo>
                    <a:pt x="62" y="0"/>
                    <a:pt x="1" y="62"/>
                    <a:pt x="41" y="163"/>
                  </a:cubicBezTo>
                  <a:cubicBezTo>
                    <a:pt x="991" y="1651"/>
                    <a:pt x="2416" y="2760"/>
                    <a:pt x="4158" y="3076"/>
                  </a:cubicBezTo>
                  <a:cubicBezTo>
                    <a:pt x="4177" y="3080"/>
                    <a:pt x="4195" y="3082"/>
                    <a:pt x="4213" y="3082"/>
                  </a:cubicBezTo>
                  <a:cubicBezTo>
                    <a:pt x="4462" y="3082"/>
                    <a:pt x="4580" y="2692"/>
                    <a:pt x="4285" y="2633"/>
                  </a:cubicBezTo>
                  <a:cubicBezTo>
                    <a:pt x="2701" y="2221"/>
                    <a:pt x="1276" y="1398"/>
                    <a:pt x="231" y="68"/>
                  </a:cubicBezTo>
                  <a:cubicBezTo>
                    <a:pt x="208" y="21"/>
                    <a:pt x="168" y="0"/>
                    <a:pt x="129" y="0"/>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1"/>
            <p:cNvSpPr/>
            <p:nvPr/>
          </p:nvSpPr>
          <p:spPr>
            <a:xfrm>
              <a:off x="5044936" y="3441327"/>
              <a:ext cx="114427" cy="81666"/>
            </a:xfrm>
            <a:custGeom>
              <a:avLst/>
              <a:gdLst/>
              <a:ahLst/>
              <a:cxnLst/>
              <a:rect l="l" t="t" r="r" b="b"/>
              <a:pathLst>
                <a:path w="3643" h="2600" extrusionOk="0">
                  <a:moveTo>
                    <a:pt x="1921" y="419"/>
                  </a:moveTo>
                  <a:cubicBezTo>
                    <a:pt x="2243" y="419"/>
                    <a:pt x="2554" y="503"/>
                    <a:pt x="2787" y="753"/>
                  </a:cubicBezTo>
                  <a:cubicBezTo>
                    <a:pt x="3326" y="1354"/>
                    <a:pt x="2819" y="1988"/>
                    <a:pt x="2186" y="2146"/>
                  </a:cubicBezTo>
                  <a:cubicBezTo>
                    <a:pt x="2041" y="2175"/>
                    <a:pt x="1881" y="2192"/>
                    <a:pt x="1720" y="2192"/>
                  </a:cubicBezTo>
                  <a:cubicBezTo>
                    <a:pt x="1354" y="2192"/>
                    <a:pt x="981" y="2103"/>
                    <a:pt x="761" y="1861"/>
                  </a:cubicBezTo>
                  <a:cubicBezTo>
                    <a:pt x="349" y="1449"/>
                    <a:pt x="444" y="784"/>
                    <a:pt x="919" y="563"/>
                  </a:cubicBezTo>
                  <a:lnTo>
                    <a:pt x="1077" y="563"/>
                  </a:lnTo>
                  <a:cubicBezTo>
                    <a:pt x="1333" y="487"/>
                    <a:pt x="1631" y="419"/>
                    <a:pt x="1921" y="419"/>
                  </a:cubicBezTo>
                  <a:close/>
                  <a:moveTo>
                    <a:pt x="1823" y="1"/>
                  </a:moveTo>
                  <a:cubicBezTo>
                    <a:pt x="1525" y="1"/>
                    <a:pt x="1222" y="57"/>
                    <a:pt x="951" y="151"/>
                  </a:cubicBezTo>
                  <a:cubicBezTo>
                    <a:pt x="824" y="183"/>
                    <a:pt x="792" y="278"/>
                    <a:pt x="792" y="341"/>
                  </a:cubicBezTo>
                  <a:cubicBezTo>
                    <a:pt x="254" y="594"/>
                    <a:pt x="0" y="1291"/>
                    <a:pt x="254" y="1798"/>
                  </a:cubicBezTo>
                  <a:cubicBezTo>
                    <a:pt x="491" y="2368"/>
                    <a:pt x="1103" y="2599"/>
                    <a:pt x="1688" y="2599"/>
                  </a:cubicBezTo>
                  <a:cubicBezTo>
                    <a:pt x="1883" y="2599"/>
                    <a:pt x="2075" y="2574"/>
                    <a:pt x="2249" y="2526"/>
                  </a:cubicBezTo>
                  <a:cubicBezTo>
                    <a:pt x="3009" y="2336"/>
                    <a:pt x="3642" y="1703"/>
                    <a:pt x="3294" y="848"/>
                  </a:cubicBezTo>
                  <a:cubicBezTo>
                    <a:pt x="3018" y="232"/>
                    <a:pt x="2429" y="1"/>
                    <a:pt x="1823" y="1"/>
                  </a:cubicBezTo>
                  <a:close/>
                </a:path>
              </a:pathLst>
            </a:custGeom>
            <a:solidFill>
              <a:srgbClr val="56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51"/>
          <p:cNvGrpSpPr/>
          <p:nvPr/>
        </p:nvGrpSpPr>
        <p:grpSpPr>
          <a:xfrm>
            <a:off x="6833510" y="3862369"/>
            <a:ext cx="680435" cy="768885"/>
            <a:chOff x="6496235" y="3701056"/>
            <a:chExt cx="680435" cy="768885"/>
          </a:xfrm>
        </p:grpSpPr>
        <p:sp>
          <p:nvSpPr>
            <p:cNvPr id="1492" name="Google Shape;1492;p51"/>
            <p:cNvSpPr/>
            <p:nvPr/>
          </p:nvSpPr>
          <p:spPr>
            <a:xfrm>
              <a:off x="6848372" y="3829021"/>
              <a:ext cx="30876" cy="28395"/>
            </a:xfrm>
            <a:custGeom>
              <a:avLst/>
              <a:gdLst/>
              <a:ahLst/>
              <a:cxnLst/>
              <a:rect l="l" t="t" r="r" b="b"/>
              <a:pathLst>
                <a:path w="983" h="904" extrusionOk="0">
                  <a:moveTo>
                    <a:pt x="412" y="0"/>
                  </a:moveTo>
                  <a:cubicBezTo>
                    <a:pt x="317" y="32"/>
                    <a:pt x="222" y="127"/>
                    <a:pt x="159" y="254"/>
                  </a:cubicBezTo>
                  <a:cubicBezTo>
                    <a:pt x="0" y="475"/>
                    <a:pt x="95" y="760"/>
                    <a:pt x="381" y="887"/>
                  </a:cubicBezTo>
                  <a:cubicBezTo>
                    <a:pt x="429" y="898"/>
                    <a:pt x="478" y="903"/>
                    <a:pt x="526" y="903"/>
                  </a:cubicBezTo>
                  <a:cubicBezTo>
                    <a:pt x="755" y="903"/>
                    <a:pt x="951" y="780"/>
                    <a:pt x="951" y="570"/>
                  </a:cubicBezTo>
                  <a:cubicBezTo>
                    <a:pt x="982" y="317"/>
                    <a:pt x="824" y="95"/>
                    <a:pt x="571" y="95"/>
                  </a:cubicBezTo>
                  <a:cubicBezTo>
                    <a:pt x="507" y="95"/>
                    <a:pt x="476" y="32"/>
                    <a:pt x="412"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1"/>
            <p:cNvSpPr/>
            <p:nvPr/>
          </p:nvSpPr>
          <p:spPr>
            <a:xfrm>
              <a:off x="6929944" y="3901107"/>
              <a:ext cx="62694" cy="50350"/>
            </a:xfrm>
            <a:custGeom>
              <a:avLst/>
              <a:gdLst/>
              <a:ahLst/>
              <a:cxnLst/>
              <a:rect l="l" t="t" r="r" b="b"/>
              <a:pathLst>
                <a:path w="1996" h="1603" extrusionOk="0">
                  <a:moveTo>
                    <a:pt x="729" y="0"/>
                  </a:moveTo>
                  <a:cubicBezTo>
                    <a:pt x="344" y="0"/>
                    <a:pt x="0" y="296"/>
                    <a:pt x="0" y="714"/>
                  </a:cubicBezTo>
                  <a:cubicBezTo>
                    <a:pt x="0" y="1231"/>
                    <a:pt x="556" y="1603"/>
                    <a:pt x="1021" y="1603"/>
                  </a:cubicBezTo>
                  <a:cubicBezTo>
                    <a:pt x="1040" y="1603"/>
                    <a:pt x="1059" y="1602"/>
                    <a:pt x="1077" y="1601"/>
                  </a:cubicBezTo>
                  <a:cubicBezTo>
                    <a:pt x="1520" y="1537"/>
                    <a:pt x="1996" y="1189"/>
                    <a:pt x="1996" y="714"/>
                  </a:cubicBezTo>
                  <a:cubicBezTo>
                    <a:pt x="1996" y="267"/>
                    <a:pt x="1625" y="17"/>
                    <a:pt x="1227" y="17"/>
                  </a:cubicBezTo>
                  <a:cubicBezTo>
                    <a:pt x="1146" y="17"/>
                    <a:pt x="1063" y="27"/>
                    <a:pt x="982" y="49"/>
                  </a:cubicBezTo>
                  <a:cubicBezTo>
                    <a:pt x="964" y="58"/>
                    <a:pt x="945" y="62"/>
                    <a:pt x="929" y="62"/>
                  </a:cubicBezTo>
                  <a:cubicBezTo>
                    <a:pt x="890" y="62"/>
                    <a:pt x="865" y="40"/>
                    <a:pt x="887" y="17"/>
                  </a:cubicBezTo>
                  <a:cubicBezTo>
                    <a:pt x="834" y="6"/>
                    <a:pt x="781" y="0"/>
                    <a:pt x="729"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1"/>
            <p:cNvSpPr/>
            <p:nvPr/>
          </p:nvSpPr>
          <p:spPr>
            <a:xfrm>
              <a:off x="6854340" y="4015250"/>
              <a:ext cx="49753" cy="40079"/>
            </a:xfrm>
            <a:custGeom>
              <a:avLst/>
              <a:gdLst/>
              <a:ahLst/>
              <a:cxnLst/>
              <a:rect l="l" t="t" r="r" b="b"/>
              <a:pathLst>
                <a:path w="1584" h="1276" extrusionOk="0">
                  <a:moveTo>
                    <a:pt x="858" y="1"/>
                  </a:moveTo>
                  <a:cubicBezTo>
                    <a:pt x="715" y="1"/>
                    <a:pt x="578" y="47"/>
                    <a:pt x="476" y="120"/>
                  </a:cubicBezTo>
                  <a:cubicBezTo>
                    <a:pt x="444" y="131"/>
                    <a:pt x="419" y="134"/>
                    <a:pt x="399" y="134"/>
                  </a:cubicBezTo>
                  <a:cubicBezTo>
                    <a:pt x="359" y="134"/>
                    <a:pt x="338" y="120"/>
                    <a:pt x="317" y="120"/>
                  </a:cubicBezTo>
                  <a:cubicBezTo>
                    <a:pt x="64" y="279"/>
                    <a:pt x="1" y="627"/>
                    <a:pt x="159" y="912"/>
                  </a:cubicBezTo>
                  <a:cubicBezTo>
                    <a:pt x="284" y="1142"/>
                    <a:pt x="548" y="1276"/>
                    <a:pt x="804" y="1276"/>
                  </a:cubicBezTo>
                  <a:cubicBezTo>
                    <a:pt x="936" y="1276"/>
                    <a:pt x="1065" y="1240"/>
                    <a:pt x="1172" y="1165"/>
                  </a:cubicBezTo>
                  <a:cubicBezTo>
                    <a:pt x="1489" y="944"/>
                    <a:pt x="1584" y="469"/>
                    <a:pt x="1331" y="215"/>
                  </a:cubicBezTo>
                  <a:cubicBezTo>
                    <a:pt x="1195" y="62"/>
                    <a:pt x="1022" y="1"/>
                    <a:pt x="858"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1"/>
            <p:cNvSpPr/>
            <p:nvPr/>
          </p:nvSpPr>
          <p:spPr>
            <a:xfrm>
              <a:off x="6698170" y="4112527"/>
              <a:ext cx="385997" cy="307630"/>
            </a:xfrm>
            <a:custGeom>
              <a:avLst/>
              <a:gdLst/>
              <a:ahLst/>
              <a:cxnLst/>
              <a:rect l="l" t="t" r="r" b="b"/>
              <a:pathLst>
                <a:path w="12289" h="9794" extrusionOk="0">
                  <a:moveTo>
                    <a:pt x="2962" y="908"/>
                  </a:moveTo>
                  <a:cubicBezTo>
                    <a:pt x="3084" y="908"/>
                    <a:pt x="3118" y="1119"/>
                    <a:pt x="2977" y="1203"/>
                  </a:cubicBezTo>
                  <a:cubicBezTo>
                    <a:pt x="2645" y="1333"/>
                    <a:pt x="2248" y="1397"/>
                    <a:pt x="1842" y="1397"/>
                  </a:cubicBezTo>
                  <a:cubicBezTo>
                    <a:pt x="1553" y="1397"/>
                    <a:pt x="1259" y="1364"/>
                    <a:pt x="982" y="1298"/>
                  </a:cubicBezTo>
                  <a:cubicBezTo>
                    <a:pt x="887" y="1298"/>
                    <a:pt x="919" y="1140"/>
                    <a:pt x="1014" y="1140"/>
                  </a:cubicBezTo>
                  <a:cubicBezTo>
                    <a:pt x="1188" y="1165"/>
                    <a:pt x="1357" y="1177"/>
                    <a:pt x="1524" y="1177"/>
                  </a:cubicBezTo>
                  <a:cubicBezTo>
                    <a:pt x="1996" y="1177"/>
                    <a:pt x="2446" y="1082"/>
                    <a:pt x="2914" y="918"/>
                  </a:cubicBezTo>
                  <a:cubicBezTo>
                    <a:pt x="2931" y="912"/>
                    <a:pt x="2947" y="908"/>
                    <a:pt x="2962" y="908"/>
                  </a:cubicBezTo>
                  <a:close/>
                  <a:moveTo>
                    <a:pt x="2989" y="3253"/>
                  </a:moveTo>
                  <a:cubicBezTo>
                    <a:pt x="3108" y="3253"/>
                    <a:pt x="3120" y="3484"/>
                    <a:pt x="2977" y="3484"/>
                  </a:cubicBezTo>
                  <a:cubicBezTo>
                    <a:pt x="2594" y="3536"/>
                    <a:pt x="2201" y="3559"/>
                    <a:pt x="1814" y="3559"/>
                  </a:cubicBezTo>
                  <a:cubicBezTo>
                    <a:pt x="1498" y="3559"/>
                    <a:pt x="1186" y="3544"/>
                    <a:pt x="887" y="3515"/>
                  </a:cubicBezTo>
                  <a:cubicBezTo>
                    <a:pt x="761" y="3484"/>
                    <a:pt x="824" y="3357"/>
                    <a:pt x="887" y="3357"/>
                  </a:cubicBezTo>
                  <a:cubicBezTo>
                    <a:pt x="1616" y="3357"/>
                    <a:pt x="2281" y="3325"/>
                    <a:pt x="2946" y="3262"/>
                  </a:cubicBezTo>
                  <a:cubicBezTo>
                    <a:pt x="2962" y="3256"/>
                    <a:pt x="2976" y="3253"/>
                    <a:pt x="2989" y="3253"/>
                  </a:cubicBezTo>
                  <a:close/>
                  <a:moveTo>
                    <a:pt x="2774" y="5063"/>
                  </a:moveTo>
                  <a:cubicBezTo>
                    <a:pt x="2832" y="5063"/>
                    <a:pt x="2889" y="5064"/>
                    <a:pt x="2946" y="5067"/>
                  </a:cubicBezTo>
                  <a:cubicBezTo>
                    <a:pt x="3072" y="5067"/>
                    <a:pt x="3104" y="5257"/>
                    <a:pt x="2977" y="5320"/>
                  </a:cubicBezTo>
                  <a:cubicBezTo>
                    <a:pt x="2344" y="5415"/>
                    <a:pt x="1679" y="5415"/>
                    <a:pt x="1046" y="5415"/>
                  </a:cubicBezTo>
                  <a:cubicBezTo>
                    <a:pt x="919" y="5415"/>
                    <a:pt x="919" y="5225"/>
                    <a:pt x="1046" y="5225"/>
                  </a:cubicBezTo>
                  <a:cubicBezTo>
                    <a:pt x="1622" y="5197"/>
                    <a:pt x="2198" y="5063"/>
                    <a:pt x="2774" y="5063"/>
                  </a:cubicBezTo>
                  <a:close/>
                  <a:moveTo>
                    <a:pt x="2914" y="6904"/>
                  </a:moveTo>
                  <a:cubicBezTo>
                    <a:pt x="3072" y="6904"/>
                    <a:pt x="3136" y="7094"/>
                    <a:pt x="2977" y="7126"/>
                  </a:cubicBezTo>
                  <a:cubicBezTo>
                    <a:pt x="2638" y="7193"/>
                    <a:pt x="2289" y="7225"/>
                    <a:pt x="1937" y="7225"/>
                  </a:cubicBezTo>
                  <a:cubicBezTo>
                    <a:pt x="1631" y="7225"/>
                    <a:pt x="1323" y="7201"/>
                    <a:pt x="1014" y="7157"/>
                  </a:cubicBezTo>
                  <a:cubicBezTo>
                    <a:pt x="887" y="7157"/>
                    <a:pt x="887" y="6999"/>
                    <a:pt x="1014" y="6999"/>
                  </a:cubicBezTo>
                  <a:cubicBezTo>
                    <a:pt x="1180" y="7007"/>
                    <a:pt x="1342" y="7011"/>
                    <a:pt x="1502" y="7011"/>
                  </a:cubicBezTo>
                  <a:cubicBezTo>
                    <a:pt x="1982" y="7011"/>
                    <a:pt x="2439" y="6975"/>
                    <a:pt x="2914" y="6904"/>
                  </a:cubicBezTo>
                  <a:close/>
                  <a:moveTo>
                    <a:pt x="2914" y="8392"/>
                  </a:moveTo>
                  <a:cubicBezTo>
                    <a:pt x="3072" y="8392"/>
                    <a:pt x="3136" y="8582"/>
                    <a:pt x="2977" y="8646"/>
                  </a:cubicBezTo>
                  <a:cubicBezTo>
                    <a:pt x="2610" y="8729"/>
                    <a:pt x="2251" y="8769"/>
                    <a:pt x="1887" y="8769"/>
                  </a:cubicBezTo>
                  <a:cubicBezTo>
                    <a:pt x="1561" y="8769"/>
                    <a:pt x="1231" y="8737"/>
                    <a:pt x="887" y="8677"/>
                  </a:cubicBezTo>
                  <a:cubicBezTo>
                    <a:pt x="761" y="8677"/>
                    <a:pt x="761" y="8519"/>
                    <a:pt x="887" y="8519"/>
                  </a:cubicBezTo>
                  <a:cubicBezTo>
                    <a:pt x="1044" y="8526"/>
                    <a:pt x="1201" y="8530"/>
                    <a:pt x="1359" y="8530"/>
                  </a:cubicBezTo>
                  <a:cubicBezTo>
                    <a:pt x="1868" y="8530"/>
                    <a:pt x="2382" y="8489"/>
                    <a:pt x="2914" y="8392"/>
                  </a:cubicBezTo>
                  <a:close/>
                  <a:moveTo>
                    <a:pt x="0" y="0"/>
                  </a:moveTo>
                  <a:cubicBezTo>
                    <a:pt x="127" y="2312"/>
                    <a:pt x="159" y="4592"/>
                    <a:pt x="222" y="6904"/>
                  </a:cubicBezTo>
                  <a:cubicBezTo>
                    <a:pt x="222" y="7379"/>
                    <a:pt x="95" y="8076"/>
                    <a:pt x="254" y="8519"/>
                  </a:cubicBezTo>
                  <a:cubicBezTo>
                    <a:pt x="631" y="9674"/>
                    <a:pt x="1246" y="9794"/>
                    <a:pt x="1991" y="9794"/>
                  </a:cubicBezTo>
                  <a:cubicBezTo>
                    <a:pt x="2185" y="9794"/>
                    <a:pt x="2388" y="9786"/>
                    <a:pt x="2597" y="9786"/>
                  </a:cubicBezTo>
                  <a:cubicBezTo>
                    <a:pt x="3769" y="9786"/>
                    <a:pt x="4909" y="9786"/>
                    <a:pt x="6113" y="9754"/>
                  </a:cubicBezTo>
                  <a:cubicBezTo>
                    <a:pt x="7284" y="9754"/>
                    <a:pt x="8456" y="9691"/>
                    <a:pt x="9628" y="9627"/>
                  </a:cubicBezTo>
                  <a:cubicBezTo>
                    <a:pt x="9755" y="9627"/>
                    <a:pt x="9910" y="9630"/>
                    <a:pt x="10077" y="9630"/>
                  </a:cubicBezTo>
                  <a:cubicBezTo>
                    <a:pt x="10495" y="9630"/>
                    <a:pt x="10990" y="9614"/>
                    <a:pt x="11306" y="9501"/>
                  </a:cubicBezTo>
                  <a:cubicBezTo>
                    <a:pt x="12288" y="9121"/>
                    <a:pt x="12098" y="7917"/>
                    <a:pt x="12098" y="7157"/>
                  </a:cubicBezTo>
                  <a:cubicBezTo>
                    <a:pt x="12066" y="4909"/>
                    <a:pt x="12003" y="2692"/>
                    <a:pt x="11971" y="412"/>
                  </a:cubicBezTo>
                  <a:cubicBezTo>
                    <a:pt x="8013" y="317"/>
                    <a:pt x="4086" y="253"/>
                    <a:pt x="127" y="32"/>
                  </a:cubicBezTo>
                  <a:cubicBezTo>
                    <a:pt x="95" y="32"/>
                    <a:pt x="64" y="32"/>
                    <a:pt x="0"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1"/>
            <p:cNvSpPr/>
            <p:nvPr/>
          </p:nvSpPr>
          <p:spPr>
            <a:xfrm>
              <a:off x="6520106" y="3717923"/>
              <a:ext cx="646606" cy="742784"/>
            </a:xfrm>
            <a:custGeom>
              <a:avLst/>
              <a:gdLst/>
              <a:ahLst/>
              <a:cxnLst/>
              <a:rect l="l" t="t" r="r" b="b"/>
              <a:pathLst>
                <a:path w="20586" h="23648" extrusionOk="0">
                  <a:moveTo>
                    <a:pt x="2883" y="1226"/>
                  </a:moveTo>
                  <a:cubicBezTo>
                    <a:pt x="6049" y="1485"/>
                    <a:pt x="9173" y="1668"/>
                    <a:pt x="12310" y="1668"/>
                  </a:cubicBezTo>
                  <a:cubicBezTo>
                    <a:pt x="14538" y="1668"/>
                    <a:pt x="16772" y="1576"/>
                    <a:pt x="19034" y="1352"/>
                  </a:cubicBezTo>
                  <a:cubicBezTo>
                    <a:pt x="19042" y="1351"/>
                    <a:pt x="19050" y="1351"/>
                    <a:pt x="19058" y="1351"/>
                  </a:cubicBezTo>
                  <a:cubicBezTo>
                    <a:pt x="19287" y="1351"/>
                    <a:pt x="19279" y="1797"/>
                    <a:pt x="19034" y="1827"/>
                  </a:cubicBezTo>
                  <a:cubicBezTo>
                    <a:pt x="16579" y="2060"/>
                    <a:pt x="14090" y="2199"/>
                    <a:pt x="11599" y="2199"/>
                  </a:cubicBezTo>
                  <a:cubicBezTo>
                    <a:pt x="8660" y="2199"/>
                    <a:pt x="5716" y="2005"/>
                    <a:pt x="2819" y="1542"/>
                  </a:cubicBezTo>
                  <a:cubicBezTo>
                    <a:pt x="2788" y="1542"/>
                    <a:pt x="2756" y="1511"/>
                    <a:pt x="2756" y="1511"/>
                  </a:cubicBezTo>
                  <a:cubicBezTo>
                    <a:pt x="2661" y="1447"/>
                    <a:pt x="2756" y="1226"/>
                    <a:pt x="2883" y="1226"/>
                  </a:cubicBezTo>
                  <a:close/>
                  <a:moveTo>
                    <a:pt x="7981" y="3048"/>
                  </a:moveTo>
                  <a:cubicBezTo>
                    <a:pt x="8192" y="3048"/>
                    <a:pt x="8404" y="3052"/>
                    <a:pt x="8615" y="3062"/>
                  </a:cubicBezTo>
                  <a:cubicBezTo>
                    <a:pt x="8625" y="3060"/>
                    <a:pt x="8635" y="3059"/>
                    <a:pt x="8644" y="3059"/>
                  </a:cubicBezTo>
                  <a:cubicBezTo>
                    <a:pt x="8772" y="3059"/>
                    <a:pt x="8762" y="3252"/>
                    <a:pt x="8615" y="3252"/>
                  </a:cubicBezTo>
                  <a:lnTo>
                    <a:pt x="6715" y="3252"/>
                  </a:lnTo>
                  <a:cubicBezTo>
                    <a:pt x="6588" y="3252"/>
                    <a:pt x="6588" y="3062"/>
                    <a:pt x="6715" y="3062"/>
                  </a:cubicBezTo>
                  <a:cubicBezTo>
                    <a:pt x="7137" y="3062"/>
                    <a:pt x="7559" y="3048"/>
                    <a:pt x="7981" y="3048"/>
                  </a:cubicBezTo>
                  <a:close/>
                  <a:moveTo>
                    <a:pt x="11038" y="3270"/>
                  </a:moveTo>
                  <a:cubicBezTo>
                    <a:pt x="11163" y="3270"/>
                    <a:pt x="11288" y="3303"/>
                    <a:pt x="11402" y="3379"/>
                  </a:cubicBezTo>
                  <a:cubicBezTo>
                    <a:pt x="11433" y="3411"/>
                    <a:pt x="11433" y="3506"/>
                    <a:pt x="11402" y="3506"/>
                  </a:cubicBezTo>
                  <a:cubicBezTo>
                    <a:pt x="11592" y="3664"/>
                    <a:pt x="11655" y="3886"/>
                    <a:pt x="11655" y="4139"/>
                  </a:cubicBezTo>
                  <a:cubicBezTo>
                    <a:pt x="11629" y="4499"/>
                    <a:pt x="11332" y="4713"/>
                    <a:pt x="11018" y="4713"/>
                  </a:cubicBezTo>
                  <a:cubicBezTo>
                    <a:pt x="10945" y="4713"/>
                    <a:pt x="10871" y="4701"/>
                    <a:pt x="10800" y="4677"/>
                  </a:cubicBezTo>
                  <a:cubicBezTo>
                    <a:pt x="10388" y="4519"/>
                    <a:pt x="10135" y="4076"/>
                    <a:pt x="10325" y="3696"/>
                  </a:cubicBezTo>
                  <a:cubicBezTo>
                    <a:pt x="10458" y="3452"/>
                    <a:pt x="10746" y="3270"/>
                    <a:pt x="11038" y="3270"/>
                  </a:cubicBezTo>
                  <a:close/>
                  <a:moveTo>
                    <a:pt x="8226" y="4715"/>
                  </a:moveTo>
                  <a:cubicBezTo>
                    <a:pt x="8400" y="4715"/>
                    <a:pt x="8573" y="4723"/>
                    <a:pt x="8741" y="4741"/>
                  </a:cubicBezTo>
                  <a:cubicBezTo>
                    <a:pt x="8868" y="4772"/>
                    <a:pt x="8931" y="4994"/>
                    <a:pt x="8773" y="4994"/>
                  </a:cubicBezTo>
                  <a:cubicBezTo>
                    <a:pt x="8405" y="5056"/>
                    <a:pt x="7984" y="5090"/>
                    <a:pt x="7587" y="5090"/>
                  </a:cubicBezTo>
                  <a:cubicBezTo>
                    <a:pt x="7369" y="5090"/>
                    <a:pt x="7159" y="5080"/>
                    <a:pt x="6968" y="5058"/>
                  </a:cubicBezTo>
                  <a:cubicBezTo>
                    <a:pt x="6841" y="5058"/>
                    <a:pt x="6778" y="4899"/>
                    <a:pt x="6905" y="4836"/>
                  </a:cubicBezTo>
                  <a:cubicBezTo>
                    <a:pt x="7315" y="4767"/>
                    <a:pt x="7776" y="4715"/>
                    <a:pt x="8226" y="4715"/>
                  </a:cubicBezTo>
                  <a:close/>
                  <a:moveTo>
                    <a:pt x="14657" y="4676"/>
                  </a:moveTo>
                  <a:cubicBezTo>
                    <a:pt x="15425" y="4676"/>
                    <a:pt x="16090" y="5298"/>
                    <a:pt x="16152" y="6071"/>
                  </a:cubicBezTo>
                  <a:cubicBezTo>
                    <a:pt x="16152" y="6166"/>
                    <a:pt x="16073" y="6213"/>
                    <a:pt x="15994" y="6213"/>
                  </a:cubicBezTo>
                  <a:cubicBezTo>
                    <a:pt x="15914" y="6213"/>
                    <a:pt x="15835" y="6166"/>
                    <a:pt x="15835" y="6071"/>
                  </a:cubicBezTo>
                  <a:cubicBezTo>
                    <a:pt x="15772" y="5438"/>
                    <a:pt x="15234" y="4931"/>
                    <a:pt x="14600" y="4899"/>
                  </a:cubicBezTo>
                  <a:cubicBezTo>
                    <a:pt x="14442" y="4899"/>
                    <a:pt x="14473" y="4677"/>
                    <a:pt x="14600" y="4677"/>
                  </a:cubicBezTo>
                  <a:cubicBezTo>
                    <a:pt x="14619" y="4677"/>
                    <a:pt x="14638" y="4676"/>
                    <a:pt x="14657" y="4676"/>
                  </a:cubicBezTo>
                  <a:close/>
                  <a:moveTo>
                    <a:pt x="8613" y="7018"/>
                  </a:moveTo>
                  <a:cubicBezTo>
                    <a:pt x="8749" y="7018"/>
                    <a:pt x="8794" y="7215"/>
                    <a:pt x="8646" y="7274"/>
                  </a:cubicBezTo>
                  <a:cubicBezTo>
                    <a:pt x="8298" y="7327"/>
                    <a:pt x="7939" y="7350"/>
                    <a:pt x="7582" y="7350"/>
                  </a:cubicBezTo>
                  <a:cubicBezTo>
                    <a:pt x="7290" y="7350"/>
                    <a:pt x="6999" y="7334"/>
                    <a:pt x="6715" y="7306"/>
                  </a:cubicBezTo>
                  <a:cubicBezTo>
                    <a:pt x="6620" y="7306"/>
                    <a:pt x="6620" y="7148"/>
                    <a:pt x="6715" y="7148"/>
                  </a:cubicBezTo>
                  <a:cubicBezTo>
                    <a:pt x="6864" y="7155"/>
                    <a:pt x="7014" y="7159"/>
                    <a:pt x="7163" y="7159"/>
                  </a:cubicBezTo>
                  <a:cubicBezTo>
                    <a:pt x="7645" y="7159"/>
                    <a:pt x="8123" y="7118"/>
                    <a:pt x="8583" y="7021"/>
                  </a:cubicBezTo>
                  <a:cubicBezTo>
                    <a:pt x="8593" y="7019"/>
                    <a:pt x="8604" y="7018"/>
                    <a:pt x="8613" y="7018"/>
                  </a:cubicBezTo>
                  <a:close/>
                  <a:moveTo>
                    <a:pt x="14375" y="5521"/>
                  </a:moveTo>
                  <a:cubicBezTo>
                    <a:pt x="14849" y="5521"/>
                    <a:pt x="15317" y="5970"/>
                    <a:pt x="15392" y="6419"/>
                  </a:cubicBezTo>
                  <a:cubicBezTo>
                    <a:pt x="15487" y="7148"/>
                    <a:pt x="14758" y="7781"/>
                    <a:pt x="14093" y="7781"/>
                  </a:cubicBezTo>
                  <a:cubicBezTo>
                    <a:pt x="13365" y="7781"/>
                    <a:pt x="12573" y="7179"/>
                    <a:pt x="12732" y="6388"/>
                  </a:cubicBezTo>
                  <a:cubicBezTo>
                    <a:pt x="12835" y="5946"/>
                    <a:pt x="13279" y="5569"/>
                    <a:pt x="13715" y="5569"/>
                  </a:cubicBezTo>
                  <a:cubicBezTo>
                    <a:pt x="13811" y="5569"/>
                    <a:pt x="13907" y="5588"/>
                    <a:pt x="13998" y="5628"/>
                  </a:cubicBezTo>
                  <a:cubicBezTo>
                    <a:pt x="14119" y="5554"/>
                    <a:pt x="14247" y="5521"/>
                    <a:pt x="14375" y="5521"/>
                  </a:cubicBezTo>
                  <a:close/>
                  <a:moveTo>
                    <a:pt x="8198" y="9108"/>
                  </a:moveTo>
                  <a:cubicBezTo>
                    <a:pt x="8340" y="9108"/>
                    <a:pt x="8415" y="9335"/>
                    <a:pt x="8266" y="9364"/>
                  </a:cubicBezTo>
                  <a:cubicBezTo>
                    <a:pt x="7921" y="9441"/>
                    <a:pt x="7588" y="9483"/>
                    <a:pt x="7244" y="9483"/>
                  </a:cubicBezTo>
                  <a:cubicBezTo>
                    <a:pt x="7021" y="9483"/>
                    <a:pt x="6794" y="9465"/>
                    <a:pt x="6556" y="9428"/>
                  </a:cubicBezTo>
                  <a:cubicBezTo>
                    <a:pt x="6439" y="9428"/>
                    <a:pt x="6430" y="9266"/>
                    <a:pt x="6529" y="9266"/>
                  </a:cubicBezTo>
                  <a:cubicBezTo>
                    <a:pt x="6537" y="9266"/>
                    <a:pt x="6546" y="9267"/>
                    <a:pt x="6556" y="9269"/>
                  </a:cubicBezTo>
                  <a:cubicBezTo>
                    <a:pt x="6703" y="9286"/>
                    <a:pt x="6849" y="9294"/>
                    <a:pt x="6992" y="9294"/>
                  </a:cubicBezTo>
                  <a:cubicBezTo>
                    <a:pt x="7402" y="9294"/>
                    <a:pt x="7796" y="9229"/>
                    <a:pt x="8171" y="9111"/>
                  </a:cubicBezTo>
                  <a:cubicBezTo>
                    <a:pt x="8181" y="9109"/>
                    <a:pt x="8190" y="9108"/>
                    <a:pt x="8198" y="9108"/>
                  </a:cubicBezTo>
                  <a:close/>
                  <a:moveTo>
                    <a:pt x="11488" y="9095"/>
                  </a:moveTo>
                  <a:cubicBezTo>
                    <a:pt x="11819" y="9095"/>
                    <a:pt x="12143" y="9263"/>
                    <a:pt x="12288" y="9554"/>
                  </a:cubicBezTo>
                  <a:cubicBezTo>
                    <a:pt x="12605" y="10061"/>
                    <a:pt x="12383" y="10790"/>
                    <a:pt x="11813" y="11011"/>
                  </a:cubicBezTo>
                  <a:cubicBezTo>
                    <a:pt x="11677" y="11079"/>
                    <a:pt x="11530" y="11111"/>
                    <a:pt x="11383" y="11111"/>
                  </a:cubicBezTo>
                  <a:cubicBezTo>
                    <a:pt x="10916" y="11111"/>
                    <a:pt x="10453" y="10789"/>
                    <a:pt x="10356" y="10283"/>
                  </a:cubicBezTo>
                  <a:cubicBezTo>
                    <a:pt x="10230" y="9808"/>
                    <a:pt x="10546" y="9333"/>
                    <a:pt x="10990" y="9238"/>
                  </a:cubicBezTo>
                  <a:cubicBezTo>
                    <a:pt x="11142" y="9140"/>
                    <a:pt x="11316" y="9095"/>
                    <a:pt x="11488" y="9095"/>
                  </a:cubicBezTo>
                  <a:close/>
                  <a:moveTo>
                    <a:pt x="8157" y="10997"/>
                  </a:moveTo>
                  <a:cubicBezTo>
                    <a:pt x="8365" y="10997"/>
                    <a:pt x="8572" y="11011"/>
                    <a:pt x="8773" y="11043"/>
                  </a:cubicBezTo>
                  <a:cubicBezTo>
                    <a:pt x="8900" y="11106"/>
                    <a:pt x="8868" y="11265"/>
                    <a:pt x="8741" y="11265"/>
                  </a:cubicBezTo>
                  <a:cubicBezTo>
                    <a:pt x="8140" y="11296"/>
                    <a:pt x="7570" y="11265"/>
                    <a:pt x="7000" y="11328"/>
                  </a:cubicBezTo>
                  <a:cubicBezTo>
                    <a:pt x="6873" y="11328"/>
                    <a:pt x="6841" y="11170"/>
                    <a:pt x="6968" y="11138"/>
                  </a:cubicBezTo>
                  <a:cubicBezTo>
                    <a:pt x="7327" y="11053"/>
                    <a:pt x="7742" y="10997"/>
                    <a:pt x="8157" y="10997"/>
                  </a:cubicBezTo>
                  <a:close/>
                  <a:moveTo>
                    <a:pt x="5859" y="12341"/>
                  </a:moveTo>
                  <a:cubicBezTo>
                    <a:pt x="9881" y="12341"/>
                    <a:pt x="13872" y="12500"/>
                    <a:pt x="17925" y="12595"/>
                  </a:cubicBezTo>
                  <a:cubicBezTo>
                    <a:pt x="18115" y="12595"/>
                    <a:pt x="18147" y="12816"/>
                    <a:pt x="18084" y="12975"/>
                  </a:cubicBezTo>
                  <a:cubicBezTo>
                    <a:pt x="18115" y="14622"/>
                    <a:pt x="18115" y="16237"/>
                    <a:pt x="18147" y="17915"/>
                  </a:cubicBezTo>
                  <a:cubicBezTo>
                    <a:pt x="18147" y="18548"/>
                    <a:pt x="18274" y="19309"/>
                    <a:pt x="18274" y="20005"/>
                  </a:cubicBezTo>
                  <a:cubicBezTo>
                    <a:pt x="18305" y="20512"/>
                    <a:pt x="18274" y="21114"/>
                    <a:pt x="18115" y="21557"/>
                  </a:cubicBezTo>
                  <a:cubicBezTo>
                    <a:pt x="17894" y="22222"/>
                    <a:pt x="17355" y="22380"/>
                    <a:pt x="16690" y="22507"/>
                  </a:cubicBezTo>
                  <a:cubicBezTo>
                    <a:pt x="15202" y="22729"/>
                    <a:pt x="13555" y="22665"/>
                    <a:pt x="12067" y="22697"/>
                  </a:cubicBezTo>
                  <a:cubicBezTo>
                    <a:pt x="10930" y="22719"/>
                    <a:pt x="9765" y="22798"/>
                    <a:pt x="8620" y="22798"/>
                  </a:cubicBezTo>
                  <a:cubicBezTo>
                    <a:pt x="8073" y="22798"/>
                    <a:pt x="7532" y="22780"/>
                    <a:pt x="7000" y="22729"/>
                  </a:cubicBezTo>
                  <a:lnTo>
                    <a:pt x="6873" y="22729"/>
                  </a:lnTo>
                  <a:cubicBezTo>
                    <a:pt x="6240" y="22665"/>
                    <a:pt x="5796" y="22475"/>
                    <a:pt x="5638" y="21779"/>
                  </a:cubicBezTo>
                  <a:cubicBezTo>
                    <a:pt x="5289" y="20480"/>
                    <a:pt x="5543" y="18738"/>
                    <a:pt x="5543" y="17408"/>
                  </a:cubicBezTo>
                  <a:cubicBezTo>
                    <a:pt x="5543" y="15762"/>
                    <a:pt x="5479" y="14178"/>
                    <a:pt x="5543" y="12563"/>
                  </a:cubicBezTo>
                  <a:cubicBezTo>
                    <a:pt x="5543" y="12489"/>
                    <a:pt x="5575" y="12458"/>
                    <a:pt x="5615" y="12458"/>
                  </a:cubicBezTo>
                  <a:cubicBezTo>
                    <a:pt x="5643" y="12458"/>
                    <a:pt x="5675" y="12473"/>
                    <a:pt x="5701" y="12500"/>
                  </a:cubicBezTo>
                  <a:cubicBezTo>
                    <a:pt x="5701" y="12405"/>
                    <a:pt x="5733" y="12341"/>
                    <a:pt x="5859" y="12341"/>
                  </a:cubicBezTo>
                  <a:close/>
                  <a:moveTo>
                    <a:pt x="8271" y="1"/>
                  </a:moveTo>
                  <a:cubicBezTo>
                    <a:pt x="5474" y="1"/>
                    <a:pt x="2706" y="262"/>
                    <a:pt x="1" y="1099"/>
                  </a:cubicBezTo>
                  <a:cubicBezTo>
                    <a:pt x="697" y="1289"/>
                    <a:pt x="1457" y="1542"/>
                    <a:pt x="2123" y="1922"/>
                  </a:cubicBezTo>
                  <a:cubicBezTo>
                    <a:pt x="2788" y="2271"/>
                    <a:pt x="3389" y="2746"/>
                    <a:pt x="3833" y="3411"/>
                  </a:cubicBezTo>
                  <a:cubicBezTo>
                    <a:pt x="4814" y="4963"/>
                    <a:pt x="4593" y="7053"/>
                    <a:pt x="4624" y="8794"/>
                  </a:cubicBezTo>
                  <a:cubicBezTo>
                    <a:pt x="4656" y="11296"/>
                    <a:pt x="4656" y="13798"/>
                    <a:pt x="4688" y="16300"/>
                  </a:cubicBezTo>
                  <a:cubicBezTo>
                    <a:pt x="4688" y="17503"/>
                    <a:pt x="4751" y="18770"/>
                    <a:pt x="4751" y="20005"/>
                  </a:cubicBezTo>
                  <a:cubicBezTo>
                    <a:pt x="4751" y="20639"/>
                    <a:pt x="4624" y="21525"/>
                    <a:pt x="4846" y="22095"/>
                  </a:cubicBezTo>
                  <a:cubicBezTo>
                    <a:pt x="5163" y="22982"/>
                    <a:pt x="6018" y="23172"/>
                    <a:pt x="6810" y="23299"/>
                  </a:cubicBezTo>
                  <a:lnTo>
                    <a:pt x="6873" y="23299"/>
                  </a:lnTo>
                  <a:cubicBezTo>
                    <a:pt x="8303" y="23495"/>
                    <a:pt x="9784" y="23571"/>
                    <a:pt x="11264" y="23571"/>
                  </a:cubicBezTo>
                  <a:cubicBezTo>
                    <a:pt x="12406" y="23571"/>
                    <a:pt x="13547" y="23526"/>
                    <a:pt x="14663" y="23457"/>
                  </a:cubicBezTo>
                  <a:cubicBezTo>
                    <a:pt x="16215" y="23362"/>
                    <a:pt x="18274" y="23647"/>
                    <a:pt x="18749" y="21620"/>
                  </a:cubicBezTo>
                  <a:cubicBezTo>
                    <a:pt x="18875" y="21114"/>
                    <a:pt x="18875" y="20512"/>
                    <a:pt x="18875" y="19910"/>
                  </a:cubicBezTo>
                  <a:cubicBezTo>
                    <a:pt x="18844" y="19245"/>
                    <a:pt x="18780" y="18580"/>
                    <a:pt x="18780" y="17978"/>
                  </a:cubicBezTo>
                  <a:cubicBezTo>
                    <a:pt x="18844" y="12785"/>
                    <a:pt x="18875" y="7654"/>
                    <a:pt x="18907" y="2461"/>
                  </a:cubicBezTo>
                  <a:cubicBezTo>
                    <a:pt x="18907" y="2312"/>
                    <a:pt x="19005" y="2260"/>
                    <a:pt x="19123" y="2260"/>
                  </a:cubicBezTo>
                  <a:cubicBezTo>
                    <a:pt x="19156" y="2260"/>
                    <a:pt x="19190" y="2264"/>
                    <a:pt x="19224" y="2271"/>
                  </a:cubicBezTo>
                  <a:cubicBezTo>
                    <a:pt x="19256" y="2239"/>
                    <a:pt x="19319" y="2239"/>
                    <a:pt x="19351" y="2207"/>
                  </a:cubicBezTo>
                  <a:cubicBezTo>
                    <a:pt x="19572" y="1986"/>
                    <a:pt x="19889" y="1922"/>
                    <a:pt x="20111" y="1669"/>
                  </a:cubicBezTo>
                  <a:cubicBezTo>
                    <a:pt x="20364" y="1352"/>
                    <a:pt x="20459" y="1036"/>
                    <a:pt x="20586" y="687"/>
                  </a:cubicBezTo>
                  <a:cubicBezTo>
                    <a:pt x="16490" y="556"/>
                    <a:pt x="12350" y="1"/>
                    <a:pt x="8271" y="1"/>
                  </a:cubicBezTo>
                  <a:close/>
                </a:path>
              </a:pathLst>
            </a:custGeom>
            <a:solidFill>
              <a:srgbClr val="D8EEF9"/>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1"/>
            <p:cNvSpPr/>
            <p:nvPr/>
          </p:nvSpPr>
          <p:spPr>
            <a:xfrm>
              <a:off x="6496235" y="3701056"/>
              <a:ext cx="680435" cy="768885"/>
            </a:xfrm>
            <a:custGeom>
              <a:avLst/>
              <a:gdLst/>
              <a:ahLst/>
              <a:cxnLst/>
              <a:rect l="l" t="t" r="r" b="b"/>
              <a:pathLst>
                <a:path w="21663" h="24479" extrusionOk="0">
                  <a:moveTo>
                    <a:pt x="8957" y="479"/>
                  </a:moveTo>
                  <a:cubicBezTo>
                    <a:pt x="13049" y="479"/>
                    <a:pt x="17189" y="1054"/>
                    <a:pt x="21251" y="1224"/>
                  </a:cubicBezTo>
                  <a:cubicBezTo>
                    <a:pt x="21124" y="1573"/>
                    <a:pt x="21061" y="1889"/>
                    <a:pt x="20776" y="2206"/>
                  </a:cubicBezTo>
                  <a:cubicBezTo>
                    <a:pt x="20554" y="2459"/>
                    <a:pt x="20269" y="2586"/>
                    <a:pt x="20111" y="2681"/>
                  </a:cubicBezTo>
                  <a:cubicBezTo>
                    <a:pt x="20079" y="2713"/>
                    <a:pt x="20016" y="2713"/>
                    <a:pt x="19984" y="2776"/>
                  </a:cubicBezTo>
                  <a:cubicBezTo>
                    <a:pt x="19944" y="2760"/>
                    <a:pt x="19905" y="2752"/>
                    <a:pt x="19868" y="2752"/>
                  </a:cubicBezTo>
                  <a:cubicBezTo>
                    <a:pt x="19756" y="2752"/>
                    <a:pt x="19667" y="2823"/>
                    <a:pt x="19667" y="2966"/>
                  </a:cubicBezTo>
                  <a:cubicBezTo>
                    <a:pt x="19635" y="8160"/>
                    <a:pt x="19604" y="13290"/>
                    <a:pt x="19540" y="18484"/>
                  </a:cubicBezTo>
                  <a:cubicBezTo>
                    <a:pt x="19540" y="19085"/>
                    <a:pt x="19604" y="19751"/>
                    <a:pt x="19635" y="20416"/>
                  </a:cubicBezTo>
                  <a:cubicBezTo>
                    <a:pt x="19635" y="21017"/>
                    <a:pt x="19635" y="21619"/>
                    <a:pt x="19509" y="22126"/>
                  </a:cubicBezTo>
                  <a:cubicBezTo>
                    <a:pt x="19034" y="24152"/>
                    <a:pt x="16975" y="23867"/>
                    <a:pt x="15423" y="23962"/>
                  </a:cubicBezTo>
                  <a:cubicBezTo>
                    <a:pt x="14307" y="24031"/>
                    <a:pt x="13166" y="24076"/>
                    <a:pt x="12024" y="24076"/>
                  </a:cubicBezTo>
                  <a:cubicBezTo>
                    <a:pt x="10544" y="24076"/>
                    <a:pt x="9063" y="24001"/>
                    <a:pt x="7633" y="23804"/>
                  </a:cubicBezTo>
                  <a:lnTo>
                    <a:pt x="7570" y="23804"/>
                  </a:lnTo>
                  <a:cubicBezTo>
                    <a:pt x="6778" y="23677"/>
                    <a:pt x="5923" y="23487"/>
                    <a:pt x="5606" y="22601"/>
                  </a:cubicBezTo>
                  <a:cubicBezTo>
                    <a:pt x="5384" y="21999"/>
                    <a:pt x="5511" y="21144"/>
                    <a:pt x="5511" y="20511"/>
                  </a:cubicBezTo>
                  <a:cubicBezTo>
                    <a:pt x="5511" y="19275"/>
                    <a:pt x="5448" y="18009"/>
                    <a:pt x="5448" y="16774"/>
                  </a:cubicBezTo>
                  <a:cubicBezTo>
                    <a:pt x="5416" y="14303"/>
                    <a:pt x="5416" y="11802"/>
                    <a:pt x="5384" y="9300"/>
                  </a:cubicBezTo>
                  <a:cubicBezTo>
                    <a:pt x="5353" y="7558"/>
                    <a:pt x="5574" y="5468"/>
                    <a:pt x="4593" y="3916"/>
                  </a:cubicBezTo>
                  <a:cubicBezTo>
                    <a:pt x="4149" y="3251"/>
                    <a:pt x="3548" y="2776"/>
                    <a:pt x="2883" y="2428"/>
                  </a:cubicBezTo>
                  <a:cubicBezTo>
                    <a:pt x="2217" y="2048"/>
                    <a:pt x="1457" y="1763"/>
                    <a:pt x="761" y="1573"/>
                  </a:cubicBezTo>
                  <a:cubicBezTo>
                    <a:pt x="3444" y="742"/>
                    <a:pt x="6190" y="479"/>
                    <a:pt x="8957" y="479"/>
                  </a:cubicBezTo>
                  <a:close/>
                  <a:moveTo>
                    <a:pt x="9047" y="1"/>
                  </a:moveTo>
                  <a:cubicBezTo>
                    <a:pt x="6041" y="1"/>
                    <a:pt x="3073" y="292"/>
                    <a:pt x="222" y="1224"/>
                  </a:cubicBezTo>
                  <a:cubicBezTo>
                    <a:pt x="1" y="1288"/>
                    <a:pt x="32" y="1573"/>
                    <a:pt x="191" y="1668"/>
                  </a:cubicBezTo>
                  <a:cubicBezTo>
                    <a:pt x="222" y="1668"/>
                    <a:pt x="222" y="1699"/>
                    <a:pt x="286" y="1699"/>
                  </a:cubicBezTo>
                  <a:cubicBezTo>
                    <a:pt x="2439" y="2491"/>
                    <a:pt x="4466" y="3409"/>
                    <a:pt x="4783" y="5975"/>
                  </a:cubicBezTo>
                  <a:cubicBezTo>
                    <a:pt x="5068" y="8096"/>
                    <a:pt x="4909" y="10345"/>
                    <a:pt x="4909" y="12467"/>
                  </a:cubicBezTo>
                  <a:lnTo>
                    <a:pt x="4941" y="19117"/>
                  </a:lnTo>
                  <a:cubicBezTo>
                    <a:pt x="4941" y="20352"/>
                    <a:pt x="4561" y="22379"/>
                    <a:pt x="5448" y="23392"/>
                  </a:cubicBezTo>
                  <a:cubicBezTo>
                    <a:pt x="6334" y="24374"/>
                    <a:pt x="8045" y="24311"/>
                    <a:pt x="9185" y="24374"/>
                  </a:cubicBezTo>
                  <a:cubicBezTo>
                    <a:pt x="10212" y="24445"/>
                    <a:pt x="11252" y="24478"/>
                    <a:pt x="12296" y="24478"/>
                  </a:cubicBezTo>
                  <a:cubicBezTo>
                    <a:pt x="13570" y="24478"/>
                    <a:pt x="14850" y="24430"/>
                    <a:pt x="16120" y="24342"/>
                  </a:cubicBezTo>
                  <a:cubicBezTo>
                    <a:pt x="17165" y="24279"/>
                    <a:pt x="18749" y="24342"/>
                    <a:pt x="19477" y="23392"/>
                  </a:cubicBezTo>
                  <a:cubicBezTo>
                    <a:pt x="19825" y="22917"/>
                    <a:pt x="19857" y="22284"/>
                    <a:pt x="19857" y="21746"/>
                  </a:cubicBezTo>
                  <a:cubicBezTo>
                    <a:pt x="19921" y="20574"/>
                    <a:pt x="19921" y="19402"/>
                    <a:pt x="19921" y="18262"/>
                  </a:cubicBezTo>
                  <a:cubicBezTo>
                    <a:pt x="19952" y="13163"/>
                    <a:pt x="19984" y="8065"/>
                    <a:pt x="20016" y="2998"/>
                  </a:cubicBezTo>
                  <a:lnTo>
                    <a:pt x="20016" y="2966"/>
                  </a:lnTo>
                  <a:cubicBezTo>
                    <a:pt x="20037" y="2968"/>
                    <a:pt x="20059" y="2969"/>
                    <a:pt x="20081" y="2969"/>
                  </a:cubicBezTo>
                  <a:cubicBezTo>
                    <a:pt x="20438" y="2969"/>
                    <a:pt x="20788" y="2730"/>
                    <a:pt x="20997" y="2491"/>
                  </a:cubicBezTo>
                  <a:cubicBezTo>
                    <a:pt x="21346" y="2174"/>
                    <a:pt x="21662" y="1699"/>
                    <a:pt x="21567" y="1224"/>
                  </a:cubicBezTo>
                  <a:cubicBezTo>
                    <a:pt x="21599" y="1098"/>
                    <a:pt x="21567" y="1003"/>
                    <a:pt x="21409" y="908"/>
                  </a:cubicBezTo>
                  <a:cubicBezTo>
                    <a:pt x="17799" y="464"/>
                    <a:pt x="14093" y="147"/>
                    <a:pt x="10451" y="21"/>
                  </a:cubicBezTo>
                  <a:cubicBezTo>
                    <a:pt x="9983" y="8"/>
                    <a:pt x="9514" y="1"/>
                    <a:pt x="9047"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1"/>
            <p:cNvSpPr/>
            <p:nvPr/>
          </p:nvSpPr>
          <p:spPr>
            <a:xfrm>
              <a:off x="6603657" y="3756401"/>
              <a:ext cx="523259" cy="30593"/>
            </a:xfrm>
            <a:custGeom>
              <a:avLst/>
              <a:gdLst/>
              <a:ahLst/>
              <a:cxnLst/>
              <a:rect l="l" t="t" r="r" b="b"/>
              <a:pathLst>
                <a:path w="16659" h="974" extrusionOk="0">
                  <a:moveTo>
                    <a:pt x="223" y="1"/>
                  </a:moveTo>
                  <a:cubicBezTo>
                    <a:pt x="96" y="1"/>
                    <a:pt x="1" y="222"/>
                    <a:pt x="96" y="286"/>
                  </a:cubicBezTo>
                  <a:cubicBezTo>
                    <a:pt x="96" y="286"/>
                    <a:pt x="128" y="317"/>
                    <a:pt x="159" y="317"/>
                  </a:cubicBezTo>
                  <a:cubicBezTo>
                    <a:pt x="3056" y="780"/>
                    <a:pt x="6000" y="974"/>
                    <a:pt x="8939" y="974"/>
                  </a:cubicBezTo>
                  <a:cubicBezTo>
                    <a:pt x="11430" y="974"/>
                    <a:pt x="13919" y="835"/>
                    <a:pt x="16374" y="602"/>
                  </a:cubicBezTo>
                  <a:cubicBezTo>
                    <a:pt x="16650" y="572"/>
                    <a:pt x="16659" y="126"/>
                    <a:pt x="16400" y="126"/>
                  </a:cubicBezTo>
                  <a:cubicBezTo>
                    <a:pt x="16392" y="126"/>
                    <a:pt x="16383" y="126"/>
                    <a:pt x="16374" y="127"/>
                  </a:cubicBezTo>
                  <a:cubicBezTo>
                    <a:pt x="14125" y="351"/>
                    <a:pt x="11893" y="443"/>
                    <a:pt x="9663" y="443"/>
                  </a:cubicBezTo>
                  <a:cubicBezTo>
                    <a:pt x="6524" y="443"/>
                    <a:pt x="3389" y="260"/>
                    <a:pt x="223"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1"/>
            <p:cNvSpPr/>
            <p:nvPr/>
          </p:nvSpPr>
          <p:spPr>
            <a:xfrm>
              <a:off x="6686234" y="4106559"/>
              <a:ext cx="408864" cy="329428"/>
            </a:xfrm>
            <a:custGeom>
              <a:avLst/>
              <a:gdLst/>
              <a:ahLst/>
              <a:cxnLst/>
              <a:rect l="l" t="t" r="r" b="b"/>
              <a:pathLst>
                <a:path w="13017" h="10488" extrusionOk="0">
                  <a:moveTo>
                    <a:pt x="412" y="222"/>
                  </a:moveTo>
                  <a:lnTo>
                    <a:pt x="412" y="222"/>
                  </a:lnTo>
                  <a:cubicBezTo>
                    <a:pt x="444" y="222"/>
                    <a:pt x="475" y="285"/>
                    <a:pt x="507" y="285"/>
                  </a:cubicBezTo>
                  <a:cubicBezTo>
                    <a:pt x="4466" y="475"/>
                    <a:pt x="8393" y="538"/>
                    <a:pt x="12351" y="633"/>
                  </a:cubicBezTo>
                  <a:cubicBezTo>
                    <a:pt x="12383" y="2882"/>
                    <a:pt x="12446" y="5099"/>
                    <a:pt x="12478" y="7347"/>
                  </a:cubicBezTo>
                  <a:cubicBezTo>
                    <a:pt x="12478" y="8107"/>
                    <a:pt x="12668" y="9311"/>
                    <a:pt x="11686" y="9691"/>
                  </a:cubicBezTo>
                  <a:cubicBezTo>
                    <a:pt x="11243" y="9849"/>
                    <a:pt x="10451" y="9817"/>
                    <a:pt x="10008" y="9849"/>
                  </a:cubicBezTo>
                  <a:cubicBezTo>
                    <a:pt x="8836" y="9881"/>
                    <a:pt x="7696" y="9912"/>
                    <a:pt x="6493" y="9976"/>
                  </a:cubicBezTo>
                  <a:cubicBezTo>
                    <a:pt x="5321" y="10007"/>
                    <a:pt x="4149" y="10007"/>
                    <a:pt x="2977" y="10007"/>
                  </a:cubicBezTo>
                  <a:cubicBezTo>
                    <a:pt x="2774" y="10007"/>
                    <a:pt x="2575" y="10016"/>
                    <a:pt x="2383" y="10016"/>
                  </a:cubicBezTo>
                  <a:cubicBezTo>
                    <a:pt x="1646" y="10016"/>
                    <a:pt x="1011" y="9896"/>
                    <a:pt x="634" y="8741"/>
                  </a:cubicBezTo>
                  <a:cubicBezTo>
                    <a:pt x="475" y="8266"/>
                    <a:pt x="602" y="7601"/>
                    <a:pt x="602" y="7126"/>
                  </a:cubicBezTo>
                  <a:cubicBezTo>
                    <a:pt x="570" y="4814"/>
                    <a:pt x="507" y="2534"/>
                    <a:pt x="412" y="222"/>
                  </a:cubicBezTo>
                  <a:close/>
                  <a:moveTo>
                    <a:pt x="570" y="0"/>
                  </a:moveTo>
                  <a:cubicBezTo>
                    <a:pt x="444" y="0"/>
                    <a:pt x="412" y="63"/>
                    <a:pt x="412" y="158"/>
                  </a:cubicBezTo>
                  <a:cubicBezTo>
                    <a:pt x="389" y="147"/>
                    <a:pt x="362" y="139"/>
                    <a:pt x="336" y="139"/>
                  </a:cubicBezTo>
                  <a:cubicBezTo>
                    <a:pt x="292" y="139"/>
                    <a:pt x="254" y="161"/>
                    <a:pt x="254" y="222"/>
                  </a:cubicBezTo>
                  <a:cubicBezTo>
                    <a:pt x="190" y="1868"/>
                    <a:pt x="254" y="3452"/>
                    <a:pt x="254" y="5067"/>
                  </a:cubicBezTo>
                  <a:cubicBezTo>
                    <a:pt x="254" y="6397"/>
                    <a:pt x="0" y="8139"/>
                    <a:pt x="349" y="9469"/>
                  </a:cubicBezTo>
                  <a:cubicBezTo>
                    <a:pt x="507" y="10134"/>
                    <a:pt x="951" y="10324"/>
                    <a:pt x="1584" y="10419"/>
                  </a:cubicBezTo>
                  <a:lnTo>
                    <a:pt x="1711" y="10419"/>
                  </a:lnTo>
                  <a:cubicBezTo>
                    <a:pt x="2228" y="10469"/>
                    <a:pt x="2755" y="10487"/>
                    <a:pt x="3286" y="10487"/>
                  </a:cubicBezTo>
                  <a:cubicBezTo>
                    <a:pt x="4445" y="10487"/>
                    <a:pt x="5626" y="10399"/>
                    <a:pt x="6778" y="10356"/>
                  </a:cubicBezTo>
                  <a:cubicBezTo>
                    <a:pt x="7075" y="10349"/>
                    <a:pt x="7379" y="10348"/>
                    <a:pt x="7687" y="10348"/>
                  </a:cubicBezTo>
                  <a:cubicBezTo>
                    <a:pt x="7892" y="10348"/>
                    <a:pt x="8099" y="10349"/>
                    <a:pt x="8307" y="10349"/>
                  </a:cubicBezTo>
                  <a:cubicBezTo>
                    <a:pt x="9346" y="10349"/>
                    <a:pt x="10409" y="10335"/>
                    <a:pt x="11401" y="10166"/>
                  </a:cubicBezTo>
                  <a:cubicBezTo>
                    <a:pt x="12066" y="10039"/>
                    <a:pt x="12573" y="9881"/>
                    <a:pt x="12826" y="9216"/>
                  </a:cubicBezTo>
                  <a:cubicBezTo>
                    <a:pt x="12985" y="8741"/>
                    <a:pt x="13016" y="8202"/>
                    <a:pt x="12985" y="7601"/>
                  </a:cubicBezTo>
                  <a:cubicBezTo>
                    <a:pt x="12953" y="6841"/>
                    <a:pt x="12858" y="6080"/>
                    <a:pt x="12858" y="5574"/>
                  </a:cubicBezTo>
                  <a:cubicBezTo>
                    <a:pt x="12826" y="3927"/>
                    <a:pt x="12826" y="2280"/>
                    <a:pt x="12795" y="633"/>
                  </a:cubicBezTo>
                  <a:cubicBezTo>
                    <a:pt x="12858" y="475"/>
                    <a:pt x="12826" y="285"/>
                    <a:pt x="12636" y="285"/>
                  </a:cubicBezTo>
                  <a:cubicBezTo>
                    <a:pt x="8583" y="158"/>
                    <a:pt x="4592" y="0"/>
                    <a:pt x="570"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1"/>
            <p:cNvSpPr/>
            <p:nvPr/>
          </p:nvSpPr>
          <p:spPr>
            <a:xfrm>
              <a:off x="6974703" y="3864702"/>
              <a:ext cx="52737" cy="48403"/>
            </a:xfrm>
            <a:custGeom>
              <a:avLst/>
              <a:gdLst/>
              <a:ahLst/>
              <a:cxnLst/>
              <a:rect l="l" t="t" r="r" b="b"/>
              <a:pathLst>
                <a:path w="1679" h="1541" extrusionOk="0">
                  <a:moveTo>
                    <a:pt x="232" y="0"/>
                  </a:moveTo>
                  <a:cubicBezTo>
                    <a:pt x="197" y="0"/>
                    <a:pt x="162" y="2"/>
                    <a:pt x="127" y="4"/>
                  </a:cubicBezTo>
                  <a:cubicBezTo>
                    <a:pt x="0" y="4"/>
                    <a:pt x="0" y="226"/>
                    <a:pt x="127" y="226"/>
                  </a:cubicBezTo>
                  <a:cubicBezTo>
                    <a:pt x="761" y="258"/>
                    <a:pt x="1299" y="765"/>
                    <a:pt x="1362" y="1398"/>
                  </a:cubicBezTo>
                  <a:cubicBezTo>
                    <a:pt x="1362" y="1493"/>
                    <a:pt x="1441" y="1540"/>
                    <a:pt x="1521" y="1540"/>
                  </a:cubicBezTo>
                  <a:cubicBezTo>
                    <a:pt x="1600" y="1540"/>
                    <a:pt x="1679" y="1493"/>
                    <a:pt x="1679" y="1398"/>
                  </a:cubicBezTo>
                  <a:cubicBezTo>
                    <a:pt x="1618" y="641"/>
                    <a:pt x="979" y="0"/>
                    <a:pt x="232"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1"/>
            <p:cNvSpPr/>
            <p:nvPr/>
          </p:nvSpPr>
          <p:spPr>
            <a:xfrm>
              <a:off x="6915024" y="3891338"/>
              <a:ext cx="91529" cy="71018"/>
            </a:xfrm>
            <a:custGeom>
              <a:avLst/>
              <a:gdLst/>
              <a:ahLst/>
              <a:cxnLst/>
              <a:rect l="l" t="t" r="r" b="b"/>
              <a:pathLst>
                <a:path w="2914" h="2261" extrusionOk="0">
                  <a:moveTo>
                    <a:pt x="1200" y="257"/>
                  </a:moveTo>
                  <a:cubicBezTo>
                    <a:pt x="1233" y="257"/>
                    <a:pt x="1266" y="260"/>
                    <a:pt x="1299" y="265"/>
                  </a:cubicBezTo>
                  <a:cubicBezTo>
                    <a:pt x="1362" y="360"/>
                    <a:pt x="1394" y="360"/>
                    <a:pt x="1457" y="360"/>
                  </a:cubicBezTo>
                  <a:cubicBezTo>
                    <a:pt x="1533" y="338"/>
                    <a:pt x="1612" y="328"/>
                    <a:pt x="1691" y="328"/>
                  </a:cubicBezTo>
                  <a:cubicBezTo>
                    <a:pt x="2078" y="328"/>
                    <a:pt x="2471" y="578"/>
                    <a:pt x="2471" y="1025"/>
                  </a:cubicBezTo>
                  <a:cubicBezTo>
                    <a:pt x="2471" y="1500"/>
                    <a:pt x="1995" y="1848"/>
                    <a:pt x="1520" y="1848"/>
                  </a:cubicBezTo>
                  <a:cubicBezTo>
                    <a:pt x="1486" y="1853"/>
                    <a:pt x="1450" y="1855"/>
                    <a:pt x="1414" y="1855"/>
                  </a:cubicBezTo>
                  <a:cubicBezTo>
                    <a:pt x="961" y="1855"/>
                    <a:pt x="444" y="1492"/>
                    <a:pt x="444" y="993"/>
                  </a:cubicBezTo>
                  <a:cubicBezTo>
                    <a:pt x="444" y="585"/>
                    <a:pt x="819" y="257"/>
                    <a:pt x="1200" y="257"/>
                  </a:cubicBezTo>
                  <a:close/>
                  <a:moveTo>
                    <a:pt x="1802" y="0"/>
                  </a:moveTo>
                  <a:cubicBezTo>
                    <a:pt x="1674" y="0"/>
                    <a:pt x="1546" y="33"/>
                    <a:pt x="1425" y="107"/>
                  </a:cubicBezTo>
                  <a:cubicBezTo>
                    <a:pt x="1334" y="67"/>
                    <a:pt x="1238" y="48"/>
                    <a:pt x="1142" y="48"/>
                  </a:cubicBezTo>
                  <a:cubicBezTo>
                    <a:pt x="706" y="48"/>
                    <a:pt x="262" y="425"/>
                    <a:pt x="159" y="867"/>
                  </a:cubicBezTo>
                  <a:cubicBezTo>
                    <a:pt x="0" y="1658"/>
                    <a:pt x="792" y="2260"/>
                    <a:pt x="1520" y="2260"/>
                  </a:cubicBezTo>
                  <a:cubicBezTo>
                    <a:pt x="2185" y="2260"/>
                    <a:pt x="2914" y="1627"/>
                    <a:pt x="2819" y="898"/>
                  </a:cubicBezTo>
                  <a:cubicBezTo>
                    <a:pt x="2744" y="449"/>
                    <a:pt x="2276" y="0"/>
                    <a:pt x="1802"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1"/>
            <p:cNvSpPr/>
            <p:nvPr/>
          </p:nvSpPr>
          <p:spPr>
            <a:xfrm>
              <a:off x="6841399" y="4003566"/>
              <a:ext cx="74630" cy="63385"/>
            </a:xfrm>
            <a:custGeom>
              <a:avLst/>
              <a:gdLst/>
              <a:ahLst/>
              <a:cxnLst/>
              <a:rect l="l" t="t" r="r" b="b"/>
              <a:pathLst>
                <a:path w="2376" h="2018" extrusionOk="0">
                  <a:moveTo>
                    <a:pt x="1276" y="373"/>
                  </a:moveTo>
                  <a:cubicBezTo>
                    <a:pt x="1450" y="373"/>
                    <a:pt x="1624" y="434"/>
                    <a:pt x="1743" y="587"/>
                  </a:cubicBezTo>
                  <a:cubicBezTo>
                    <a:pt x="1996" y="872"/>
                    <a:pt x="1869" y="1347"/>
                    <a:pt x="1584" y="1537"/>
                  </a:cubicBezTo>
                  <a:cubicBezTo>
                    <a:pt x="1460" y="1616"/>
                    <a:pt x="1320" y="1655"/>
                    <a:pt x="1179" y="1655"/>
                  </a:cubicBezTo>
                  <a:cubicBezTo>
                    <a:pt x="925" y="1655"/>
                    <a:pt x="671" y="1528"/>
                    <a:pt x="508" y="1284"/>
                  </a:cubicBezTo>
                  <a:cubicBezTo>
                    <a:pt x="381" y="1031"/>
                    <a:pt x="444" y="651"/>
                    <a:pt x="698" y="492"/>
                  </a:cubicBezTo>
                  <a:cubicBezTo>
                    <a:pt x="713" y="524"/>
                    <a:pt x="737" y="540"/>
                    <a:pt x="765" y="540"/>
                  </a:cubicBezTo>
                  <a:cubicBezTo>
                    <a:pt x="793" y="540"/>
                    <a:pt x="824" y="524"/>
                    <a:pt x="856" y="492"/>
                  </a:cubicBezTo>
                  <a:cubicBezTo>
                    <a:pt x="973" y="419"/>
                    <a:pt x="1125" y="373"/>
                    <a:pt x="1276" y="373"/>
                  </a:cubicBezTo>
                  <a:close/>
                  <a:moveTo>
                    <a:pt x="1259" y="1"/>
                  </a:moveTo>
                  <a:cubicBezTo>
                    <a:pt x="1087" y="1"/>
                    <a:pt x="913" y="46"/>
                    <a:pt x="761" y="144"/>
                  </a:cubicBezTo>
                  <a:cubicBezTo>
                    <a:pt x="317" y="239"/>
                    <a:pt x="1" y="714"/>
                    <a:pt x="127" y="1189"/>
                  </a:cubicBezTo>
                  <a:cubicBezTo>
                    <a:pt x="224" y="1695"/>
                    <a:pt x="687" y="2017"/>
                    <a:pt x="1154" y="2017"/>
                  </a:cubicBezTo>
                  <a:cubicBezTo>
                    <a:pt x="1301" y="2017"/>
                    <a:pt x="1448" y="1985"/>
                    <a:pt x="1584" y="1917"/>
                  </a:cubicBezTo>
                  <a:cubicBezTo>
                    <a:pt x="2154" y="1696"/>
                    <a:pt x="2376" y="967"/>
                    <a:pt x="2059" y="460"/>
                  </a:cubicBezTo>
                  <a:cubicBezTo>
                    <a:pt x="1914" y="169"/>
                    <a:pt x="1590" y="1"/>
                    <a:pt x="1259"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1"/>
            <p:cNvSpPr/>
            <p:nvPr/>
          </p:nvSpPr>
          <p:spPr>
            <a:xfrm>
              <a:off x="6838415" y="3821042"/>
              <a:ext cx="47775" cy="44916"/>
            </a:xfrm>
            <a:custGeom>
              <a:avLst/>
              <a:gdLst/>
              <a:ahLst/>
              <a:cxnLst/>
              <a:rect l="l" t="t" r="r" b="b"/>
              <a:pathLst>
                <a:path w="1521" h="1430" extrusionOk="0">
                  <a:moveTo>
                    <a:pt x="793" y="223"/>
                  </a:moveTo>
                  <a:cubicBezTo>
                    <a:pt x="793" y="254"/>
                    <a:pt x="824" y="349"/>
                    <a:pt x="888" y="349"/>
                  </a:cubicBezTo>
                  <a:cubicBezTo>
                    <a:pt x="1141" y="381"/>
                    <a:pt x="1268" y="571"/>
                    <a:pt x="1268" y="824"/>
                  </a:cubicBezTo>
                  <a:cubicBezTo>
                    <a:pt x="1268" y="1041"/>
                    <a:pt x="1120" y="1139"/>
                    <a:pt x="955" y="1139"/>
                  </a:cubicBezTo>
                  <a:cubicBezTo>
                    <a:pt x="879" y="1139"/>
                    <a:pt x="799" y="1118"/>
                    <a:pt x="729" y="1078"/>
                  </a:cubicBezTo>
                  <a:cubicBezTo>
                    <a:pt x="508" y="1014"/>
                    <a:pt x="349" y="698"/>
                    <a:pt x="508" y="444"/>
                  </a:cubicBezTo>
                  <a:cubicBezTo>
                    <a:pt x="539" y="349"/>
                    <a:pt x="666" y="254"/>
                    <a:pt x="793" y="223"/>
                  </a:cubicBezTo>
                  <a:close/>
                  <a:moveTo>
                    <a:pt x="908" y="1"/>
                  </a:moveTo>
                  <a:cubicBezTo>
                    <a:pt x="615" y="1"/>
                    <a:pt x="325" y="168"/>
                    <a:pt x="191" y="413"/>
                  </a:cubicBezTo>
                  <a:cubicBezTo>
                    <a:pt x="1" y="824"/>
                    <a:pt x="254" y="1236"/>
                    <a:pt x="666" y="1394"/>
                  </a:cubicBezTo>
                  <a:cubicBezTo>
                    <a:pt x="737" y="1418"/>
                    <a:pt x="811" y="1430"/>
                    <a:pt x="884" y="1430"/>
                  </a:cubicBezTo>
                  <a:cubicBezTo>
                    <a:pt x="1198" y="1430"/>
                    <a:pt x="1495" y="1216"/>
                    <a:pt x="1521" y="856"/>
                  </a:cubicBezTo>
                  <a:cubicBezTo>
                    <a:pt x="1521" y="603"/>
                    <a:pt x="1458" y="381"/>
                    <a:pt x="1268" y="223"/>
                  </a:cubicBezTo>
                  <a:cubicBezTo>
                    <a:pt x="1299" y="191"/>
                    <a:pt x="1331" y="128"/>
                    <a:pt x="1268" y="96"/>
                  </a:cubicBezTo>
                  <a:cubicBezTo>
                    <a:pt x="1155" y="30"/>
                    <a:pt x="1031" y="1"/>
                    <a:pt x="908"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1"/>
            <p:cNvSpPr/>
            <p:nvPr/>
          </p:nvSpPr>
          <p:spPr>
            <a:xfrm>
              <a:off x="6732972" y="3866995"/>
              <a:ext cx="67689" cy="10836"/>
            </a:xfrm>
            <a:custGeom>
              <a:avLst/>
              <a:gdLst/>
              <a:ahLst/>
              <a:cxnLst/>
              <a:rect l="l" t="t" r="r" b="b"/>
              <a:pathLst>
                <a:path w="2155" h="345" extrusionOk="0">
                  <a:moveTo>
                    <a:pt x="1437" y="0"/>
                  </a:moveTo>
                  <a:cubicBezTo>
                    <a:pt x="997" y="0"/>
                    <a:pt x="531" y="45"/>
                    <a:pt x="128" y="90"/>
                  </a:cubicBezTo>
                  <a:cubicBezTo>
                    <a:pt x="1" y="153"/>
                    <a:pt x="64" y="312"/>
                    <a:pt x="191" y="312"/>
                  </a:cubicBezTo>
                  <a:cubicBezTo>
                    <a:pt x="382" y="334"/>
                    <a:pt x="592" y="344"/>
                    <a:pt x="810" y="344"/>
                  </a:cubicBezTo>
                  <a:cubicBezTo>
                    <a:pt x="1207" y="344"/>
                    <a:pt x="1628" y="310"/>
                    <a:pt x="1996" y="248"/>
                  </a:cubicBezTo>
                  <a:cubicBezTo>
                    <a:pt x="2154" y="248"/>
                    <a:pt x="2091" y="26"/>
                    <a:pt x="1964" y="26"/>
                  </a:cubicBezTo>
                  <a:cubicBezTo>
                    <a:pt x="1797" y="8"/>
                    <a:pt x="1620" y="0"/>
                    <a:pt x="1437"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1"/>
            <p:cNvSpPr/>
            <p:nvPr/>
          </p:nvSpPr>
          <p:spPr>
            <a:xfrm>
              <a:off x="6734982" y="4063339"/>
              <a:ext cx="64673" cy="10397"/>
            </a:xfrm>
            <a:custGeom>
              <a:avLst/>
              <a:gdLst/>
              <a:ahLst/>
              <a:cxnLst/>
              <a:rect l="l" t="t" r="r" b="b"/>
              <a:pathLst>
                <a:path w="2059" h="331" extrusionOk="0">
                  <a:moveTo>
                    <a:pt x="1316" y="0"/>
                  </a:moveTo>
                  <a:cubicBezTo>
                    <a:pt x="901" y="0"/>
                    <a:pt x="486" y="56"/>
                    <a:pt x="127" y="141"/>
                  </a:cubicBezTo>
                  <a:cubicBezTo>
                    <a:pt x="0" y="173"/>
                    <a:pt x="32" y="331"/>
                    <a:pt x="159" y="331"/>
                  </a:cubicBezTo>
                  <a:cubicBezTo>
                    <a:pt x="729" y="268"/>
                    <a:pt x="1299" y="299"/>
                    <a:pt x="1900" y="268"/>
                  </a:cubicBezTo>
                  <a:cubicBezTo>
                    <a:pt x="2027" y="268"/>
                    <a:pt x="2059" y="109"/>
                    <a:pt x="1932" y="46"/>
                  </a:cubicBezTo>
                  <a:cubicBezTo>
                    <a:pt x="1731" y="14"/>
                    <a:pt x="1524" y="0"/>
                    <a:pt x="1316"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1"/>
            <p:cNvSpPr/>
            <p:nvPr/>
          </p:nvSpPr>
          <p:spPr>
            <a:xfrm>
              <a:off x="6727004" y="4140765"/>
              <a:ext cx="68976" cy="17024"/>
            </a:xfrm>
            <a:custGeom>
              <a:avLst/>
              <a:gdLst/>
              <a:ahLst/>
              <a:cxnLst/>
              <a:rect l="l" t="t" r="r" b="b"/>
              <a:pathLst>
                <a:path w="2196" h="542" extrusionOk="0">
                  <a:moveTo>
                    <a:pt x="2056" y="0"/>
                  </a:moveTo>
                  <a:cubicBezTo>
                    <a:pt x="2038" y="0"/>
                    <a:pt x="2018" y="6"/>
                    <a:pt x="1996" y="19"/>
                  </a:cubicBezTo>
                  <a:cubicBezTo>
                    <a:pt x="1442" y="213"/>
                    <a:pt x="936" y="310"/>
                    <a:pt x="373" y="310"/>
                  </a:cubicBezTo>
                  <a:cubicBezTo>
                    <a:pt x="292" y="310"/>
                    <a:pt x="211" y="308"/>
                    <a:pt x="128" y="304"/>
                  </a:cubicBezTo>
                  <a:cubicBezTo>
                    <a:pt x="1" y="304"/>
                    <a:pt x="1" y="399"/>
                    <a:pt x="96" y="463"/>
                  </a:cubicBezTo>
                  <a:cubicBezTo>
                    <a:pt x="312" y="517"/>
                    <a:pt x="536" y="541"/>
                    <a:pt x="762" y="541"/>
                  </a:cubicBezTo>
                  <a:cubicBezTo>
                    <a:pt x="1198" y="541"/>
                    <a:pt x="1642" y="450"/>
                    <a:pt x="2059" y="304"/>
                  </a:cubicBezTo>
                  <a:cubicBezTo>
                    <a:pt x="2196" y="223"/>
                    <a:pt x="2168" y="0"/>
                    <a:pt x="2056"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1"/>
            <p:cNvSpPr/>
            <p:nvPr/>
          </p:nvSpPr>
          <p:spPr>
            <a:xfrm>
              <a:off x="6724020" y="4212976"/>
              <a:ext cx="71646" cy="10962"/>
            </a:xfrm>
            <a:custGeom>
              <a:avLst/>
              <a:gdLst/>
              <a:ahLst/>
              <a:cxnLst/>
              <a:rect l="l" t="t" r="r" b="b"/>
              <a:pathLst>
                <a:path w="2281" h="349" extrusionOk="0">
                  <a:moveTo>
                    <a:pt x="2123" y="1"/>
                  </a:moveTo>
                  <a:cubicBezTo>
                    <a:pt x="1679" y="85"/>
                    <a:pt x="1236" y="113"/>
                    <a:pt x="774" y="113"/>
                  </a:cubicBezTo>
                  <a:cubicBezTo>
                    <a:pt x="543" y="113"/>
                    <a:pt x="307" y="106"/>
                    <a:pt x="64" y="96"/>
                  </a:cubicBezTo>
                  <a:cubicBezTo>
                    <a:pt x="1" y="96"/>
                    <a:pt x="1" y="254"/>
                    <a:pt x="64" y="254"/>
                  </a:cubicBezTo>
                  <a:cubicBezTo>
                    <a:pt x="428" y="317"/>
                    <a:pt x="785" y="349"/>
                    <a:pt x="1133" y="349"/>
                  </a:cubicBezTo>
                  <a:cubicBezTo>
                    <a:pt x="1481" y="349"/>
                    <a:pt x="1822" y="317"/>
                    <a:pt x="2154" y="254"/>
                  </a:cubicBezTo>
                  <a:cubicBezTo>
                    <a:pt x="2281" y="254"/>
                    <a:pt x="2281" y="1"/>
                    <a:pt x="2123"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1"/>
            <p:cNvSpPr/>
            <p:nvPr/>
          </p:nvSpPr>
          <p:spPr>
            <a:xfrm>
              <a:off x="6728009" y="3938327"/>
              <a:ext cx="68348" cy="10491"/>
            </a:xfrm>
            <a:custGeom>
              <a:avLst/>
              <a:gdLst/>
              <a:ahLst/>
              <a:cxnLst/>
              <a:rect l="l" t="t" r="r" b="b"/>
              <a:pathLst>
                <a:path w="2176" h="334" extrusionOk="0">
                  <a:moveTo>
                    <a:pt x="1994" y="1"/>
                  </a:moveTo>
                  <a:cubicBezTo>
                    <a:pt x="1985" y="1"/>
                    <a:pt x="1974" y="2"/>
                    <a:pt x="1964" y="4"/>
                  </a:cubicBezTo>
                  <a:cubicBezTo>
                    <a:pt x="1417" y="59"/>
                    <a:pt x="894" y="137"/>
                    <a:pt x="354" y="137"/>
                  </a:cubicBezTo>
                  <a:cubicBezTo>
                    <a:pt x="268" y="137"/>
                    <a:pt x="182" y="135"/>
                    <a:pt x="96" y="131"/>
                  </a:cubicBezTo>
                  <a:cubicBezTo>
                    <a:pt x="1" y="131"/>
                    <a:pt x="1" y="289"/>
                    <a:pt x="96" y="289"/>
                  </a:cubicBezTo>
                  <a:cubicBezTo>
                    <a:pt x="380" y="317"/>
                    <a:pt x="671" y="333"/>
                    <a:pt x="963" y="333"/>
                  </a:cubicBezTo>
                  <a:cubicBezTo>
                    <a:pt x="1320" y="333"/>
                    <a:pt x="1679" y="310"/>
                    <a:pt x="2027" y="257"/>
                  </a:cubicBezTo>
                  <a:cubicBezTo>
                    <a:pt x="2175" y="198"/>
                    <a:pt x="2130" y="1"/>
                    <a:pt x="1994"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1"/>
            <p:cNvSpPr/>
            <p:nvPr/>
          </p:nvSpPr>
          <p:spPr>
            <a:xfrm>
              <a:off x="6727035" y="4329036"/>
              <a:ext cx="68223" cy="10428"/>
            </a:xfrm>
            <a:custGeom>
              <a:avLst/>
              <a:gdLst/>
              <a:ahLst/>
              <a:cxnLst/>
              <a:rect l="l" t="t" r="r" b="b"/>
              <a:pathLst>
                <a:path w="2172" h="332" extrusionOk="0">
                  <a:moveTo>
                    <a:pt x="2043" y="1"/>
                  </a:moveTo>
                  <a:cubicBezTo>
                    <a:pt x="2028" y="1"/>
                    <a:pt x="2012" y="4"/>
                    <a:pt x="1995" y="11"/>
                  </a:cubicBezTo>
                  <a:cubicBezTo>
                    <a:pt x="1539" y="79"/>
                    <a:pt x="1098" y="131"/>
                    <a:pt x="651" y="131"/>
                  </a:cubicBezTo>
                  <a:cubicBezTo>
                    <a:pt x="478" y="131"/>
                    <a:pt x="303" y="124"/>
                    <a:pt x="127" y="106"/>
                  </a:cubicBezTo>
                  <a:cubicBezTo>
                    <a:pt x="117" y="103"/>
                    <a:pt x="108" y="102"/>
                    <a:pt x="100" y="102"/>
                  </a:cubicBezTo>
                  <a:cubicBezTo>
                    <a:pt x="1" y="102"/>
                    <a:pt x="10" y="264"/>
                    <a:pt x="127" y="264"/>
                  </a:cubicBezTo>
                  <a:cubicBezTo>
                    <a:pt x="420" y="308"/>
                    <a:pt x="721" y="332"/>
                    <a:pt x="1023" y="332"/>
                  </a:cubicBezTo>
                  <a:cubicBezTo>
                    <a:pt x="1370" y="332"/>
                    <a:pt x="1719" y="300"/>
                    <a:pt x="2058" y="233"/>
                  </a:cubicBezTo>
                  <a:cubicBezTo>
                    <a:pt x="2171" y="204"/>
                    <a:pt x="2158" y="1"/>
                    <a:pt x="2043"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1"/>
            <p:cNvSpPr/>
            <p:nvPr/>
          </p:nvSpPr>
          <p:spPr>
            <a:xfrm>
              <a:off x="6724020" y="4377031"/>
              <a:ext cx="71426" cy="11182"/>
            </a:xfrm>
            <a:custGeom>
              <a:avLst/>
              <a:gdLst/>
              <a:ahLst/>
              <a:cxnLst/>
              <a:rect l="l" t="t" r="r" b="b"/>
              <a:pathLst>
                <a:path w="2274" h="356" extrusionOk="0">
                  <a:moveTo>
                    <a:pt x="2118" y="0"/>
                  </a:moveTo>
                  <a:cubicBezTo>
                    <a:pt x="2109" y="0"/>
                    <a:pt x="2100" y="1"/>
                    <a:pt x="2091" y="3"/>
                  </a:cubicBezTo>
                  <a:cubicBezTo>
                    <a:pt x="1583" y="100"/>
                    <a:pt x="1093" y="141"/>
                    <a:pt x="580" y="141"/>
                  </a:cubicBezTo>
                  <a:cubicBezTo>
                    <a:pt x="421" y="141"/>
                    <a:pt x="260" y="137"/>
                    <a:pt x="96" y="130"/>
                  </a:cubicBezTo>
                  <a:cubicBezTo>
                    <a:pt x="1" y="130"/>
                    <a:pt x="1" y="288"/>
                    <a:pt x="96" y="288"/>
                  </a:cubicBezTo>
                  <a:cubicBezTo>
                    <a:pt x="419" y="332"/>
                    <a:pt x="743" y="356"/>
                    <a:pt x="1063" y="356"/>
                  </a:cubicBezTo>
                  <a:cubicBezTo>
                    <a:pt x="1432" y="356"/>
                    <a:pt x="1798" y="324"/>
                    <a:pt x="2154" y="256"/>
                  </a:cubicBezTo>
                  <a:cubicBezTo>
                    <a:pt x="2274" y="227"/>
                    <a:pt x="2253" y="0"/>
                    <a:pt x="2118"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1"/>
            <p:cNvSpPr/>
            <p:nvPr/>
          </p:nvSpPr>
          <p:spPr>
            <a:xfrm>
              <a:off x="6727004" y="4271525"/>
              <a:ext cx="68662" cy="13098"/>
            </a:xfrm>
            <a:custGeom>
              <a:avLst/>
              <a:gdLst/>
              <a:ahLst/>
              <a:cxnLst/>
              <a:rect l="l" t="t" r="r" b="b"/>
              <a:pathLst>
                <a:path w="2186" h="417" extrusionOk="0">
                  <a:moveTo>
                    <a:pt x="1857" y="1"/>
                  </a:moveTo>
                  <a:cubicBezTo>
                    <a:pt x="1276" y="1"/>
                    <a:pt x="676" y="137"/>
                    <a:pt x="128" y="195"/>
                  </a:cubicBezTo>
                  <a:cubicBezTo>
                    <a:pt x="1" y="195"/>
                    <a:pt x="1" y="417"/>
                    <a:pt x="128" y="417"/>
                  </a:cubicBezTo>
                  <a:cubicBezTo>
                    <a:pt x="761" y="353"/>
                    <a:pt x="1426" y="353"/>
                    <a:pt x="2059" y="258"/>
                  </a:cubicBezTo>
                  <a:cubicBezTo>
                    <a:pt x="2186" y="195"/>
                    <a:pt x="2154" y="5"/>
                    <a:pt x="2028" y="5"/>
                  </a:cubicBezTo>
                  <a:cubicBezTo>
                    <a:pt x="1971" y="2"/>
                    <a:pt x="1914" y="1"/>
                    <a:pt x="1857"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1"/>
            <p:cNvSpPr/>
            <p:nvPr/>
          </p:nvSpPr>
          <p:spPr>
            <a:xfrm>
              <a:off x="6727004" y="3813096"/>
              <a:ext cx="68662" cy="7004"/>
            </a:xfrm>
            <a:custGeom>
              <a:avLst/>
              <a:gdLst/>
              <a:ahLst/>
              <a:cxnLst/>
              <a:rect l="l" t="t" r="r" b="b"/>
              <a:pathLst>
                <a:path w="2186" h="223" extrusionOk="0">
                  <a:moveTo>
                    <a:pt x="2028" y="1"/>
                  </a:moveTo>
                  <a:cubicBezTo>
                    <a:pt x="1394" y="1"/>
                    <a:pt x="761" y="1"/>
                    <a:pt x="128" y="32"/>
                  </a:cubicBezTo>
                  <a:cubicBezTo>
                    <a:pt x="1" y="32"/>
                    <a:pt x="1" y="222"/>
                    <a:pt x="128" y="222"/>
                  </a:cubicBezTo>
                  <a:lnTo>
                    <a:pt x="2028" y="222"/>
                  </a:lnTo>
                  <a:cubicBezTo>
                    <a:pt x="2186" y="222"/>
                    <a:pt x="2186" y="1"/>
                    <a:pt x="2028"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1"/>
            <p:cNvSpPr/>
            <p:nvPr/>
          </p:nvSpPr>
          <p:spPr>
            <a:xfrm>
              <a:off x="6722073" y="4004006"/>
              <a:ext cx="62380" cy="11810"/>
            </a:xfrm>
            <a:custGeom>
              <a:avLst/>
              <a:gdLst/>
              <a:ahLst/>
              <a:cxnLst/>
              <a:rect l="l" t="t" r="r" b="b"/>
              <a:pathLst>
                <a:path w="1986" h="376" extrusionOk="0">
                  <a:moveTo>
                    <a:pt x="1768" y="0"/>
                  </a:moveTo>
                  <a:cubicBezTo>
                    <a:pt x="1760" y="0"/>
                    <a:pt x="1751" y="1"/>
                    <a:pt x="1741" y="3"/>
                  </a:cubicBezTo>
                  <a:cubicBezTo>
                    <a:pt x="1366" y="121"/>
                    <a:pt x="972" y="186"/>
                    <a:pt x="562" y="186"/>
                  </a:cubicBezTo>
                  <a:cubicBezTo>
                    <a:pt x="419" y="186"/>
                    <a:pt x="273" y="178"/>
                    <a:pt x="126" y="161"/>
                  </a:cubicBezTo>
                  <a:cubicBezTo>
                    <a:pt x="116" y="159"/>
                    <a:pt x="107" y="158"/>
                    <a:pt x="99" y="158"/>
                  </a:cubicBezTo>
                  <a:cubicBezTo>
                    <a:pt x="0" y="158"/>
                    <a:pt x="9" y="320"/>
                    <a:pt x="126" y="320"/>
                  </a:cubicBezTo>
                  <a:cubicBezTo>
                    <a:pt x="364" y="357"/>
                    <a:pt x="591" y="375"/>
                    <a:pt x="814" y="375"/>
                  </a:cubicBezTo>
                  <a:cubicBezTo>
                    <a:pt x="1158" y="375"/>
                    <a:pt x="1491" y="333"/>
                    <a:pt x="1836" y="256"/>
                  </a:cubicBezTo>
                  <a:cubicBezTo>
                    <a:pt x="1985" y="227"/>
                    <a:pt x="1910" y="0"/>
                    <a:pt x="1768"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51"/>
          <p:cNvGrpSpPr/>
          <p:nvPr/>
        </p:nvGrpSpPr>
        <p:grpSpPr>
          <a:xfrm>
            <a:off x="1210277" y="2290967"/>
            <a:ext cx="531206" cy="692559"/>
            <a:chOff x="1210277" y="2290967"/>
            <a:chExt cx="531206" cy="692559"/>
          </a:xfrm>
        </p:grpSpPr>
        <p:sp>
          <p:nvSpPr>
            <p:cNvPr id="1515" name="Google Shape;1515;p51"/>
            <p:cNvSpPr/>
            <p:nvPr/>
          </p:nvSpPr>
          <p:spPr>
            <a:xfrm>
              <a:off x="1230160" y="2301113"/>
              <a:ext cx="491441" cy="673462"/>
            </a:xfrm>
            <a:custGeom>
              <a:avLst/>
              <a:gdLst/>
              <a:ahLst/>
              <a:cxnLst/>
              <a:rect l="l" t="t" r="r" b="b"/>
              <a:pathLst>
                <a:path w="15646" h="21441" extrusionOk="0">
                  <a:moveTo>
                    <a:pt x="1612" y="1063"/>
                  </a:moveTo>
                  <a:cubicBezTo>
                    <a:pt x="1644" y="1063"/>
                    <a:pt x="1678" y="1077"/>
                    <a:pt x="1711" y="1109"/>
                  </a:cubicBezTo>
                  <a:cubicBezTo>
                    <a:pt x="2629" y="2091"/>
                    <a:pt x="3484" y="3136"/>
                    <a:pt x="4276" y="4245"/>
                  </a:cubicBezTo>
                  <a:cubicBezTo>
                    <a:pt x="4347" y="4292"/>
                    <a:pt x="4277" y="4374"/>
                    <a:pt x="4198" y="4374"/>
                  </a:cubicBezTo>
                  <a:cubicBezTo>
                    <a:pt x="4171" y="4374"/>
                    <a:pt x="4142" y="4364"/>
                    <a:pt x="4118" y="4340"/>
                  </a:cubicBezTo>
                  <a:cubicBezTo>
                    <a:pt x="3199" y="3358"/>
                    <a:pt x="2344" y="2344"/>
                    <a:pt x="1521" y="1299"/>
                  </a:cubicBezTo>
                  <a:cubicBezTo>
                    <a:pt x="1450" y="1181"/>
                    <a:pt x="1520" y="1063"/>
                    <a:pt x="1612" y="1063"/>
                  </a:cubicBezTo>
                  <a:close/>
                  <a:moveTo>
                    <a:pt x="7555" y="2769"/>
                  </a:moveTo>
                  <a:cubicBezTo>
                    <a:pt x="9465" y="2769"/>
                    <a:pt x="12290" y="3124"/>
                    <a:pt x="12827" y="3231"/>
                  </a:cubicBezTo>
                  <a:cubicBezTo>
                    <a:pt x="12953" y="3231"/>
                    <a:pt x="12953" y="3390"/>
                    <a:pt x="12858" y="3453"/>
                  </a:cubicBezTo>
                  <a:cubicBezTo>
                    <a:pt x="12890" y="3453"/>
                    <a:pt x="12890" y="3453"/>
                    <a:pt x="12890" y="3485"/>
                  </a:cubicBezTo>
                  <a:cubicBezTo>
                    <a:pt x="13302" y="6398"/>
                    <a:pt x="13270" y="9407"/>
                    <a:pt x="12985" y="12352"/>
                  </a:cubicBezTo>
                  <a:cubicBezTo>
                    <a:pt x="12985" y="12459"/>
                    <a:pt x="12883" y="12523"/>
                    <a:pt x="12787" y="12523"/>
                  </a:cubicBezTo>
                  <a:cubicBezTo>
                    <a:pt x="12742" y="12523"/>
                    <a:pt x="12699" y="12509"/>
                    <a:pt x="12668" y="12479"/>
                  </a:cubicBezTo>
                  <a:lnTo>
                    <a:pt x="12637" y="12415"/>
                  </a:lnTo>
                  <a:cubicBezTo>
                    <a:pt x="9945" y="9787"/>
                    <a:pt x="7474" y="6525"/>
                    <a:pt x="5543" y="3295"/>
                  </a:cubicBezTo>
                  <a:cubicBezTo>
                    <a:pt x="5443" y="3169"/>
                    <a:pt x="5580" y="3044"/>
                    <a:pt x="5704" y="3044"/>
                  </a:cubicBezTo>
                  <a:cubicBezTo>
                    <a:pt x="5737" y="3044"/>
                    <a:pt x="5770" y="3053"/>
                    <a:pt x="5796" y="3073"/>
                  </a:cubicBezTo>
                  <a:cubicBezTo>
                    <a:pt x="5949" y="2849"/>
                    <a:pt x="6649" y="2769"/>
                    <a:pt x="7555" y="2769"/>
                  </a:cubicBezTo>
                  <a:close/>
                  <a:moveTo>
                    <a:pt x="15645" y="1"/>
                  </a:moveTo>
                  <a:lnTo>
                    <a:pt x="15645" y="1"/>
                  </a:lnTo>
                  <a:cubicBezTo>
                    <a:pt x="10451" y="223"/>
                    <a:pt x="5226" y="159"/>
                    <a:pt x="1" y="191"/>
                  </a:cubicBezTo>
                  <a:cubicBezTo>
                    <a:pt x="2724" y="3548"/>
                    <a:pt x="5163" y="7158"/>
                    <a:pt x="7728" y="10642"/>
                  </a:cubicBezTo>
                  <a:cubicBezTo>
                    <a:pt x="10325" y="14157"/>
                    <a:pt x="13143" y="17609"/>
                    <a:pt x="15550" y="21441"/>
                  </a:cubicBezTo>
                  <a:cubicBezTo>
                    <a:pt x="15550" y="19921"/>
                    <a:pt x="15550" y="18337"/>
                    <a:pt x="15518" y="16786"/>
                  </a:cubicBezTo>
                  <a:lnTo>
                    <a:pt x="15138" y="16786"/>
                  </a:lnTo>
                  <a:cubicBezTo>
                    <a:pt x="15012" y="16786"/>
                    <a:pt x="15012" y="16627"/>
                    <a:pt x="15138" y="16627"/>
                  </a:cubicBezTo>
                  <a:cubicBezTo>
                    <a:pt x="15191" y="16617"/>
                    <a:pt x="15237" y="16613"/>
                    <a:pt x="15279" y="16613"/>
                  </a:cubicBezTo>
                  <a:cubicBezTo>
                    <a:pt x="15364" y="16613"/>
                    <a:pt x="15434" y="16627"/>
                    <a:pt x="15518" y="16627"/>
                  </a:cubicBezTo>
                  <a:lnTo>
                    <a:pt x="15518" y="15360"/>
                  </a:lnTo>
                  <a:lnTo>
                    <a:pt x="15012" y="15360"/>
                  </a:lnTo>
                  <a:cubicBezTo>
                    <a:pt x="14885" y="15360"/>
                    <a:pt x="14885" y="15202"/>
                    <a:pt x="15012" y="15202"/>
                  </a:cubicBezTo>
                  <a:lnTo>
                    <a:pt x="15518" y="15202"/>
                  </a:lnTo>
                  <a:lnTo>
                    <a:pt x="15518" y="13840"/>
                  </a:lnTo>
                  <a:cubicBezTo>
                    <a:pt x="15392" y="13904"/>
                    <a:pt x="15328" y="13904"/>
                    <a:pt x="15202" y="13935"/>
                  </a:cubicBezTo>
                  <a:cubicBezTo>
                    <a:pt x="15170" y="13967"/>
                    <a:pt x="15138" y="13967"/>
                    <a:pt x="15075" y="13967"/>
                  </a:cubicBezTo>
                  <a:cubicBezTo>
                    <a:pt x="15012" y="13967"/>
                    <a:pt x="14980" y="13999"/>
                    <a:pt x="14885" y="13999"/>
                  </a:cubicBezTo>
                  <a:lnTo>
                    <a:pt x="14853" y="13999"/>
                  </a:lnTo>
                  <a:cubicBezTo>
                    <a:pt x="14727" y="13999"/>
                    <a:pt x="14727" y="13840"/>
                    <a:pt x="14822" y="13809"/>
                  </a:cubicBezTo>
                  <a:cubicBezTo>
                    <a:pt x="14917" y="13777"/>
                    <a:pt x="15043" y="13777"/>
                    <a:pt x="15170" y="13745"/>
                  </a:cubicBezTo>
                  <a:cubicBezTo>
                    <a:pt x="15297" y="13745"/>
                    <a:pt x="15392" y="13682"/>
                    <a:pt x="15518" y="13682"/>
                  </a:cubicBezTo>
                  <a:lnTo>
                    <a:pt x="15518" y="12542"/>
                  </a:lnTo>
                  <a:cubicBezTo>
                    <a:pt x="15307" y="12542"/>
                    <a:pt x="15096" y="12556"/>
                    <a:pt x="14885" y="12556"/>
                  </a:cubicBezTo>
                  <a:cubicBezTo>
                    <a:pt x="14779" y="12556"/>
                    <a:pt x="14674" y="12552"/>
                    <a:pt x="14568" y="12542"/>
                  </a:cubicBezTo>
                  <a:cubicBezTo>
                    <a:pt x="14442" y="12510"/>
                    <a:pt x="14442" y="12352"/>
                    <a:pt x="14568" y="12352"/>
                  </a:cubicBezTo>
                  <a:cubicBezTo>
                    <a:pt x="14727" y="12336"/>
                    <a:pt x="14885" y="12328"/>
                    <a:pt x="15043" y="12328"/>
                  </a:cubicBezTo>
                  <a:cubicBezTo>
                    <a:pt x="15202" y="12328"/>
                    <a:pt x="15360" y="12336"/>
                    <a:pt x="15518" y="12352"/>
                  </a:cubicBezTo>
                  <a:lnTo>
                    <a:pt x="15518" y="10990"/>
                  </a:lnTo>
                  <a:lnTo>
                    <a:pt x="14695" y="10990"/>
                  </a:lnTo>
                  <a:cubicBezTo>
                    <a:pt x="14568" y="10990"/>
                    <a:pt x="14568" y="10832"/>
                    <a:pt x="14695" y="10832"/>
                  </a:cubicBezTo>
                  <a:lnTo>
                    <a:pt x="15518" y="10832"/>
                  </a:lnTo>
                  <a:lnTo>
                    <a:pt x="15518" y="9438"/>
                  </a:lnTo>
                  <a:lnTo>
                    <a:pt x="15487" y="9438"/>
                  </a:lnTo>
                  <a:cubicBezTo>
                    <a:pt x="15328" y="9438"/>
                    <a:pt x="15138" y="9438"/>
                    <a:pt x="14980" y="9502"/>
                  </a:cubicBezTo>
                  <a:lnTo>
                    <a:pt x="14505" y="9628"/>
                  </a:lnTo>
                  <a:cubicBezTo>
                    <a:pt x="14378" y="9628"/>
                    <a:pt x="14347" y="9502"/>
                    <a:pt x="14410" y="9438"/>
                  </a:cubicBezTo>
                  <a:cubicBezTo>
                    <a:pt x="14604" y="9341"/>
                    <a:pt x="14846" y="9304"/>
                    <a:pt x="15076" y="9304"/>
                  </a:cubicBezTo>
                  <a:cubicBezTo>
                    <a:pt x="15222" y="9304"/>
                    <a:pt x="15364" y="9319"/>
                    <a:pt x="15487" y="9343"/>
                  </a:cubicBezTo>
                  <a:lnTo>
                    <a:pt x="15518" y="9375"/>
                  </a:lnTo>
                  <a:lnTo>
                    <a:pt x="15518" y="7982"/>
                  </a:lnTo>
                  <a:lnTo>
                    <a:pt x="15075" y="7982"/>
                  </a:lnTo>
                  <a:cubicBezTo>
                    <a:pt x="14980" y="7950"/>
                    <a:pt x="14980" y="7792"/>
                    <a:pt x="15075" y="7792"/>
                  </a:cubicBezTo>
                  <a:lnTo>
                    <a:pt x="15518" y="7792"/>
                  </a:lnTo>
                  <a:lnTo>
                    <a:pt x="15518" y="6430"/>
                  </a:lnTo>
                  <a:lnTo>
                    <a:pt x="15487" y="6430"/>
                  </a:lnTo>
                  <a:cubicBezTo>
                    <a:pt x="15408" y="6414"/>
                    <a:pt x="15328" y="6406"/>
                    <a:pt x="15253" y="6406"/>
                  </a:cubicBezTo>
                  <a:cubicBezTo>
                    <a:pt x="15178" y="6406"/>
                    <a:pt x="15107" y="6414"/>
                    <a:pt x="15043" y="6430"/>
                  </a:cubicBezTo>
                  <a:cubicBezTo>
                    <a:pt x="15075" y="6493"/>
                    <a:pt x="15043" y="6556"/>
                    <a:pt x="14980" y="6556"/>
                  </a:cubicBezTo>
                  <a:lnTo>
                    <a:pt x="14663" y="6525"/>
                  </a:lnTo>
                  <a:cubicBezTo>
                    <a:pt x="14537" y="6493"/>
                    <a:pt x="14505" y="6366"/>
                    <a:pt x="14600" y="6335"/>
                  </a:cubicBezTo>
                  <a:cubicBezTo>
                    <a:pt x="14790" y="6250"/>
                    <a:pt x="14994" y="6222"/>
                    <a:pt x="15194" y="6222"/>
                  </a:cubicBezTo>
                  <a:cubicBezTo>
                    <a:pt x="15293" y="6222"/>
                    <a:pt x="15392" y="6229"/>
                    <a:pt x="15487" y="6240"/>
                  </a:cubicBezTo>
                  <a:lnTo>
                    <a:pt x="15487" y="4878"/>
                  </a:lnTo>
                  <a:lnTo>
                    <a:pt x="15043" y="4878"/>
                  </a:lnTo>
                  <a:cubicBezTo>
                    <a:pt x="15043" y="4941"/>
                    <a:pt x="15043" y="4973"/>
                    <a:pt x="14980" y="4973"/>
                  </a:cubicBezTo>
                  <a:lnTo>
                    <a:pt x="14537" y="4973"/>
                  </a:lnTo>
                  <a:cubicBezTo>
                    <a:pt x="14410" y="4973"/>
                    <a:pt x="14410" y="4815"/>
                    <a:pt x="14473" y="4783"/>
                  </a:cubicBezTo>
                  <a:cubicBezTo>
                    <a:pt x="14682" y="4690"/>
                    <a:pt x="14959" y="4631"/>
                    <a:pt x="15216" y="4631"/>
                  </a:cubicBezTo>
                  <a:cubicBezTo>
                    <a:pt x="15310" y="4631"/>
                    <a:pt x="15402" y="4639"/>
                    <a:pt x="15487" y="4656"/>
                  </a:cubicBezTo>
                  <a:lnTo>
                    <a:pt x="15487" y="3326"/>
                  </a:lnTo>
                  <a:cubicBezTo>
                    <a:pt x="15436" y="3321"/>
                    <a:pt x="15388" y="3318"/>
                    <a:pt x="15341" y="3318"/>
                  </a:cubicBezTo>
                  <a:cubicBezTo>
                    <a:pt x="15121" y="3318"/>
                    <a:pt x="14930" y="3375"/>
                    <a:pt x="14695" y="3453"/>
                  </a:cubicBezTo>
                  <a:cubicBezTo>
                    <a:pt x="14685" y="3455"/>
                    <a:pt x="14676" y="3456"/>
                    <a:pt x="14667" y="3456"/>
                  </a:cubicBezTo>
                  <a:cubicBezTo>
                    <a:pt x="14555" y="3456"/>
                    <a:pt x="14483" y="3290"/>
                    <a:pt x="14600" y="3231"/>
                  </a:cubicBezTo>
                  <a:cubicBezTo>
                    <a:pt x="14818" y="3134"/>
                    <a:pt x="15054" y="3093"/>
                    <a:pt x="15280" y="3093"/>
                  </a:cubicBezTo>
                  <a:cubicBezTo>
                    <a:pt x="15350" y="3093"/>
                    <a:pt x="15419" y="3097"/>
                    <a:pt x="15487" y="3105"/>
                  </a:cubicBezTo>
                  <a:cubicBezTo>
                    <a:pt x="15487" y="2566"/>
                    <a:pt x="15518" y="2059"/>
                    <a:pt x="15518" y="1489"/>
                  </a:cubicBezTo>
                  <a:cubicBezTo>
                    <a:pt x="15468" y="1484"/>
                    <a:pt x="15418" y="1482"/>
                    <a:pt x="15368" y="1482"/>
                  </a:cubicBezTo>
                  <a:cubicBezTo>
                    <a:pt x="15101" y="1482"/>
                    <a:pt x="14835" y="1556"/>
                    <a:pt x="14568" y="1743"/>
                  </a:cubicBezTo>
                  <a:cubicBezTo>
                    <a:pt x="14544" y="1767"/>
                    <a:pt x="14521" y="1778"/>
                    <a:pt x="14500" y="1778"/>
                  </a:cubicBezTo>
                  <a:cubicBezTo>
                    <a:pt x="14412" y="1778"/>
                    <a:pt x="14365" y="1598"/>
                    <a:pt x="14442" y="1521"/>
                  </a:cubicBezTo>
                  <a:cubicBezTo>
                    <a:pt x="14666" y="1364"/>
                    <a:pt x="14954" y="1302"/>
                    <a:pt x="15227" y="1302"/>
                  </a:cubicBezTo>
                  <a:cubicBezTo>
                    <a:pt x="15339" y="1302"/>
                    <a:pt x="15449" y="1313"/>
                    <a:pt x="15550" y="1331"/>
                  </a:cubicBezTo>
                  <a:cubicBezTo>
                    <a:pt x="15550" y="919"/>
                    <a:pt x="15613" y="508"/>
                    <a:pt x="15613" y="64"/>
                  </a:cubicBezTo>
                  <a:cubicBezTo>
                    <a:pt x="15613" y="33"/>
                    <a:pt x="15645" y="33"/>
                    <a:pt x="15645" y="1"/>
                  </a:cubicBezTo>
                  <a:close/>
                </a:path>
              </a:pathLst>
            </a:custGeom>
            <a:solidFill>
              <a:srgbClr val="FFF8CD"/>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1"/>
            <p:cNvSpPr/>
            <p:nvPr/>
          </p:nvSpPr>
          <p:spPr>
            <a:xfrm>
              <a:off x="1210277" y="2290967"/>
              <a:ext cx="531206" cy="692559"/>
            </a:xfrm>
            <a:custGeom>
              <a:avLst/>
              <a:gdLst/>
              <a:ahLst/>
              <a:cxnLst/>
              <a:rect l="l" t="t" r="r" b="b"/>
              <a:pathLst>
                <a:path w="16912" h="22049" extrusionOk="0">
                  <a:moveTo>
                    <a:pt x="16380" y="73"/>
                  </a:moveTo>
                  <a:cubicBezTo>
                    <a:pt x="16341" y="81"/>
                    <a:pt x="16341" y="112"/>
                    <a:pt x="16341" y="166"/>
                  </a:cubicBezTo>
                  <a:cubicBezTo>
                    <a:pt x="16341" y="577"/>
                    <a:pt x="16310" y="989"/>
                    <a:pt x="16310" y="1432"/>
                  </a:cubicBezTo>
                  <a:cubicBezTo>
                    <a:pt x="16173" y="1401"/>
                    <a:pt x="16039" y="1383"/>
                    <a:pt x="15910" y="1383"/>
                  </a:cubicBezTo>
                  <a:cubicBezTo>
                    <a:pt x="15652" y="1383"/>
                    <a:pt x="15412" y="1454"/>
                    <a:pt x="15201" y="1622"/>
                  </a:cubicBezTo>
                  <a:cubicBezTo>
                    <a:pt x="15097" y="1675"/>
                    <a:pt x="15165" y="1836"/>
                    <a:pt x="15264" y="1836"/>
                  </a:cubicBezTo>
                  <a:cubicBezTo>
                    <a:pt x="15284" y="1836"/>
                    <a:pt x="15306" y="1829"/>
                    <a:pt x="15328" y="1812"/>
                  </a:cubicBezTo>
                  <a:cubicBezTo>
                    <a:pt x="15529" y="1662"/>
                    <a:pt x="15769" y="1571"/>
                    <a:pt x="16048" y="1571"/>
                  </a:cubicBezTo>
                  <a:cubicBezTo>
                    <a:pt x="16122" y="1571"/>
                    <a:pt x="16199" y="1578"/>
                    <a:pt x="16278" y="1591"/>
                  </a:cubicBezTo>
                  <a:cubicBezTo>
                    <a:pt x="16278" y="2129"/>
                    <a:pt x="16215" y="2636"/>
                    <a:pt x="16215" y="3206"/>
                  </a:cubicBezTo>
                  <a:cubicBezTo>
                    <a:pt x="16155" y="3198"/>
                    <a:pt x="16092" y="3194"/>
                    <a:pt x="16026" y="3194"/>
                  </a:cubicBezTo>
                  <a:cubicBezTo>
                    <a:pt x="15814" y="3194"/>
                    <a:pt x="15577" y="3236"/>
                    <a:pt x="15360" y="3333"/>
                  </a:cubicBezTo>
                  <a:cubicBezTo>
                    <a:pt x="15243" y="3362"/>
                    <a:pt x="15315" y="3526"/>
                    <a:pt x="15401" y="3526"/>
                  </a:cubicBezTo>
                  <a:cubicBezTo>
                    <a:pt x="15409" y="3526"/>
                    <a:pt x="15416" y="3525"/>
                    <a:pt x="15423" y="3523"/>
                  </a:cubicBezTo>
                  <a:cubicBezTo>
                    <a:pt x="15708" y="3428"/>
                    <a:pt x="15961" y="3396"/>
                    <a:pt x="16215" y="3396"/>
                  </a:cubicBezTo>
                  <a:lnTo>
                    <a:pt x="16215" y="4758"/>
                  </a:lnTo>
                  <a:cubicBezTo>
                    <a:pt x="16122" y="4730"/>
                    <a:pt x="16024" y="4718"/>
                    <a:pt x="15924" y="4718"/>
                  </a:cubicBezTo>
                  <a:cubicBezTo>
                    <a:pt x="15684" y="4718"/>
                    <a:pt x="15435" y="4785"/>
                    <a:pt x="15233" y="4853"/>
                  </a:cubicBezTo>
                  <a:cubicBezTo>
                    <a:pt x="15170" y="4916"/>
                    <a:pt x="15170" y="5074"/>
                    <a:pt x="15265" y="5074"/>
                  </a:cubicBezTo>
                  <a:lnTo>
                    <a:pt x="15708" y="5074"/>
                  </a:lnTo>
                  <a:cubicBezTo>
                    <a:pt x="15803" y="5074"/>
                    <a:pt x="15803" y="4979"/>
                    <a:pt x="15803" y="4948"/>
                  </a:cubicBezTo>
                  <a:lnTo>
                    <a:pt x="16246" y="4948"/>
                  </a:lnTo>
                  <a:lnTo>
                    <a:pt x="16246" y="6341"/>
                  </a:lnTo>
                  <a:cubicBezTo>
                    <a:pt x="16128" y="6315"/>
                    <a:pt x="16005" y="6299"/>
                    <a:pt x="15880" y="6299"/>
                  </a:cubicBezTo>
                  <a:cubicBezTo>
                    <a:pt x="15705" y="6299"/>
                    <a:pt x="15527" y="6330"/>
                    <a:pt x="15360" y="6404"/>
                  </a:cubicBezTo>
                  <a:cubicBezTo>
                    <a:pt x="15296" y="6436"/>
                    <a:pt x="15296" y="6594"/>
                    <a:pt x="15391" y="6594"/>
                  </a:cubicBezTo>
                  <a:lnTo>
                    <a:pt x="15708" y="6658"/>
                  </a:lnTo>
                  <a:cubicBezTo>
                    <a:pt x="15803" y="6658"/>
                    <a:pt x="15803" y="6563"/>
                    <a:pt x="15803" y="6531"/>
                  </a:cubicBezTo>
                  <a:lnTo>
                    <a:pt x="16278" y="6531"/>
                  </a:lnTo>
                  <a:lnTo>
                    <a:pt x="16278" y="7861"/>
                  </a:lnTo>
                  <a:lnTo>
                    <a:pt x="15835" y="7861"/>
                  </a:lnTo>
                  <a:cubicBezTo>
                    <a:pt x="15708" y="7925"/>
                    <a:pt x="15708" y="8083"/>
                    <a:pt x="15835" y="8083"/>
                  </a:cubicBezTo>
                  <a:lnTo>
                    <a:pt x="16278" y="8083"/>
                  </a:lnTo>
                  <a:lnTo>
                    <a:pt x="16278" y="9445"/>
                  </a:lnTo>
                  <a:cubicBezTo>
                    <a:pt x="16278" y="9413"/>
                    <a:pt x="16278" y="9413"/>
                    <a:pt x="16246" y="9413"/>
                  </a:cubicBezTo>
                  <a:cubicBezTo>
                    <a:pt x="16129" y="9403"/>
                    <a:pt x="16012" y="9396"/>
                    <a:pt x="15896" y="9396"/>
                  </a:cubicBezTo>
                  <a:cubicBezTo>
                    <a:pt x="15638" y="9396"/>
                    <a:pt x="15389" y="9430"/>
                    <a:pt x="15170" y="9540"/>
                  </a:cubicBezTo>
                  <a:cubicBezTo>
                    <a:pt x="15075" y="9571"/>
                    <a:pt x="15170" y="9698"/>
                    <a:pt x="15233" y="9698"/>
                  </a:cubicBezTo>
                  <a:lnTo>
                    <a:pt x="15708" y="9571"/>
                  </a:lnTo>
                  <a:cubicBezTo>
                    <a:pt x="15866" y="9540"/>
                    <a:pt x="16088" y="9540"/>
                    <a:pt x="16246" y="9540"/>
                  </a:cubicBezTo>
                  <a:lnTo>
                    <a:pt x="16278" y="9540"/>
                  </a:lnTo>
                  <a:lnTo>
                    <a:pt x="16278" y="10933"/>
                  </a:lnTo>
                  <a:lnTo>
                    <a:pt x="15455" y="10933"/>
                  </a:lnTo>
                  <a:cubicBezTo>
                    <a:pt x="15328" y="10933"/>
                    <a:pt x="15328" y="11091"/>
                    <a:pt x="15455" y="11091"/>
                  </a:cubicBezTo>
                  <a:lnTo>
                    <a:pt x="16278" y="11091"/>
                  </a:lnTo>
                  <a:lnTo>
                    <a:pt x="16278" y="12422"/>
                  </a:lnTo>
                  <a:cubicBezTo>
                    <a:pt x="16067" y="12422"/>
                    <a:pt x="15856" y="12407"/>
                    <a:pt x="15645" y="12407"/>
                  </a:cubicBezTo>
                  <a:cubicBezTo>
                    <a:pt x="15539" y="12407"/>
                    <a:pt x="15434" y="12411"/>
                    <a:pt x="15328" y="12422"/>
                  </a:cubicBezTo>
                  <a:cubicBezTo>
                    <a:pt x="15201" y="12453"/>
                    <a:pt x="15201" y="12612"/>
                    <a:pt x="15328" y="12612"/>
                  </a:cubicBezTo>
                  <a:cubicBezTo>
                    <a:pt x="15471" y="12643"/>
                    <a:pt x="15629" y="12659"/>
                    <a:pt x="15791" y="12659"/>
                  </a:cubicBezTo>
                  <a:cubicBezTo>
                    <a:pt x="15954" y="12659"/>
                    <a:pt x="16120" y="12643"/>
                    <a:pt x="16278" y="12612"/>
                  </a:cubicBezTo>
                  <a:lnTo>
                    <a:pt x="16278" y="13783"/>
                  </a:lnTo>
                  <a:cubicBezTo>
                    <a:pt x="16151" y="13783"/>
                    <a:pt x="16025" y="13815"/>
                    <a:pt x="15930" y="13815"/>
                  </a:cubicBezTo>
                  <a:cubicBezTo>
                    <a:pt x="15803" y="13847"/>
                    <a:pt x="15676" y="13847"/>
                    <a:pt x="15550" y="13878"/>
                  </a:cubicBezTo>
                  <a:cubicBezTo>
                    <a:pt x="15486" y="13942"/>
                    <a:pt x="15486" y="14100"/>
                    <a:pt x="15613" y="14100"/>
                  </a:cubicBezTo>
                  <a:lnTo>
                    <a:pt x="15645" y="14100"/>
                  </a:lnTo>
                  <a:cubicBezTo>
                    <a:pt x="15708" y="14100"/>
                    <a:pt x="15771" y="14037"/>
                    <a:pt x="15835" y="14037"/>
                  </a:cubicBezTo>
                  <a:cubicBezTo>
                    <a:pt x="15866" y="14005"/>
                    <a:pt x="15930" y="14005"/>
                    <a:pt x="15961" y="14005"/>
                  </a:cubicBezTo>
                  <a:cubicBezTo>
                    <a:pt x="16088" y="13973"/>
                    <a:pt x="16151" y="13973"/>
                    <a:pt x="16278" y="13942"/>
                  </a:cubicBezTo>
                  <a:lnTo>
                    <a:pt x="16278" y="15272"/>
                  </a:lnTo>
                  <a:lnTo>
                    <a:pt x="15771" y="15272"/>
                  </a:lnTo>
                  <a:cubicBezTo>
                    <a:pt x="15645" y="15272"/>
                    <a:pt x="15645" y="15430"/>
                    <a:pt x="15771" y="15430"/>
                  </a:cubicBezTo>
                  <a:lnTo>
                    <a:pt x="16278" y="15430"/>
                  </a:lnTo>
                  <a:lnTo>
                    <a:pt x="16278" y="16697"/>
                  </a:lnTo>
                  <a:lnTo>
                    <a:pt x="15866" y="16697"/>
                  </a:lnTo>
                  <a:cubicBezTo>
                    <a:pt x="15771" y="16697"/>
                    <a:pt x="15771" y="16855"/>
                    <a:pt x="15866" y="16855"/>
                  </a:cubicBezTo>
                  <a:cubicBezTo>
                    <a:pt x="15919" y="16866"/>
                    <a:pt x="15968" y="16869"/>
                    <a:pt x="16015" y="16869"/>
                  </a:cubicBezTo>
                  <a:cubicBezTo>
                    <a:pt x="16109" y="16869"/>
                    <a:pt x="16194" y="16855"/>
                    <a:pt x="16278" y="16855"/>
                  </a:cubicBezTo>
                  <a:cubicBezTo>
                    <a:pt x="16278" y="18407"/>
                    <a:pt x="16310" y="19990"/>
                    <a:pt x="16310" y="21542"/>
                  </a:cubicBezTo>
                  <a:cubicBezTo>
                    <a:pt x="13776" y="17932"/>
                    <a:pt x="10958" y="14480"/>
                    <a:pt x="8361" y="10965"/>
                  </a:cubicBezTo>
                  <a:cubicBezTo>
                    <a:pt x="5796" y="7513"/>
                    <a:pt x="3325" y="3871"/>
                    <a:pt x="634" y="514"/>
                  </a:cubicBezTo>
                  <a:cubicBezTo>
                    <a:pt x="5851" y="482"/>
                    <a:pt x="11068" y="545"/>
                    <a:pt x="16380" y="73"/>
                  </a:cubicBezTo>
                  <a:close/>
                  <a:moveTo>
                    <a:pt x="12871" y="0"/>
                  </a:moveTo>
                  <a:cubicBezTo>
                    <a:pt x="8665" y="0"/>
                    <a:pt x="4459" y="141"/>
                    <a:pt x="254" y="166"/>
                  </a:cubicBezTo>
                  <a:cubicBezTo>
                    <a:pt x="0" y="166"/>
                    <a:pt x="0" y="482"/>
                    <a:pt x="190" y="514"/>
                  </a:cubicBezTo>
                  <a:cubicBezTo>
                    <a:pt x="190" y="514"/>
                    <a:pt x="190" y="546"/>
                    <a:pt x="285" y="577"/>
                  </a:cubicBezTo>
                  <a:cubicBezTo>
                    <a:pt x="2692" y="4409"/>
                    <a:pt x="5637" y="7988"/>
                    <a:pt x="8361" y="11598"/>
                  </a:cubicBezTo>
                  <a:cubicBezTo>
                    <a:pt x="11021" y="15082"/>
                    <a:pt x="13555" y="18692"/>
                    <a:pt x="16405" y="22017"/>
                  </a:cubicBezTo>
                  <a:cubicBezTo>
                    <a:pt x="16436" y="22049"/>
                    <a:pt x="16468" y="22049"/>
                    <a:pt x="16500" y="22049"/>
                  </a:cubicBezTo>
                  <a:cubicBezTo>
                    <a:pt x="16626" y="22049"/>
                    <a:pt x="16753" y="22017"/>
                    <a:pt x="16753" y="21859"/>
                  </a:cubicBezTo>
                  <a:cubicBezTo>
                    <a:pt x="16658" y="14733"/>
                    <a:pt x="16911" y="7513"/>
                    <a:pt x="16563" y="387"/>
                  </a:cubicBezTo>
                  <a:cubicBezTo>
                    <a:pt x="16563" y="324"/>
                    <a:pt x="16500" y="261"/>
                    <a:pt x="16468" y="261"/>
                  </a:cubicBezTo>
                  <a:cubicBezTo>
                    <a:pt x="16563" y="229"/>
                    <a:pt x="16563" y="39"/>
                    <a:pt x="16405" y="39"/>
                  </a:cubicBezTo>
                  <a:cubicBezTo>
                    <a:pt x="15227" y="11"/>
                    <a:pt x="14049" y="0"/>
                    <a:pt x="12871"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1"/>
            <p:cNvSpPr/>
            <p:nvPr/>
          </p:nvSpPr>
          <p:spPr>
            <a:xfrm>
              <a:off x="1274856" y="2334627"/>
              <a:ext cx="92848" cy="103873"/>
            </a:xfrm>
            <a:custGeom>
              <a:avLst/>
              <a:gdLst/>
              <a:ahLst/>
              <a:cxnLst/>
              <a:rect l="l" t="t" r="r" b="b"/>
              <a:pathLst>
                <a:path w="2956" h="3307" extrusionOk="0">
                  <a:moveTo>
                    <a:pt x="194" y="1"/>
                  </a:moveTo>
                  <a:cubicBezTo>
                    <a:pt x="90" y="1"/>
                    <a:pt x="0" y="135"/>
                    <a:pt x="98" y="232"/>
                  </a:cubicBezTo>
                  <a:cubicBezTo>
                    <a:pt x="953" y="1277"/>
                    <a:pt x="1840" y="2291"/>
                    <a:pt x="2726" y="3273"/>
                  </a:cubicBezTo>
                  <a:cubicBezTo>
                    <a:pt x="2751" y="3297"/>
                    <a:pt x="2779" y="3307"/>
                    <a:pt x="2807" y="3307"/>
                  </a:cubicBezTo>
                  <a:cubicBezTo>
                    <a:pt x="2886" y="3307"/>
                    <a:pt x="2955" y="3225"/>
                    <a:pt x="2885" y="3178"/>
                  </a:cubicBezTo>
                  <a:cubicBezTo>
                    <a:pt x="2061" y="2069"/>
                    <a:pt x="1174" y="1024"/>
                    <a:pt x="288" y="42"/>
                  </a:cubicBezTo>
                  <a:cubicBezTo>
                    <a:pt x="258" y="13"/>
                    <a:pt x="225" y="1"/>
                    <a:pt x="194"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1"/>
            <p:cNvSpPr/>
            <p:nvPr/>
          </p:nvSpPr>
          <p:spPr>
            <a:xfrm>
              <a:off x="1400088" y="2387553"/>
              <a:ext cx="246883" cy="304865"/>
            </a:xfrm>
            <a:custGeom>
              <a:avLst/>
              <a:gdLst/>
              <a:ahLst/>
              <a:cxnLst/>
              <a:rect l="l" t="t" r="r" b="b"/>
              <a:pathLst>
                <a:path w="7860" h="9706" extrusionOk="0">
                  <a:moveTo>
                    <a:pt x="1138" y="415"/>
                  </a:moveTo>
                  <a:cubicBezTo>
                    <a:pt x="2514" y="415"/>
                    <a:pt x="6323" y="612"/>
                    <a:pt x="7258" y="638"/>
                  </a:cubicBezTo>
                  <a:cubicBezTo>
                    <a:pt x="7227" y="638"/>
                    <a:pt x="7227" y="701"/>
                    <a:pt x="7227" y="733"/>
                  </a:cubicBezTo>
                  <a:cubicBezTo>
                    <a:pt x="7322" y="3646"/>
                    <a:pt x="7417" y="6496"/>
                    <a:pt x="7227" y="9442"/>
                  </a:cubicBezTo>
                  <a:cubicBezTo>
                    <a:pt x="4978" y="6496"/>
                    <a:pt x="2730" y="3583"/>
                    <a:pt x="576" y="606"/>
                  </a:cubicBezTo>
                  <a:cubicBezTo>
                    <a:pt x="608" y="574"/>
                    <a:pt x="639" y="543"/>
                    <a:pt x="639" y="448"/>
                  </a:cubicBezTo>
                  <a:cubicBezTo>
                    <a:pt x="651" y="425"/>
                    <a:pt x="836" y="415"/>
                    <a:pt x="1138" y="415"/>
                  </a:cubicBezTo>
                  <a:close/>
                  <a:moveTo>
                    <a:pt x="2158" y="1"/>
                  </a:moveTo>
                  <a:cubicBezTo>
                    <a:pt x="1228" y="1"/>
                    <a:pt x="498" y="83"/>
                    <a:pt x="323" y="321"/>
                  </a:cubicBezTo>
                  <a:cubicBezTo>
                    <a:pt x="303" y="301"/>
                    <a:pt x="276" y="292"/>
                    <a:pt x="247" y="292"/>
                  </a:cubicBezTo>
                  <a:cubicBezTo>
                    <a:pt x="138" y="292"/>
                    <a:pt x="1" y="417"/>
                    <a:pt x="101" y="543"/>
                  </a:cubicBezTo>
                  <a:cubicBezTo>
                    <a:pt x="2033" y="3773"/>
                    <a:pt x="4535" y="7035"/>
                    <a:pt x="7195" y="9600"/>
                  </a:cubicBezTo>
                  <a:cubicBezTo>
                    <a:pt x="7195" y="9632"/>
                    <a:pt x="7227" y="9632"/>
                    <a:pt x="7227" y="9632"/>
                  </a:cubicBezTo>
                  <a:cubicBezTo>
                    <a:pt x="7251" y="9680"/>
                    <a:pt x="7304" y="9706"/>
                    <a:pt x="7359" y="9706"/>
                  </a:cubicBezTo>
                  <a:cubicBezTo>
                    <a:pt x="7447" y="9706"/>
                    <a:pt x="7543" y="9641"/>
                    <a:pt x="7543" y="9505"/>
                  </a:cubicBezTo>
                  <a:cubicBezTo>
                    <a:pt x="7828" y="6591"/>
                    <a:pt x="7860" y="3583"/>
                    <a:pt x="7448" y="638"/>
                  </a:cubicBezTo>
                  <a:lnTo>
                    <a:pt x="7417" y="606"/>
                  </a:lnTo>
                  <a:cubicBezTo>
                    <a:pt x="7480" y="574"/>
                    <a:pt x="7480" y="416"/>
                    <a:pt x="7385" y="416"/>
                  </a:cubicBezTo>
                  <a:cubicBezTo>
                    <a:pt x="6852" y="352"/>
                    <a:pt x="4077" y="1"/>
                    <a:pt x="2158"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51"/>
          <p:cNvGrpSpPr/>
          <p:nvPr/>
        </p:nvGrpSpPr>
        <p:grpSpPr>
          <a:xfrm>
            <a:off x="546638" y="3438745"/>
            <a:ext cx="1301128" cy="1234162"/>
            <a:chOff x="733788" y="3316095"/>
            <a:chExt cx="1301128" cy="1234162"/>
          </a:xfrm>
        </p:grpSpPr>
        <p:sp>
          <p:nvSpPr>
            <p:cNvPr id="1520" name="Google Shape;1520;p51"/>
            <p:cNvSpPr/>
            <p:nvPr/>
          </p:nvSpPr>
          <p:spPr>
            <a:xfrm>
              <a:off x="856161" y="3702690"/>
              <a:ext cx="616735" cy="241731"/>
            </a:xfrm>
            <a:custGeom>
              <a:avLst/>
              <a:gdLst/>
              <a:ahLst/>
              <a:cxnLst/>
              <a:rect l="l" t="t" r="r" b="b"/>
              <a:pathLst>
                <a:path w="19635" h="7696" extrusionOk="0">
                  <a:moveTo>
                    <a:pt x="285" y="0"/>
                  </a:moveTo>
                  <a:cubicBezTo>
                    <a:pt x="127" y="95"/>
                    <a:pt x="0" y="254"/>
                    <a:pt x="0" y="444"/>
                  </a:cubicBezTo>
                  <a:cubicBezTo>
                    <a:pt x="6334" y="3484"/>
                    <a:pt x="12858" y="5796"/>
                    <a:pt x="19603" y="7696"/>
                  </a:cubicBezTo>
                  <a:lnTo>
                    <a:pt x="19603" y="6778"/>
                  </a:lnTo>
                  <a:cubicBezTo>
                    <a:pt x="19603" y="6746"/>
                    <a:pt x="19603" y="6714"/>
                    <a:pt x="19635" y="6714"/>
                  </a:cubicBezTo>
                  <a:cubicBezTo>
                    <a:pt x="12858" y="5986"/>
                    <a:pt x="6366" y="2756"/>
                    <a:pt x="285" y="0"/>
                  </a:cubicBezTo>
                  <a:close/>
                </a:path>
              </a:pathLst>
            </a:custGeom>
            <a:solidFill>
              <a:srgbClr val="F19D26"/>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1"/>
            <p:cNvSpPr/>
            <p:nvPr/>
          </p:nvSpPr>
          <p:spPr>
            <a:xfrm>
              <a:off x="1566372" y="3828015"/>
              <a:ext cx="397933" cy="414832"/>
            </a:xfrm>
            <a:custGeom>
              <a:avLst/>
              <a:gdLst/>
              <a:ahLst/>
              <a:cxnLst/>
              <a:rect l="l" t="t" r="r" b="b"/>
              <a:pathLst>
                <a:path w="12669" h="13207" extrusionOk="0">
                  <a:moveTo>
                    <a:pt x="11813" y="1"/>
                  </a:moveTo>
                  <a:cubicBezTo>
                    <a:pt x="9280" y="1774"/>
                    <a:pt x="6651" y="3358"/>
                    <a:pt x="4023" y="5004"/>
                  </a:cubicBezTo>
                  <a:cubicBezTo>
                    <a:pt x="2693" y="6651"/>
                    <a:pt x="1331" y="8298"/>
                    <a:pt x="1" y="9976"/>
                  </a:cubicBezTo>
                  <a:lnTo>
                    <a:pt x="32" y="10008"/>
                  </a:lnTo>
                  <a:cubicBezTo>
                    <a:pt x="55" y="9986"/>
                    <a:pt x="109" y="9963"/>
                    <a:pt x="150" y="9963"/>
                  </a:cubicBezTo>
                  <a:cubicBezTo>
                    <a:pt x="167" y="9963"/>
                    <a:pt x="181" y="9967"/>
                    <a:pt x="191" y="9976"/>
                  </a:cubicBezTo>
                  <a:cubicBezTo>
                    <a:pt x="1489" y="10578"/>
                    <a:pt x="2629" y="11782"/>
                    <a:pt x="3009" y="13207"/>
                  </a:cubicBezTo>
                  <a:cubicBezTo>
                    <a:pt x="6208" y="9375"/>
                    <a:pt x="9375" y="5511"/>
                    <a:pt x="12447" y="1553"/>
                  </a:cubicBezTo>
                  <a:cubicBezTo>
                    <a:pt x="12447" y="1489"/>
                    <a:pt x="12510" y="1489"/>
                    <a:pt x="12510" y="1489"/>
                  </a:cubicBezTo>
                  <a:cubicBezTo>
                    <a:pt x="12668" y="856"/>
                    <a:pt x="12383" y="317"/>
                    <a:pt x="11813" y="1"/>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1"/>
            <p:cNvSpPr/>
            <p:nvPr/>
          </p:nvSpPr>
          <p:spPr>
            <a:xfrm>
              <a:off x="1549474" y="4141362"/>
              <a:ext cx="107454" cy="136319"/>
            </a:xfrm>
            <a:custGeom>
              <a:avLst/>
              <a:gdLst/>
              <a:ahLst/>
              <a:cxnLst/>
              <a:rect l="l" t="t" r="r" b="b"/>
              <a:pathLst>
                <a:path w="3421" h="4340" extrusionOk="0">
                  <a:moveTo>
                    <a:pt x="539" y="0"/>
                  </a:moveTo>
                  <a:cubicBezTo>
                    <a:pt x="380" y="190"/>
                    <a:pt x="159" y="444"/>
                    <a:pt x="0" y="634"/>
                  </a:cubicBezTo>
                  <a:cubicBezTo>
                    <a:pt x="32" y="618"/>
                    <a:pt x="56" y="610"/>
                    <a:pt x="80" y="610"/>
                  </a:cubicBezTo>
                  <a:cubicBezTo>
                    <a:pt x="103" y="610"/>
                    <a:pt x="127" y="618"/>
                    <a:pt x="159" y="634"/>
                  </a:cubicBezTo>
                  <a:cubicBezTo>
                    <a:pt x="1520" y="1331"/>
                    <a:pt x="2534" y="2819"/>
                    <a:pt x="2661" y="4339"/>
                  </a:cubicBezTo>
                  <a:cubicBezTo>
                    <a:pt x="2914" y="4022"/>
                    <a:pt x="3167" y="3706"/>
                    <a:pt x="3421" y="3452"/>
                  </a:cubicBezTo>
                  <a:cubicBezTo>
                    <a:pt x="2819" y="2059"/>
                    <a:pt x="1996" y="982"/>
                    <a:pt x="602" y="285"/>
                  </a:cubicBezTo>
                  <a:cubicBezTo>
                    <a:pt x="475" y="222"/>
                    <a:pt x="507" y="127"/>
                    <a:pt x="570" y="64"/>
                  </a:cubicBezTo>
                  <a:lnTo>
                    <a:pt x="539" y="0"/>
                  </a:ln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1"/>
            <p:cNvSpPr/>
            <p:nvPr/>
          </p:nvSpPr>
          <p:spPr>
            <a:xfrm>
              <a:off x="1448993" y="4163254"/>
              <a:ext cx="180074" cy="245720"/>
            </a:xfrm>
            <a:custGeom>
              <a:avLst/>
              <a:gdLst/>
              <a:ahLst/>
              <a:cxnLst/>
              <a:rect l="l" t="t" r="r" b="b"/>
              <a:pathLst>
                <a:path w="5733" h="7823" extrusionOk="0">
                  <a:moveTo>
                    <a:pt x="3168" y="0"/>
                  </a:moveTo>
                  <a:lnTo>
                    <a:pt x="3168" y="0"/>
                  </a:lnTo>
                  <a:cubicBezTo>
                    <a:pt x="2091" y="1330"/>
                    <a:pt x="1046" y="2629"/>
                    <a:pt x="1" y="3927"/>
                  </a:cubicBezTo>
                  <a:lnTo>
                    <a:pt x="96" y="3927"/>
                  </a:lnTo>
                  <a:cubicBezTo>
                    <a:pt x="1394" y="4814"/>
                    <a:pt x="2218" y="6239"/>
                    <a:pt x="2376" y="7822"/>
                  </a:cubicBezTo>
                  <a:cubicBezTo>
                    <a:pt x="3484" y="6461"/>
                    <a:pt x="4624" y="5131"/>
                    <a:pt x="5733" y="3769"/>
                  </a:cubicBezTo>
                  <a:cubicBezTo>
                    <a:pt x="5353" y="2217"/>
                    <a:pt x="4561" y="1077"/>
                    <a:pt x="3199" y="158"/>
                  </a:cubicBezTo>
                  <a:cubicBezTo>
                    <a:pt x="3136" y="127"/>
                    <a:pt x="3136" y="63"/>
                    <a:pt x="3168" y="0"/>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1"/>
            <p:cNvSpPr/>
            <p:nvPr/>
          </p:nvSpPr>
          <p:spPr>
            <a:xfrm>
              <a:off x="1429111" y="4291564"/>
              <a:ext cx="90555" cy="147250"/>
            </a:xfrm>
            <a:custGeom>
              <a:avLst/>
              <a:gdLst/>
              <a:ahLst/>
              <a:cxnLst/>
              <a:rect l="l" t="t" r="r" b="b"/>
              <a:pathLst>
                <a:path w="2883" h="4688" extrusionOk="0">
                  <a:moveTo>
                    <a:pt x="507" y="0"/>
                  </a:moveTo>
                  <a:cubicBezTo>
                    <a:pt x="349" y="254"/>
                    <a:pt x="159" y="444"/>
                    <a:pt x="0" y="665"/>
                  </a:cubicBezTo>
                  <a:cubicBezTo>
                    <a:pt x="1362" y="1552"/>
                    <a:pt x="2217" y="3104"/>
                    <a:pt x="2249" y="4687"/>
                  </a:cubicBezTo>
                  <a:cubicBezTo>
                    <a:pt x="2471" y="4434"/>
                    <a:pt x="2661" y="4149"/>
                    <a:pt x="2882" y="3927"/>
                  </a:cubicBezTo>
                  <a:cubicBezTo>
                    <a:pt x="2661" y="2344"/>
                    <a:pt x="1869" y="1077"/>
                    <a:pt x="602" y="95"/>
                  </a:cubicBezTo>
                  <a:cubicBezTo>
                    <a:pt x="507" y="32"/>
                    <a:pt x="507" y="0"/>
                    <a:pt x="507" y="0"/>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1"/>
            <p:cNvSpPr/>
            <p:nvPr/>
          </p:nvSpPr>
          <p:spPr>
            <a:xfrm>
              <a:off x="1384351" y="4318420"/>
              <a:ext cx="109432" cy="219870"/>
            </a:xfrm>
            <a:custGeom>
              <a:avLst/>
              <a:gdLst/>
              <a:ahLst/>
              <a:cxnLst/>
              <a:rect l="l" t="t" r="r" b="b"/>
              <a:pathLst>
                <a:path w="3484" h="7000" extrusionOk="0">
                  <a:moveTo>
                    <a:pt x="1235" y="0"/>
                  </a:moveTo>
                  <a:cubicBezTo>
                    <a:pt x="919" y="444"/>
                    <a:pt x="507" y="919"/>
                    <a:pt x="159" y="1457"/>
                  </a:cubicBezTo>
                  <a:cubicBezTo>
                    <a:pt x="159" y="1521"/>
                    <a:pt x="64" y="1552"/>
                    <a:pt x="0" y="1552"/>
                  </a:cubicBezTo>
                  <a:cubicBezTo>
                    <a:pt x="982" y="3041"/>
                    <a:pt x="1900" y="5289"/>
                    <a:pt x="1045" y="6999"/>
                  </a:cubicBezTo>
                  <a:cubicBezTo>
                    <a:pt x="1869" y="5986"/>
                    <a:pt x="2661" y="5004"/>
                    <a:pt x="3484" y="4022"/>
                  </a:cubicBezTo>
                  <a:cubicBezTo>
                    <a:pt x="3262" y="2344"/>
                    <a:pt x="2534" y="1046"/>
                    <a:pt x="1235" y="0"/>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1"/>
            <p:cNvSpPr/>
            <p:nvPr/>
          </p:nvSpPr>
          <p:spPr>
            <a:xfrm>
              <a:off x="741766" y="4205030"/>
              <a:ext cx="695323" cy="339228"/>
            </a:xfrm>
            <a:custGeom>
              <a:avLst/>
              <a:gdLst/>
              <a:ahLst/>
              <a:cxnLst/>
              <a:rect l="l" t="t" r="r" b="b"/>
              <a:pathLst>
                <a:path w="22137" h="10800" extrusionOk="0">
                  <a:moveTo>
                    <a:pt x="127" y="0"/>
                  </a:moveTo>
                  <a:cubicBezTo>
                    <a:pt x="32" y="190"/>
                    <a:pt x="0" y="475"/>
                    <a:pt x="63" y="665"/>
                  </a:cubicBezTo>
                  <a:lnTo>
                    <a:pt x="63" y="792"/>
                  </a:lnTo>
                  <a:lnTo>
                    <a:pt x="127" y="792"/>
                  </a:lnTo>
                  <a:cubicBezTo>
                    <a:pt x="6239" y="2565"/>
                    <a:pt x="12478" y="3991"/>
                    <a:pt x="18590" y="5701"/>
                  </a:cubicBezTo>
                  <a:cubicBezTo>
                    <a:pt x="18590" y="5701"/>
                    <a:pt x="18590" y="5637"/>
                    <a:pt x="18653" y="5637"/>
                  </a:cubicBezTo>
                  <a:cubicBezTo>
                    <a:pt x="18685" y="5621"/>
                    <a:pt x="18709" y="5614"/>
                    <a:pt x="18736" y="5614"/>
                  </a:cubicBezTo>
                  <a:cubicBezTo>
                    <a:pt x="18764" y="5614"/>
                    <a:pt x="18796" y="5621"/>
                    <a:pt x="18843" y="5637"/>
                  </a:cubicBezTo>
                  <a:lnTo>
                    <a:pt x="19002" y="5637"/>
                  </a:lnTo>
                  <a:cubicBezTo>
                    <a:pt x="19033" y="5637"/>
                    <a:pt x="19065" y="5701"/>
                    <a:pt x="19033" y="5732"/>
                  </a:cubicBezTo>
                  <a:cubicBezTo>
                    <a:pt x="19192" y="5764"/>
                    <a:pt x="19350" y="5764"/>
                    <a:pt x="19508" y="5796"/>
                  </a:cubicBezTo>
                  <a:cubicBezTo>
                    <a:pt x="19508" y="5716"/>
                    <a:pt x="19583" y="5649"/>
                    <a:pt x="19662" y="5649"/>
                  </a:cubicBezTo>
                  <a:cubicBezTo>
                    <a:pt x="19709" y="5649"/>
                    <a:pt x="19758" y="5673"/>
                    <a:pt x="19793" y="5732"/>
                  </a:cubicBezTo>
                  <a:cubicBezTo>
                    <a:pt x="20490" y="6904"/>
                    <a:pt x="20490" y="8488"/>
                    <a:pt x="19857" y="9723"/>
                  </a:cubicBezTo>
                  <a:cubicBezTo>
                    <a:pt x="19845" y="9758"/>
                    <a:pt x="19816" y="9771"/>
                    <a:pt x="19784" y="9771"/>
                  </a:cubicBezTo>
                  <a:cubicBezTo>
                    <a:pt x="19730" y="9771"/>
                    <a:pt x="19667" y="9731"/>
                    <a:pt x="19667" y="9691"/>
                  </a:cubicBezTo>
                  <a:cubicBezTo>
                    <a:pt x="19635" y="9723"/>
                    <a:pt x="19603" y="9723"/>
                    <a:pt x="19540" y="9723"/>
                  </a:cubicBezTo>
                  <a:cubicBezTo>
                    <a:pt x="13111" y="8076"/>
                    <a:pt x="6651" y="6334"/>
                    <a:pt x="158" y="4814"/>
                  </a:cubicBezTo>
                  <a:lnTo>
                    <a:pt x="158" y="4846"/>
                  </a:lnTo>
                  <a:lnTo>
                    <a:pt x="285" y="5226"/>
                  </a:lnTo>
                  <a:cubicBezTo>
                    <a:pt x="3705" y="6176"/>
                    <a:pt x="7126" y="7189"/>
                    <a:pt x="10514" y="8107"/>
                  </a:cubicBezTo>
                  <a:cubicBezTo>
                    <a:pt x="13966" y="9026"/>
                    <a:pt x="17450" y="9754"/>
                    <a:pt x="20870" y="10768"/>
                  </a:cubicBezTo>
                  <a:cubicBezTo>
                    <a:pt x="20902" y="10768"/>
                    <a:pt x="20902" y="10799"/>
                    <a:pt x="20933" y="10799"/>
                  </a:cubicBezTo>
                  <a:lnTo>
                    <a:pt x="20933" y="10768"/>
                  </a:lnTo>
                  <a:cubicBezTo>
                    <a:pt x="22137" y="8773"/>
                    <a:pt x="20648" y="7126"/>
                    <a:pt x="20237" y="5162"/>
                  </a:cubicBezTo>
                  <a:cubicBezTo>
                    <a:pt x="16816" y="4592"/>
                    <a:pt x="13428" y="3801"/>
                    <a:pt x="10103" y="2914"/>
                  </a:cubicBezTo>
                  <a:cubicBezTo>
                    <a:pt x="6809" y="1995"/>
                    <a:pt x="3357" y="1172"/>
                    <a:pt x="127" y="0"/>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1"/>
            <p:cNvSpPr/>
            <p:nvPr/>
          </p:nvSpPr>
          <p:spPr>
            <a:xfrm>
              <a:off x="743745" y="3997127"/>
              <a:ext cx="925119" cy="358137"/>
            </a:xfrm>
            <a:custGeom>
              <a:avLst/>
              <a:gdLst/>
              <a:ahLst/>
              <a:cxnLst/>
              <a:rect l="l" t="t" r="r" b="b"/>
              <a:pathLst>
                <a:path w="29453" h="11402" extrusionOk="0">
                  <a:moveTo>
                    <a:pt x="21269" y="7964"/>
                  </a:moveTo>
                  <a:cubicBezTo>
                    <a:pt x="21334" y="7964"/>
                    <a:pt x="21371" y="8056"/>
                    <a:pt x="21345" y="8108"/>
                  </a:cubicBezTo>
                  <a:cubicBezTo>
                    <a:pt x="20902" y="8709"/>
                    <a:pt x="20395" y="9343"/>
                    <a:pt x="19857" y="9849"/>
                  </a:cubicBezTo>
                  <a:cubicBezTo>
                    <a:pt x="19828" y="9861"/>
                    <a:pt x="19799" y="9866"/>
                    <a:pt x="19771" y="9866"/>
                  </a:cubicBezTo>
                  <a:cubicBezTo>
                    <a:pt x="19649" y="9866"/>
                    <a:pt x="19558" y="9763"/>
                    <a:pt x="19635" y="9659"/>
                  </a:cubicBezTo>
                  <a:cubicBezTo>
                    <a:pt x="20174" y="9089"/>
                    <a:pt x="20712" y="8551"/>
                    <a:pt x="21219" y="7981"/>
                  </a:cubicBezTo>
                  <a:cubicBezTo>
                    <a:pt x="21237" y="7969"/>
                    <a:pt x="21254" y="7964"/>
                    <a:pt x="21269" y="7964"/>
                  </a:cubicBezTo>
                  <a:close/>
                  <a:moveTo>
                    <a:pt x="29453" y="0"/>
                  </a:moveTo>
                  <a:lnTo>
                    <a:pt x="29453" y="0"/>
                  </a:lnTo>
                  <a:cubicBezTo>
                    <a:pt x="29421" y="32"/>
                    <a:pt x="29389" y="32"/>
                    <a:pt x="29358" y="64"/>
                  </a:cubicBezTo>
                  <a:cubicBezTo>
                    <a:pt x="25652" y="2407"/>
                    <a:pt x="21915" y="4656"/>
                    <a:pt x="18147" y="6873"/>
                  </a:cubicBezTo>
                  <a:cubicBezTo>
                    <a:pt x="18110" y="6900"/>
                    <a:pt x="18073" y="6912"/>
                    <a:pt x="18038" y="6912"/>
                  </a:cubicBezTo>
                  <a:cubicBezTo>
                    <a:pt x="17954" y="6912"/>
                    <a:pt x="17884" y="6845"/>
                    <a:pt x="17862" y="6778"/>
                  </a:cubicBezTo>
                  <a:cubicBezTo>
                    <a:pt x="17590" y="6934"/>
                    <a:pt x="17304" y="6995"/>
                    <a:pt x="17012" y="6995"/>
                  </a:cubicBezTo>
                  <a:cubicBezTo>
                    <a:pt x="16418" y="6995"/>
                    <a:pt x="15796" y="6747"/>
                    <a:pt x="15202" y="6556"/>
                  </a:cubicBezTo>
                  <a:cubicBezTo>
                    <a:pt x="13681" y="6081"/>
                    <a:pt x="12098" y="5511"/>
                    <a:pt x="10578" y="4877"/>
                  </a:cubicBezTo>
                  <a:cubicBezTo>
                    <a:pt x="8393" y="3959"/>
                    <a:pt x="6334" y="2977"/>
                    <a:pt x="4244" y="1932"/>
                  </a:cubicBezTo>
                  <a:cubicBezTo>
                    <a:pt x="2851" y="3357"/>
                    <a:pt x="1394" y="4719"/>
                    <a:pt x="0" y="6144"/>
                  </a:cubicBezTo>
                  <a:cubicBezTo>
                    <a:pt x="3421" y="6999"/>
                    <a:pt x="6746" y="8139"/>
                    <a:pt x="10135" y="9026"/>
                  </a:cubicBezTo>
                  <a:cubicBezTo>
                    <a:pt x="13460" y="9881"/>
                    <a:pt x="16848" y="10610"/>
                    <a:pt x="20174" y="11401"/>
                  </a:cubicBezTo>
                  <a:cubicBezTo>
                    <a:pt x="23119" y="7474"/>
                    <a:pt x="26127" y="3547"/>
                    <a:pt x="29453" y="0"/>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1"/>
            <p:cNvSpPr/>
            <p:nvPr/>
          </p:nvSpPr>
          <p:spPr>
            <a:xfrm>
              <a:off x="733788" y="3316095"/>
              <a:ext cx="1301128" cy="1234162"/>
            </a:xfrm>
            <a:custGeom>
              <a:avLst/>
              <a:gdLst/>
              <a:ahLst/>
              <a:cxnLst/>
              <a:rect l="l" t="t" r="r" b="b"/>
              <a:pathLst>
                <a:path w="41424" h="39292" extrusionOk="0">
                  <a:moveTo>
                    <a:pt x="37117" y="7463"/>
                  </a:moveTo>
                  <a:lnTo>
                    <a:pt x="37117" y="7463"/>
                  </a:lnTo>
                  <a:cubicBezTo>
                    <a:pt x="37339" y="7495"/>
                    <a:pt x="37624" y="7526"/>
                    <a:pt x="37845" y="7621"/>
                  </a:cubicBezTo>
                  <a:cubicBezTo>
                    <a:pt x="38225" y="7685"/>
                    <a:pt x="38542" y="7906"/>
                    <a:pt x="38890" y="7938"/>
                  </a:cubicBezTo>
                  <a:lnTo>
                    <a:pt x="38890" y="7970"/>
                  </a:lnTo>
                  <a:lnTo>
                    <a:pt x="38890" y="8001"/>
                  </a:lnTo>
                  <a:cubicBezTo>
                    <a:pt x="38384" y="8382"/>
                    <a:pt x="37909" y="8730"/>
                    <a:pt x="37434" y="9142"/>
                  </a:cubicBezTo>
                  <a:cubicBezTo>
                    <a:pt x="37434" y="8572"/>
                    <a:pt x="37307" y="8065"/>
                    <a:pt x="37149" y="7590"/>
                  </a:cubicBezTo>
                  <a:cubicBezTo>
                    <a:pt x="37149" y="7526"/>
                    <a:pt x="37117" y="7495"/>
                    <a:pt x="37117" y="7463"/>
                  </a:cubicBezTo>
                  <a:close/>
                  <a:moveTo>
                    <a:pt x="18622" y="433"/>
                  </a:moveTo>
                  <a:cubicBezTo>
                    <a:pt x="22422" y="1636"/>
                    <a:pt x="26318" y="2523"/>
                    <a:pt x="30086" y="3948"/>
                  </a:cubicBezTo>
                  <a:cubicBezTo>
                    <a:pt x="31733" y="4550"/>
                    <a:pt x="33823" y="5056"/>
                    <a:pt x="35280" y="6133"/>
                  </a:cubicBezTo>
                  <a:cubicBezTo>
                    <a:pt x="31321" y="8096"/>
                    <a:pt x="27489" y="10503"/>
                    <a:pt x="23848" y="13037"/>
                  </a:cubicBezTo>
                  <a:cubicBezTo>
                    <a:pt x="17704" y="11580"/>
                    <a:pt x="11845" y="8920"/>
                    <a:pt x="5986" y="6766"/>
                  </a:cubicBezTo>
                  <a:cubicBezTo>
                    <a:pt x="7823" y="5975"/>
                    <a:pt x="9565" y="4930"/>
                    <a:pt x="11338" y="4075"/>
                  </a:cubicBezTo>
                  <a:cubicBezTo>
                    <a:pt x="13745" y="2871"/>
                    <a:pt x="16184" y="1636"/>
                    <a:pt x="18622" y="433"/>
                  </a:cubicBezTo>
                  <a:close/>
                  <a:moveTo>
                    <a:pt x="5543" y="6893"/>
                  </a:moveTo>
                  <a:cubicBezTo>
                    <a:pt x="5606" y="6956"/>
                    <a:pt x="5606" y="6988"/>
                    <a:pt x="5638" y="6988"/>
                  </a:cubicBezTo>
                  <a:cubicBezTo>
                    <a:pt x="8646" y="8128"/>
                    <a:pt x="11687" y="9237"/>
                    <a:pt x="14727" y="10377"/>
                  </a:cubicBezTo>
                  <a:cubicBezTo>
                    <a:pt x="17672" y="11453"/>
                    <a:pt x="20649" y="12752"/>
                    <a:pt x="23753" y="13227"/>
                  </a:cubicBezTo>
                  <a:lnTo>
                    <a:pt x="23816" y="13227"/>
                  </a:lnTo>
                  <a:cubicBezTo>
                    <a:pt x="23839" y="13273"/>
                    <a:pt x="23862" y="13303"/>
                    <a:pt x="23910" y="13303"/>
                  </a:cubicBezTo>
                  <a:cubicBezTo>
                    <a:pt x="23928" y="13303"/>
                    <a:pt x="23949" y="13299"/>
                    <a:pt x="23974" y="13290"/>
                  </a:cubicBezTo>
                  <a:lnTo>
                    <a:pt x="23974" y="13290"/>
                  </a:lnTo>
                  <a:cubicBezTo>
                    <a:pt x="23911" y="13512"/>
                    <a:pt x="23911" y="13765"/>
                    <a:pt x="23879" y="13987"/>
                  </a:cubicBezTo>
                  <a:cubicBezTo>
                    <a:pt x="23879" y="14050"/>
                    <a:pt x="23848" y="14050"/>
                    <a:pt x="23848" y="14050"/>
                  </a:cubicBezTo>
                  <a:cubicBezTo>
                    <a:pt x="23816" y="14082"/>
                    <a:pt x="23753" y="14082"/>
                    <a:pt x="23753" y="14114"/>
                  </a:cubicBezTo>
                  <a:cubicBezTo>
                    <a:pt x="20839" y="12847"/>
                    <a:pt x="17735" y="11833"/>
                    <a:pt x="14695" y="10757"/>
                  </a:cubicBezTo>
                  <a:cubicBezTo>
                    <a:pt x="11370" y="9585"/>
                    <a:pt x="8076" y="8255"/>
                    <a:pt x="4719" y="7210"/>
                  </a:cubicBezTo>
                  <a:cubicBezTo>
                    <a:pt x="5004" y="7146"/>
                    <a:pt x="5289" y="7020"/>
                    <a:pt x="5543" y="6893"/>
                  </a:cubicBezTo>
                  <a:close/>
                  <a:moveTo>
                    <a:pt x="39017" y="8160"/>
                  </a:moveTo>
                  <a:cubicBezTo>
                    <a:pt x="40379" y="10060"/>
                    <a:pt x="40917" y="12023"/>
                    <a:pt x="40442" y="14335"/>
                  </a:cubicBezTo>
                  <a:lnTo>
                    <a:pt x="40442" y="14430"/>
                  </a:lnTo>
                  <a:cubicBezTo>
                    <a:pt x="39809" y="14779"/>
                    <a:pt x="39175" y="15127"/>
                    <a:pt x="38574" y="15539"/>
                  </a:cubicBezTo>
                  <a:cubicBezTo>
                    <a:pt x="39334" y="13544"/>
                    <a:pt x="39714" y="10630"/>
                    <a:pt x="37497" y="9395"/>
                  </a:cubicBezTo>
                  <a:cubicBezTo>
                    <a:pt x="38004" y="9015"/>
                    <a:pt x="38542" y="8603"/>
                    <a:pt x="39017" y="8160"/>
                  </a:cubicBezTo>
                  <a:close/>
                  <a:moveTo>
                    <a:pt x="37402" y="9712"/>
                  </a:moveTo>
                  <a:cubicBezTo>
                    <a:pt x="39492" y="11042"/>
                    <a:pt x="38859" y="13512"/>
                    <a:pt x="38447" y="15539"/>
                  </a:cubicBezTo>
                  <a:cubicBezTo>
                    <a:pt x="38447" y="15570"/>
                    <a:pt x="38447" y="15634"/>
                    <a:pt x="38479" y="15634"/>
                  </a:cubicBezTo>
                  <a:cubicBezTo>
                    <a:pt x="38289" y="15729"/>
                    <a:pt x="38130" y="15855"/>
                    <a:pt x="37940" y="15982"/>
                  </a:cubicBezTo>
                  <a:cubicBezTo>
                    <a:pt x="38542" y="14399"/>
                    <a:pt x="38289" y="12530"/>
                    <a:pt x="37244" y="11137"/>
                  </a:cubicBezTo>
                  <a:cubicBezTo>
                    <a:pt x="37212" y="11137"/>
                    <a:pt x="37180" y="11105"/>
                    <a:pt x="37149" y="11105"/>
                  </a:cubicBezTo>
                  <a:cubicBezTo>
                    <a:pt x="37307" y="10662"/>
                    <a:pt x="37370" y="10187"/>
                    <a:pt x="37402" y="9712"/>
                  </a:cubicBezTo>
                  <a:close/>
                  <a:moveTo>
                    <a:pt x="35470" y="7431"/>
                  </a:moveTo>
                  <a:cubicBezTo>
                    <a:pt x="35565" y="7970"/>
                    <a:pt x="35628" y="8508"/>
                    <a:pt x="35660" y="9015"/>
                  </a:cubicBezTo>
                  <a:cubicBezTo>
                    <a:pt x="35755" y="9933"/>
                    <a:pt x="35755" y="10820"/>
                    <a:pt x="35755" y="11770"/>
                  </a:cubicBezTo>
                  <a:cubicBezTo>
                    <a:pt x="35755" y="11833"/>
                    <a:pt x="35787" y="11865"/>
                    <a:pt x="35818" y="11897"/>
                  </a:cubicBezTo>
                  <a:cubicBezTo>
                    <a:pt x="31923" y="14145"/>
                    <a:pt x="28123" y="16584"/>
                    <a:pt x="24228" y="18801"/>
                  </a:cubicBezTo>
                  <a:cubicBezTo>
                    <a:pt x="24354" y="18262"/>
                    <a:pt x="24449" y="17756"/>
                    <a:pt x="24481" y="17249"/>
                  </a:cubicBezTo>
                  <a:lnTo>
                    <a:pt x="24544" y="17249"/>
                  </a:lnTo>
                  <a:cubicBezTo>
                    <a:pt x="24544" y="17249"/>
                    <a:pt x="24608" y="17217"/>
                    <a:pt x="24544" y="17217"/>
                  </a:cubicBezTo>
                  <a:cubicBezTo>
                    <a:pt x="24513" y="17154"/>
                    <a:pt x="24513" y="17154"/>
                    <a:pt x="24481" y="17154"/>
                  </a:cubicBezTo>
                  <a:cubicBezTo>
                    <a:pt x="24513" y="16742"/>
                    <a:pt x="24513" y="16330"/>
                    <a:pt x="24481" y="15887"/>
                  </a:cubicBezTo>
                  <a:cubicBezTo>
                    <a:pt x="24449" y="15412"/>
                    <a:pt x="24386" y="14937"/>
                    <a:pt x="24323" y="14462"/>
                  </a:cubicBezTo>
                  <a:cubicBezTo>
                    <a:pt x="24323" y="14385"/>
                    <a:pt x="24288" y="14343"/>
                    <a:pt x="24253" y="14343"/>
                  </a:cubicBezTo>
                  <a:cubicBezTo>
                    <a:pt x="24231" y="14343"/>
                    <a:pt x="24208" y="14361"/>
                    <a:pt x="24196" y="14399"/>
                  </a:cubicBezTo>
                  <a:lnTo>
                    <a:pt x="24196" y="14367"/>
                  </a:lnTo>
                  <a:cubicBezTo>
                    <a:pt x="24671" y="14114"/>
                    <a:pt x="25178" y="13892"/>
                    <a:pt x="25684" y="13607"/>
                  </a:cubicBezTo>
                  <a:cubicBezTo>
                    <a:pt x="29105" y="11865"/>
                    <a:pt x="32493" y="9775"/>
                    <a:pt x="35470" y="7431"/>
                  </a:cubicBezTo>
                  <a:close/>
                  <a:moveTo>
                    <a:pt x="4814" y="7716"/>
                  </a:moveTo>
                  <a:cubicBezTo>
                    <a:pt x="7886" y="8920"/>
                    <a:pt x="11085" y="9965"/>
                    <a:pt x="14220" y="11073"/>
                  </a:cubicBezTo>
                  <a:cubicBezTo>
                    <a:pt x="17419" y="12213"/>
                    <a:pt x="20649" y="13480"/>
                    <a:pt x="23911" y="14399"/>
                  </a:cubicBezTo>
                  <a:cubicBezTo>
                    <a:pt x="23879" y="14430"/>
                    <a:pt x="23879" y="14494"/>
                    <a:pt x="23879" y="14557"/>
                  </a:cubicBezTo>
                  <a:cubicBezTo>
                    <a:pt x="24006" y="15380"/>
                    <a:pt x="24038" y="16204"/>
                    <a:pt x="24006" y="17059"/>
                  </a:cubicBezTo>
                  <a:cubicBezTo>
                    <a:pt x="19477" y="15665"/>
                    <a:pt x="15012" y="14304"/>
                    <a:pt x="10673" y="12372"/>
                  </a:cubicBezTo>
                  <a:cubicBezTo>
                    <a:pt x="10665" y="12369"/>
                    <a:pt x="10656" y="12368"/>
                    <a:pt x="10647" y="12368"/>
                  </a:cubicBezTo>
                  <a:cubicBezTo>
                    <a:pt x="10557" y="12368"/>
                    <a:pt x="10463" y="12501"/>
                    <a:pt x="10578" y="12530"/>
                  </a:cubicBezTo>
                  <a:cubicBezTo>
                    <a:pt x="13555" y="13829"/>
                    <a:pt x="16595" y="15064"/>
                    <a:pt x="19731" y="16014"/>
                  </a:cubicBezTo>
                  <a:cubicBezTo>
                    <a:pt x="21156" y="16457"/>
                    <a:pt x="22581" y="16805"/>
                    <a:pt x="24038" y="17122"/>
                  </a:cubicBezTo>
                  <a:cubicBezTo>
                    <a:pt x="24038" y="17692"/>
                    <a:pt x="23974" y="18262"/>
                    <a:pt x="23879" y="18832"/>
                  </a:cubicBezTo>
                  <a:cubicBezTo>
                    <a:pt x="23879" y="18769"/>
                    <a:pt x="23848" y="18769"/>
                    <a:pt x="23848" y="18769"/>
                  </a:cubicBezTo>
                  <a:cubicBezTo>
                    <a:pt x="20522" y="18072"/>
                    <a:pt x="17324" y="17280"/>
                    <a:pt x="14093" y="16077"/>
                  </a:cubicBezTo>
                  <a:cubicBezTo>
                    <a:pt x="11465" y="15095"/>
                    <a:pt x="8836" y="13955"/>
                    <a:pt x="6271" y="12752"/>
                  </a:cubicBezTo>
                  <a:cubicBezTo>
                    <a:pt x="5669" y="12498"/>
                    <a:pt x="5131" y="12245"/>
                    <a:pt x="4498" y="11928"/>
                  </a:cubicBezTo>
                  <a:cubicBezTo>
                    <a:pt x="5448" y="10757"/>
                    <a:pt x="5479" y="9047"/>
                    <a:pt x="4814" y="7716"/>
                  </a:cubicBezTo>
                  <a:close/>
                  <a:moveTo>
                    <a:pt x="37054" y="11422"/>
                  </a:moveTo>
                  <a:cubicBezTo>
                    <a:pt x="37972" y="12878"/>
                    <a:pt x="38225" y="14462"/>
                    <a:pt x="37687" y="16140"/>
                  </a:cubicBezTo>
                  <a:cubicBezTo>
                    <a:pt x="36483" y="16900"/>
                    <a:pt x="35280" y="17724"/>
                    <a:pt x="34045" y="18516"/>
                  </a:cubicBezTo>
                  <a:lnTo>
                    <a:pt x="33348" y="18991"/>
                  </a:lnTo>
                  <a:cubicBezTo>
                    <a:pt x="33570" y="17724"/>
                    <a:pt x="33190" y="16457"/>
                    <a:pt x="32272" y="15507"/>
                  </a:cubicBezTo>
                  <a:cubicBezTo>
                    <a:pt x="32588" y="15254"/>
                    <a:pt x="32905" y="15064"/>
                    <a:pt x="33190" y="14905"/>
                  </a:cubicBezTo>
                  <a:cubicBezTo>
                    <a:pt x="33728" y="16014"/>
                    <a:pt x="33982" y="17090"/>
                    <a:pt x="33823" y="18357"/>
                  </a:cubicBezTo>
                  <a:cubicBezTo>
                    <a:pt x="33823" y="18402"/>
                    <a:pt x="33855" y="18447"/>
                    <a:pt x="33896" y="18447"/>
                  </a:cubicBezTo>
                  <a:cubicBezTo>
                    <a:pt x="33913" y="18447"/>
                    <a:pt x="33931" y="18439"/>
                    <a:pt x="33950" y="18421"/>
                  </a:cubicBezTo>
                  <a:cubicBezTo>
                    <a:pt x="33982" y="18421"/>
                    <a:pt x="33982" y="18421"/>
                    <a:pt x="33982" y="18389"/>
                  </a:cubicBezTo>
                  <a:cubicBezTo>
                    <a:pt x="34330" y="17154"/>
                    <a:pt x="34172" y="15792"/>
                    <a:pt x="33412" y="14747"/>
                  </a:cubicBezTo>
                  <a:cubicBezTo>
                    <a:pt x="34362" y="14114"/>
                    <a:pt x="35375" y="13480"/>
                    <a:pt x="36325" y="12847"/>
                  </a:cubicBezTo>
                  <a:cubicBezTo>
                    <a:pt x="36388" y="12847"/>
                    <a:pt x="36483" y="12847"/>
                    <a:pt x="36515" y="12783"/>
                  </a:cubicBezTo>
                  <a:cubicBezTo>
                    <a:pt x="36705" y="12372"/>
                    <a:pt x="36895" y="11897"/>
                    <a:pt x="37054" y="11422"/>
                  </a:cubicBezTo>
                  <a:close/>
                  <a:moveTo>
                    <a:pt x="35438" y="6196"/>
                  </a:moveTo>
                  <a:cubicBezTo>
                    <a:pt x="35628" y="6355"/>
                    <a:pt x="35850" y="6545"/>
                    <a:pt x="36008" y="6703"/>
                  </a:cubicBezTo>
                  <a:cubicBezTo>
                    <a:pt x="37624" y="8318"/>
                    <a:pt x="36864" y="10693"/>
                    <a:pt x="36198" y="12593"/>
                  </a:cubicBezTo>
                  <a:lnTo>
                    <a:pt x="36198" y="12657"/>
                  </a:lnTo>
                  <a:cubicBezTo>
                    <a:pt x="33950" y="13924"/>
                    <a:pt x="31733" y="15317"/>
                    <a:pt x="29516" y="16647"/>
                  </a:cubicBezTo>
                  <a:cubicBezTo>
                    <a:pt x="28471" y="17280"/>
                    <a:pt x="27489" y="17882"/>
                    <a:pt x="26444" y="18484"/>
                  </a:cubicBezTo>
                  <a:cubicBezTo>
                    <a:pt x="25969" y="18737"/>
                    <a:pt x="25494" y="18991"/>
                    <a:pt x="25019" y="19276"/>
                  </a:cubicBezTo>
                  <a:cubicBezTo>
                    <a:pt x="24614" y="19488"/>
                    <a:pt x="24291" y="19759"/>
                    <a:pt x="24079" y="19759"/>
                  </a:cubicBezTo>
                  <a:cubicBezTo>
                    <a:pt x="23943" y="19759"/>
                    <a:pt x="23853" y="19648"/>
                    <a:pt x="23816" y="19339"/>
                  </a:cubicBezTo>
                  <a:lnTo>
                    <a:pt x="23816" y="19339"/>
                  </a:lnTo>
                  <a:cubicBezTo>
                    <a:pt x="23832" y="19355"/>
                    <a:pt x="23855" y="19363"/>
                    <a:pt x="23887" y="19363"/>
                  </a:cubicBezTo>
                  <a:cubicBezTo>
                    <a:pt x="23919" y="19363"/>
                    <a:pt x="23958" y="19355"/>
                    <a:pt x="24006" y="19339"/>
                  </a:cubicBezTo>
                  <a:cubicBezTo>
                    <a:pt x="27996" y="17059"/>
                    <a:pt x="32050" y="14715"/>
                    <a:pt x="35882" y="12150"/>
                  </a:cubicBezTo>
                  <a:cubicBezTo>
                    <a:pt x="35945" y="12055"/>
                    <a:pt x="35913" y="11992"/>
                    <a:pt x="35882" y="11928"/>
                  </a:cubicBezTo>
                  <a:cubicBezTo>
                    <a:pt x="35913" y="11897"/>
                    <a:pt x="35945" y="11865"/>
                    <a:pt x="35945" y="11833"/>
                  </a:cubicBezTo>
                  <a:cubicBezTo>
                    <a:pt x="36167" y="10282"/>
                    <a:pt x="36040" y="8698"/>
                    <a:pt x="35723" y="7146"/>
                  </a:cubicBezTo>
                  <a:cubicBezTo>
                    <a:pt x="35723" y="7042"/>
                    <a:pt x="35647" y="6995"/>
                    <a:pt x="35567" y="6995"/>
                  </a:cubicBezTo>
                  <a:cubicBezTo>
                    <a:pt x="35502" y="6995"/>
                    <a:pt x="35435" y="7026"/>
                    <a:pt x="35407" y="7083"/>
                  </a:cubicBezTo>
                  <a:lnTo>
                    <a:pt x="35375" y="7083"/>
                  </a:lnTo>
                  <a:cubicBezTo>
                    <a:pt x="31606" y="9395"/>
                    <a:pt x="27870" y="11643"/>
                    <a:pt x="24069" y="13892"/>
                  </a:cubicBezTo>
                  <a:cubicBezTo>
                    <a:pt x="24164" y="13670"/>
                    <a:pt x="24196" y="13449"/>
                    <a:pt x="24228" y="13227"/>
                  </a:cubicBezTo>
                  <a:cubicBezTo>
                    <a:pt x="24291" y="13195"/>
                    <a:pt x="24228" y="13164"/>
                    <a:pt x="24228" y="13132"/>
                  </a:cubicBezTo>
                  <a:cubicBezTo>
                    <a:pt x="27933" y="10693"/>
                    <a:pt x="31670" y="8445"/>
                    <a:pt x="35438" y="6196"/>
                  </a:cubicBezTo>
                  <a:close/>
                  <a:moveTo>
                    <a:pt x="4213" y="12308"/>
                  </a:moveTo>
                  <a:cubicBezTo>
                    <a:pt x="10293" y="15095"/>
                    <a:pt x="16785" y="18294"/>
                    <a:pt x="23531" y="19022"/>
                  </a:cubicBezTo>
                  <a:cubicBezTo>
                    <a:pt x="23499" y="19022"/>
                    <a:pt x="23499" y="19054"/>
                    <a:pt x="23499" y="19086"/>
                  </a:cubicBezTo>
                  <a:lnTo>
                    <a:pt x="23499" y="20004"/>
                  </a:lnTo>
                  <a:cubicBezTo>
                    <a:pt x="16754" y="18072"/>
                    <a:pt x="10230" y="15792"/>
                    <a:pt x="3928" y="12752"/>
                  </a:cubicBezTo>
                  <a:cubicBezTo>
                    <a:pt x="3928" y="12562"/>
                    <a:pt x="4054" y="12403"/>
                    <a:pt x="4213" y="12308"/>
                  </a:cubicBezTo>
                  <a:close/>
                  <a:moveTo>
                    <a:pt x="4434" y="13449"/>
                  </a:moveTo>
                  <a:cubicBezTo>
                    <a:pt x="9660" y="16014"/>
                    <a:pt x="15202" y="18167"/>
                    <a:pt x="20839" y="19624"/>
                  </a:cubicBezTo>
                  <a:cubicBezTo>
                    <a:pt x="19952" y="20067"/>
                    <a:pt x="19129" y="20542"/>
                    <a:pt x="18274" y="21017"/>
                  </a:cubicBezTo>
                  <a:cubicBezTo>
                    <a:pt x="18210" y="21049"/>
                    <a:pt x="18179" y="21081"/>
                    <a:pt x="18179" y="21112"/>
                  </a:cubicBezTo>
                  <a:cubicBezTo>
                    <a:pt x="13048" y="18516"/>
                    <a:pt x="7380" y="16679"/>
                    <a:pt x="1838" y="15032"/>
                  </a:cubicBezTo>
                  <a:cubicBezTo>
                    <a:pt x="2756" y="14557"/>
                    <a:pt x="3611" y="13987"/>
                    <a:pt x="4434" y="13449"/>
                  </a:cubicBezTo>
                  <a:close/>
                  <a:moveTo>
                    <a:pt x="32081" y="15570"/>
                  </a:moveTo>
                  <a:cubicBezTo>
                    <a:pt x="32081" y="15602"/>
                    <a:pt x="32081" y="15602"/>
                    <a:pt x="32113" y="15665"/>
                  </a:cubicBezTo>
                  <a:cubicBezTo>
                    <a:pt x="32937" y="16520"/>
                    <a:pt x="33317" y="17660"/>
                    <a:pt x="33158" y="18896"/>
                  </a:cubicBezTo>
                  <a:cubicBezTo>
                    <a:pt x="33158" y="18991"/>
                    <a:pt x="33190" y="19022"/>
                    <a:pt x="33222" y="19022"/>
                  </a:cubicBezTo>
                  <a:cubicBezTo>
                    <a:pt x="31986" y="19846"/>
                    <a:pt x="30783" y="20637"/>
                    <a:pt x="29516" y="21429"/>
                  </a:cubicBezTo>
                  <a:cubicBezTo>
                    <a:pt x="25906" y="23709"/>
                    <a:pt x="22296" y="25926"/>
                    <a:pt x="18622" y="28016"/>
                  </a:cubicBezTo>
                  <a:cubicBezTo>
                    <a:pt x="19857" y="25958"/>
                    <a:pt x="19857" y="23266"/>
                    <a:pt x="18559" y="21207"/>
                  </a:cubicBezTo>
                  <a:cubicBezTo>
                    <a:pt x="19477" y="20701"/>
                    <a:pt x="20364" y="20162"/>
                    <a:pt x="21219" y="19656"/>
                  </a:cubicBezTo>
                  <a:cubicBezTo>
                    <a:pt x="22011" y="19846"/>
                    <a:pt x="22771" y="20067"/>
                    <a:pt x="23531" y="20226"/>
                  </a:cubicBezTo>
                  <a:cubicBezTo>
                    <a:pt x="23554" y="20294"/>
                    <a:pt x="23626" y="20346"/>
                    <a:pt x="23712" y="20346"/>
                  </a:cubicBezTo>
                  <a:cubicBezTo>
                    <a:pt x="23745" y="20346"/>
                    <a:pt x="23780" y="20338"/>
                    <a:pt x="23816" y="20321"/>
                  </a:cubicBezTo>
                  <a:cubicBezTo>
                    <a:pt x="26603" y="18864"/>
                    <a:pt x="29390" y="17280"/>
                    <a:pt x="32081" y="15570"/>
                  </a:cubicBezTo>
                  <a:close/>
                  <a:moveTo>
                    <a:pt x="1711" y="15380"/>
                  </a:moveTo>
                  <a:lnTo>
                    <a:pt x="1711" y="15380"/>
                  </a:lnTo>
                  <a:cubicBezTo>
                    <a:pt x="1711" y="15380"/>
                    <a:pt x="1743" y="15412"/>
                    <a:pt x="1806" y="15412"/>
                  </a:cubicBezTo>
                  <a:cubicBezTo>
                    <a:pt x="7411" y="17154"/>
                    <a:pt x="12763" y="19371"/>
                    <a:pt x="18274" y="21366"/>
                  </a:cubicBezTo>
                  <a:lnTo>
                    <a:pt x="18274" y="21397"/>
                  </a:lnTo>
                  <a:cubicBezTo>
                    <a:pt x="19382" y="23709"/>
                    <a:pt x="19382" y="25958"/>
                    <a:pt x="18210" y="28238"/>
                  </a:cubicBezTo>
                  <a:lnTo>
                    <a:pt x="18210" y="28365"/>
                  </a:lnTo>
                  <a:cubicBezTo>
                    <a:pt x="17984" y="28430"/>
                    <a:pt x="17745" y="28459"/>
                    <a:pt x="17497" y="28459"/>
                  </a:cubicBezTo>
                  <a:cubicBezTo>
                    <a:pt x="16188" y="28459"/>
                    <a:pt x="14647" y="27656"/>
                    <a:pt x="13555" y="27256"/>
                  </a:cubicBezTo>
                  <a:cubicBezTo>
                    <a:pt x="12193" y="26749"/>
                    <a:pt x="10863" y="26179"/>
                    <a:pt x="9565" y="25609"/>
                  </a:cubicBezTo>
                  <a:cubicBezTo>
                    <a:pt x="7063" y="24501"/>
                    <a:pt x="4593" y="23234"/>
                    <a:pt x="2154" y="21999"/>
                  </a:cubicBezTo>
                  <a:cubicBezTo>
                    <a:pt x="2107" y="21983"/>
                    <a:pt x="2067" y="21975"/>
                    <a:pt x="2035" y="21975"/>
                  </a:cubicBezTo>
                  <a:cubicBezTo>
                    <a:pt x="2004" y="21975"/>
                    <a:pt x="1980" y="21983"/>
                    <a:pt x="1964" y="21999"/>
                  </a:cubicBezTo>
                  <a:lnTo>
                    <a:pt x="1996" y="21967"/>
                  </a:lnTo>
                  <a:cubicBezTo>
                    <a:pt x="2123" y="21746"/>
                    <a:pt x="2154" y="21492"/>
                    <a:pt x="2154" y="21239"/>
                  </a:cubicBezTo>
                  <a:cubicBezTo>
                    <a:pt x="6936" y="23963"/>
                    <a:pt x="12320" y="26306"/>
                    <a:pt x="17577" y="27890"/>
                  </a:cubicBezTo>
                  <a:cubicBezTo>
                    <a:pt x="17586" y="27899"/>
                    <a:pt x="17598" y="27903"/>
                    <a:pt x="17611" y="27903"/>
                  </a:cubicBezTo>
                  <a:cubicBezTo>
                    <a:pt x="17643" y="27903"/>
                    <a:pt x="17681" y="27880"/>
                    <a:pt x="17704" y="27858"/>
                  </a:cubicBezTo>
                  <a:cubicBezTo>
                    <a:pt x="17735" y="27858"/>
                    <a:pt x="17830" y="27858"/>
                    <a:pt x="17862" y="27763"/>
                  </a:cubicBezTo>
                  <a:cubicBezTo>
                    <a:pt x="18749" y="26084"/>
                    <a:pt x="18907" y="23963"/>
                    <a:pt x="17957" y="22221"/>
                  </a:cubicBezTo>
                  <a:cubicBezTo>
                    <a:pt x="18020" y="22189"/>
                    <a:pt x="18020" y="22126"/>
                    <a:pt x="17957" y="22062"/>
                  </a:cubicBezTo>
                  <a:cubicBezTo>
                    <a:pt x="12795" y="19466"/>
                    <a:pt x="7348" y="17534"/>
                    <a:pt x="1806" y="16014"/>
                  </a:cubicBezTo>
                  <a:cubicBezTo>
                    <a:pt x="1806" y="15982"/>
                    <a:pt x="1806" y="15982"/>
                    <a:pt x="1838" y="15982"/>
                  </a:cubicBezTo>
                  <a:cubicBezTo>
                    <a:pt x="1743" y="15792"/>
                    <a:pt x="1711" y="15570"/>
                    <a:pt x="1711" y="15380"/>
                  </a:cubicBezTo>
                  <a:close/>
                  <a:moveTo>
                    <a:pt x="38289" y="16330"/>
                  </a:moveTo>
                  <a:cubicBezTo>
                    <a:pt x="38859" y="16647"/>
                    <a:pt x="39112" y="17185"/>
                    <a:pt x="38954" y="17819"/>
                  </a:cubicBezTo>
                  <a:cubicBezTo>
                    <a:pt x="38954" y="17819"/>
                    <a:pt x="38922" y="17819"/>
                    <a:pt x="38922" y="17882"/>
                  </a:cubicBezTo>
                  <a:cubicBezTo>
                    <a:pt x="35818" y="21841"/>
                    <a:pt x="32652" y="25704"/>
                    <a:pt x="29453" y="29536"/>
                  </a:cubicBezTo>
                  <a:cubicBezTo>
                    <a:pt x="29105" y="28143"/>
                    <a:pt x="27965" y="26908"/>
                    <a:pt x="26634" y="26306"/>
                  </a:cubicBezTo>
                  <a:cubicBezTo>
                    <a:pt x="26625" y="26297"/>
                    <a:pt x="26613" y="26293"/>
                    <a:pt x="26599" y="26293"/>
                  </a:cubicBezTo>
                  <a:cubicBezTo>
                    <a:pt x="26566" y="26293"/>
                    <a:pt x="26521" y="26315"/>
                    <a:pt x="26476" y="26338"/>
                  </a:cubicBezTo>
                  <a:cubicBezTo>
                    <a:pt x="26444" y="26401"/>
                    <a:pt x="26413" y="26496"/>
                    <a:pt x="26539" y="26559"/>
                  </a:cubicBezTo>
                  <a:cubicBezTo>
                    <a:pt x="27901" y="27256"/>
                    <a:pt x="28756" y="28333"/>
                    <a:pt x="29358" y="29726"/>
                  </a:cubicBezTo>
                  <a:cubicBezTo>
                    <a:pt x="29105" y="29980"/>
                    <a:pt x="28820" y="30296"/>
                    <a:pt x="28598" y="30613"/>
                  </a:cubicBezTo>
                  <a:cubicBezTo>
                    <a:pt x="28471" y="29093"/>
                    <a:pt x="27458" y="27605"/>
                    <a:pt x="26096" y="26908"/>
                  </a:cubicBezTo>
                  <a:cubicBezTo>
                    <a:pt x="26088" y="26899"/>
                    <a:pt x="26079" y="26895"/>
                    <a:pt x="26069" y="26895"/>
                  </a:cubicBezTo>
                  <a:cubicBezTo>
                    <a:pt x="26043" y="26895"/>
                    <a:pt x="26007" y="26925"/>
                    <a:pt x="25938" y="26971"/>
                  </a:cubicBezTo>
                  <a:cubicBezTo>
                    <a:pt x="26096" y="26781"/>
                    <a:pt x="26286" y="26528"/>
                    <a:pt x="26444" y="26338"/>
                  </a:cubicBezTo>
                  <a:lnTo>
                    <a:pt x="30498" y="21366"/>
                  </a:lnTo>
                  <a:cubicBezTo>
                    <a:pt x="33095" y="19687"/>
                    <a:pt x="35755" y="18104"/>
                    <a:pt x="38289" y="16330"/>
                  </a:cubicBezTo>
                  <a:close/>
                  <a:moveTo>
                    <a:pt x="29833" y="21746"/>
                  </a:moveTo>
                  <a:lnTo>
                    <a:pt x="29833" y="21746"/>
                  </a:lnTo>
                  <a:cubicBezTo>
                    <a:pt x="26444" y="25356"/>
                    <a:pt x="23436" y="29283"/>
                    <a:pt x="20522" y="33147"/>
                  </a:cubicBezTo>
                  <a:cubicBezTo>
                    <a:pt x="17165" y="32355"/>
                    <a:pt x="13840" y="31658"/>
                    <a:pt x="10515" y="30771"/>
                  </a:cubicBezTo>
                  <a:cubicBezTo>
                    <a:pt x="7095" y="29885"/>
                    <a:pt x="3769" y="28713"/>
                    <a:pt x="412" y="27953"/>
                  </a:cubicBezTo>
                  <a:cubicBezTo>
                    <a:pt x="1743" y="26464"/>
                    <a:pt x="3231" y="25103"/>
                    <a:pt x="4593" y="23678"/>
                  </a:cubicBezTo>
                  <a:cubicBezTo>
                    <a:pt x="6683" y="24723"/>
                    <a:pt x="8805" y="25704"/>
                    <a:pt x="10927" y="26623"/>
                  </a:cubicBezTo>
                  <a:cubicBezTo>
                    <a:pt x="12447" y="27256"/>
                    <a:pt x="13998" y="27858"/>
                    <a:pt x="15582" y="28333"/>
                  </a:cubicBezTo>
                  <a:cubicBezTo>
                    <a:pt x="16152" y="28502"/>
                    <a:pt x="16764" y="28741"/>
                    <a:pt x="17353" y="28741"/>
                  </a:cubicBezTo>
                  <a:cubicBezTo>
                    <a:pt x="17647" y="28741"/>
                    <a:pt x="17936" y="28681"/>
                    <a:pt x="18210" y="28523"/>
                  </a:cubicBezTo>
                  <a:cubicBezTo>
                    <a:pt x="18210" y="28616"/>
                    <a:pt x="18278" y="28674"/>
                    <a:pt x="18377" y="28674"/>
                  </a:cubicBezTo>
                  <a:cubicBezTo>
                    <a:pt x="18413" y="28674"/>
                    <a:pt x="18453" y="28667"/>
                    <a:pt x="18495" y="28650"/>
                  </a:cubicBezTo>
                  <a:cubicBezTo>
                    <a:pt x="22264" y="26433"/>
                    <a:pt x="25969" y="24153"/>
                    <a:pt x="29706" y="21841"/>
                  </a:cubicBezTo>
                  <a:cubicBezTo>
                    <a:pt x="29738" y="21809"/>
                    <a:pt x="29770" y="21809"/>
                    <a:pt x="29833" y="21746"/>
                  </a:cubicBezTo>
                  <a:close/>
                  <a:moveTo>
                    <a:pt x="25938" y="26971"/>
                  </a:moveTo>
                  <a:cubicBezTo>
                    <a:pt x="25906" y="27034"/>
                    <a:pt x="25906" y="27098"/>
                    <a:pt x="25969" y="27129"/>
                  </a:cubicBezTo>
                  <a:cubicBezTo>
                    <a:pt x="27331" y="28048"/>
                    <a:pt x="28123" y="29188"/>
                    <a:pt x="28503" y="30740"/>
                  </a:cubicBezTo>
                  <a:cubicBezTo>
                    <a:pt x="27394" y="32102"/>
                    <a:pt x="26254" y="33432"/>
                    <a:pt x="25146" y="34793"/>
                  </a:cubicBezTo>
                  <a:cubicBezTo>
                    <a:pt x="24988" y="33242"/>
                    <a:pt x="24164" y="31816"/>
                    <a:pt x="22866" y="30930"/>
                  </a:cubicBezTo>
                  <a:lnTo>
                    <a:pt x="22771" y="30930"/>
                  </a:lnTo>
                  <a:cubicBezTo>
                    <a:pt x="23816" y="29600"/>
                    <a:pt x="24861" y="28301"/>
                    <a:pt x="25938" y="26971"/>
                  </a:cubicBezTo>
                  <a:close/>
                  <a:moveTo>
                    <a:pt x="22644" y="31056"/>
                  </a:moveTo>
                  <a:cubicBezTo>
                    <a:pt x="22644" y="31088"/>
                    <a:pt x="22644" y="31088"/>
                    <a:pt x="22707" y="31151"/>
                  </a:cubicBezTo>
                  <a:cubicBezTo>
                    <a:pt x="23974" y="32133"/>
                    <a:pt x="24766" y="33400"/>
                    <a:pt x="24988" y="34983"/>
                  </a:cubicBezTo>
                  <a:cubicBezTo>
                    <a:pt x="24766" y="35205"/>
                    <a:pt x="24544" y="35490"/>
                    <a:pt x="24354" y="35743"/>
                  </a:cubicBezTo>
                  <a:cubicBezTo>
                    <a:pt x="24323" y="34160"/>
                    <a:pt x="23436" y="32577"/>
                    <a:pt x="22137" y="31721"/>
                  </a:cubicBezTo>
                  <a:cubicBezTo>
                    <a:pt x="22296" y="31500"/>
                    <a:pt x="22486" y="31310"/>
                    <a:pt x="22644" y="31056"/>
                  </a:cubicBezTo>
                  <a:close/>
                  <a:moveTo>
                    <a:pt x="1838" y="29821"/>
                  </a:moveTo>
                  <a:lnTo>
                    <a:pt x="1838" y="29821"/>
                  </a:lnTo>
                  <a:cubicBezTo>
                    <a:pt x="7696" y="31531"/>
                    <a:pt x="13618" y="33273"/>
                    <a:pt x="19636" y="34350"/>
                  </a:cubicBezTo>
                  <a:cubicBezTo>
                    <a:pt x="19731" y="34350"/>
                    <a:pt x="19762" y="34223"/>
                    <a:pt x="19699" y="34192"/>
                  </a:cubicBezTo>
                  <a:lnTo>
                    <a:pt x="19794" y="34192"/>
                  </a:lnTo>
                  <a:cubicBezTo>
                    <a:pt x="20364" y="35458"/>
                    <a:pt x="20427" y="36598"/>
                    <a:pt x="19952" y="37865"/>
                  </a:cubicBezTo>
                  <a:cubicBezTo>
                    <a:pt x="19952" y="37834"/>
                    <a:pt x="19921" y="37802"/>
                    <a:pt x="19889" y="37802"/>
                  </a:cubicBezTo>
                  <a:cubicBezTo>
                    <a:pt x="13555" y="35807"/>
                    <a:pt x="7095" y="34192"/>
                    <a:pt x="634" y="32767"/>
                  </a:cubicBezTo>
                  <a:cubicBezTo>
                    <a:pt x="1679" y="32323"/>
                    <a:pt x="2376" y="30898"/>
                    <a:pt x="1838" y="29821"/>
                  </a:cubicBezTo>
                  <a:close/>
                  <a:moveTo>
                    <a:pt x="21979" y="31911"/>
                  </a:moveTo>
                  <a:cubicBezTo>
                    <a:pt x="23277" y="32957"/>
                    <a:pt x="24006" y="34255"/>
                    <a:pt x="24228" y="35933"/>
                  </a:cubicBezTo>
                  <a:cubicBezTo>
                    <a:pt x="23404" y="36915"/>
                    <a:pt x="22612" y="37897"/>
                    <a:pt x="21789" y="38910"/>
                  </a:cubicBezTo>
                  <a:cubicBezTo>
                    <a:pt x="22612" y="37200"/>
                    <a:pt x="21694" y="34952"/>
                    <a:pt x="20712" y="33463"/>
                  </a:cubicBezTo>
                  <a:cubicBezTo>
                    <a:pt x="20807" y="33463"/>
                    <a:pt x="20871" y="33432"/>
                    <a:pt x="20871" y="33368"/>
                  </a:cubicBezTo>
                  <a:cubicBezTo>
                    <a:pt x="21219" y="32862"/>
                    <a:pt x="21631" y="32387"/>
                    <a:pt x="21979" y="31911"/>
                  </a:cubicBezTo>
                  <a:close/>
                  <a:moveTo>
                    <a:pt x="381" y="28238"/>
                  </a:moveTo>
                  <a:cubicBezTo>
                    <a:pt x="3611" y="29473"/>
                    <a:pt x="7063" y="30296"/>
                    <a:pt x="10388" y="31183"/>
                  </a:cubicBezTo>
                  <a:cubicBezTo>
                    <a:pt x="13713" y="32038"/>
                    <a:pt x="17102" y="32830"/>
                    <a:pt x="20522" y="33432"/>
                  </a:cubicBezTo>
                  <a:cubicBezTo>
                    <a:pt x="20966" y="35363"/>
                    <a:pt x="22422" y="37042"/>
                    <a:pt x="21219" y="39005"/>
                  </a:cubicBezTo>
                  <a:lnTo>
                    <a:pt x="21219" y="39069"/>
                  </a:lnTo>
                  <a:cubicBezTo>
                    <a:pt x="21187" y="39069"/>
                    <a:pt x="21187" y="39005"/>
                    <a:pt x="21156" y="39005"/>
                  </a:cubicBezTo>
                  <a:cubicBezTo>
                    <a:pt x="17735" y="38024"/>
                    <a:pt x="14252" y="37264"/>
                    <a:pt x="10832" y="36377"/>
                  </a:cubicBezTo>
                  <a:cubicBezTo>
                    <a:pt x="7411" y="35458"/>
                    <a:pt x="4023" y="34413"/>
                    <a:pt x="571" y="33463"/>
                  </a:cubicBezTo>
                  <a:lnTo>
                    <a:pt x="444" y="33115"/>
                  </a:lnTo>
                  <a:lnTo>
                    <a:pt x="444" y="33083"/>
                  </a:lnTo>
                  <a:cubicBezTo>
                    <a:pt x="6936" y="34572"/>
                    <a:pt x="13397" y="36313"/>
                    <a:pt x="19857" y="37992"/>
                  </a:cubicBezTo>
                  <a:cubicBezTo>
                    <a:pt x="19889" y="37992"/>
                    <a:pt x="19921" y="37992"/>
                    <a:pt x="19952" y="37929"/>
                  </a:cubicBezTo>
                  <a:cubicBezTo>
                    <a:pt x="19952" y="37990"/>
                    <a:pt x="20018" y="38025"/>
                    <a:pt x="20082" y="38025"/>
                  </a:cubicBezTo>
                  <a:cubicBezTo>
                    <a:pt x="20117" y="38025"/>
                    <a:pt x="20151" y="38014"/>
                    <a:pt x="20174" y="37992"/>
                  </a:cubicBezTo>
                  <a:cubicBezTo>
                    <a:pt x="20807" y="36757"/>
                    <a:pt x="20807" y="35173"/>
                    <a:pt x="20079" y="33970"/>
                  </a:cubicBezTo>
                  <a:cubicBezTo>
                    <a:pt x="20058" y="33917"/>
                    <a:pt x="20019" y="33896"/>
                    <a:pt x="19977" y="33896"/>
                  </a:cubicBezTo>
                  <a:cubicBezTo>
                    <a:pt x="19892" y="33896"/>
                    <a:pt x="19794" y="33981"/>
                    <a:pt x="19794" y="34065"/>
                  </a:cubicBezTo>
                  <a:cubicBezTo>
                    <a:pt x="19636" y="34033"/>
                    <a:pt x="19477" y="34033"/>
                    <a:pt x="19319" y="33970"/>
                  </a:cubicBezTo>
                  <a:cubicBezTo>
                    <a:pt x="19382" y="33938"/>
                    <a:pt x="19319" y="33907"/>
                    <a:pt x="19287" y="33907"/>
                  </a:cubicBezTo>
                  <a:lnTo>
                    <a:pt x="19129" y="33907"/>
                  </a:lnTo>
                  <a:cubicBezTo>
                    <a:pt x="19097" y="33891"/>
                    <a:pt x="19066" y="33883"/>
                    <a:pt x="19034" y="33883"/>
                  </a:cubicBezTo>
                  <a:cubicBezTo>
                    <a:pt x="19002" y="33883"/>
                    <a:pt x="18971" y="33891"/>
                    <a:pt x="18939" y="33907"/>
                  </a:cubicBezTo>
                  <a:cubicBezTo>
                    <a:pt x="18907" y="33907"/>
                    <a:pt x="18907" y="33938"/>
                    <a:pt x="18907" y="33938"/>
                  </a:cubicBezTo>
                  <a:cubicBezTo>
                    <a:pt x="12732" y="32260"/>
                    <a:pt x="6493" y="30866"/>
                    <a:pt x="381" y="29030"/>
                  </a:cubicBezTo>
                  <a:cubicBezTo>
                    <a:pt x="381" y="29030"/>
                    <a:pt x="381" y="28998"/>
                    <a:pt x="317" y="28935"/>
                  </a:cubicBezTo>
                  <a:cubicBezTo>
                    <a:pt x="254" y="28713"/>
                    <a:pt x="286" y="28460"/>
                    <a:pt x="381" y="28238"/>
                  </a:cubicBezTo>
                  <a:close/>
                  <a:moveTo>
                    <a:pt x="18472" y="1"/>
                  </a:moveTo>
                  <a:cubicBezTo>
                    <a:pt x="18438" y="1"/>
                    <a:pt x="18404" y="7"/>
                    <a:pt x="18369" y="21"/>
                  </a:cubicBezTo>
                  <a:cubicBezTo>
                    <a:pt x="16025" y="1161"/>
                    <a:pt x="13650" y="2364"/>
                    <a:pt x="11338" y="3536"/>
                  </a:cubicBezTo>
                  <a:cubicBezTo>
                    <a:pt x="9058" y="4740"/>
                    <a:pt x="6588" y="5721"/>
                    <a:pt x="4434" y="7146"/>
                  </a:cubicBezTo>
                  <a:cubicBezTo>
                    <a:pt x="4413" y="7138"/>
                    <a:pt x="4391" y="7134"/>
                    <a:pt x="4369" y="7134"/>
                  </a:cubicBezTo>
                  <a:cubicBezTo>
                    <a:pt x="4230" y="7134"/>
                    <a:pt x="4103" y="7295"/>
                    <a:pt x="4213" y="7431"/>
                  </a:cubicBezTo>
                  <a:cubicBezTo>
                    <a:pt x="5194" y="8857"/>
                    <a:pt x="5068" y="10472"/>
                    <a:pt x="4244" y="11897"/>
                  </a:cubicBezTo>
                  <a:cubicBezTo>
                    <a:pt x="4086" y="11897"/>
                    <a:pt x="3959" y="12087"/>
                    <a:pt x="4054" y="12213"/>
                  </a:cubicBezTo>
                  <a:cubicBezTo>
                    <a:pt x="3801" y="12340"/>
                    <a:pt x="3674" y="12562"/>
                    <a:pt x="3643" y="12815"/>
                  </a:cubicBezTo>
                  <a:cubicBezTo>
                    <a:pt x="3579" y="12878"/>
                    <a:pt x="3579" y="13037"/>
                    <a:pt x="3674" y="13100"/>
                  </a:cubicBezTo>
                  <a:cubicBezTo>
                    <a:pt x="3896" y="13164"/>
                    <a:pt x="4054" y="13259"/>
                    <a:pt x="4213" y="13322"/>
                  </a:cubicBezTo>
                  <a:cubicBezTo>
                    <a:pt x="3326" y="13797"/>
                    <a:pt x="2471" y="14272"/>
                    <a:pt x="1616" y="14842"/>
                  </a:cubicBezTo>
                  <a:cubicBezTo>
                    <a:pt x="1553" y="14905"/>
                    <a:pt x="1521" y="14937"/>
                    <a:pt x="1553" y="15032"/>
                  </a:cubicBezTo>
                  <a:cubicBezTo>
                    <a:pt x="1458" y="15064"/>
                    <a:pt x="1426" y="15064"/>
                    <a:pt x="1426" y="15159"/>
                  </a:cubicBezTo>
                  <a:cubicBezTo>
                    <a:pt x="1363" y="15507"/>
                    <a:pt x="1426" y="15824"/>
                    <a:pt x="1584" y="16109"/>
                  </a:cubicBezTo>
                  <a:cubicBezTo>
                    <a:pt x="1458" y="16172"/>
                    <a:pt x="1458" y="16362"/>
                    <a:pt x="1616" y="16425"/>
                  </a:cubicBezTo>
                  <a:cubicBezTo>
                    <a:pt x="1901" y="16489"/>
                    <a:pt x="2186" y="16584"/>
                    <a:pt x="2408" y="16647"/>
                  </a:cubicBezTo>
                  <a:cubicBezTo>
                    <a:pt x="7696" y="18167"/>
                    <a:pt x="12700" y="20099"/>
                    <a:pt x="17735" y="22284"/>
                  </a:cubicBezTo>
                  <a:cubicBezTo>
                    <a:pt x="18369" y="24121"/>
                    <a:pt x="18464" y="25926"/>
                    <a:pt x="17577" y="27700"/>
                  </a:cubicBezTo>
                  <a:lnTo>
                    <a:pt x="17577" y="27731"/>
                  </a:lnTo>
                  <a:cubicBezTo>
                    <a:pt x="14885" y="26654"/>
                    <a:pt x="12162" y="25641"/>
                    <a:pt x="9501" y="24501"/>
                  </a:cubicBezTo>
                  <a:cubicBezTo>
                    <a:pt x="7095" y="23424"/>
                    <a:pt x="4751" y="22221"/>
                    <a:pt x="2376" y="21081"/>
                  </a:cubicBezTo>
                  <a:cubicBezTo>
                    <a:pt x="3294" y="19846"/>
                    <a:pt x="3326" y="18104"/>
                    <a:pt x="2503" y="16837"/>
                  </a:cubicBezTo>
                  <a:cubicBezTo>
                    <a:pt x="2471" y="16805"/>
                    <a:pt x="2439" y="16774"/>
                    <a:pt x="2376" y="16774"/>
                  </a:cubicBezTo>
                  <a:cubicBezTo>
                    <a:pt x="2362" y="16771"/>
                    <a:pt x="2348" y="16770"/>
                    <a:pt x="2335" y="16770"/>
                  </a:cubicBezTo>
                  <a:cubicBezTo>
                    <a:pt x="2192" y="16770"/>
                    <a:pt x="2067" y="16914"/>
                    <a:pt x="2154" y="17059"/>
                  </a:cubicBezTo>
                  <a:cubicBezTo>
                    <a:pt x="2851" y="18326"/>
                    <a:pt x="2819" y="19687"/>
                    <a:pt x="2154" y="20954"/>
                  </a:cubicBezTo>
                  <a:cubicBezTo>
                    <a:pt x="2091" y="20954"/>
                    <a:pt x="2091" y="20922"/>
                    <a:pt x="2059" y="20922"/>
                  </a:cubicBezTo>
                  <a:cubicBezTo>
                    <a:pt x="2038" y="20914"/>
                    <a:pt x="2016" y="20910"/>
                    <a:pt x="1995" y="20910"/>
                  </a:cubicBezTo>
                  <a:cubicBezTo>
                    <a:pt x="1863" y="20910"/>
                    <a:pt x="1760" y="21066"/>
                    <a:pt x="1869" y="21176"/>
                  </a:cubicBezTo>
                  <a:cubicBezTo>
                    <a:pt x="1869" y="21429"/>
                    <a:pt x="1838" y="21682"/>
                    <a:pt x="1711" y="21904"/>
                  </a:cubicBezTo>
                  <a:cubicBezTo>
                    <a:pt x="1687" y="22000"/>
                    <a:pt x="1772" y="22096"/>
                    <a:pt x="1842" y="22096"/>
                  </a:cubicBezTo>
                  <a:cubicBezTo>
                    <a:pt x="1850" y="22096"/>
                    <a:pt x="1859" y="22094"/>
                    <a:pt x="1866" y="22091"/>
                  </a:cubicBezTo>
                  <a:lnTo>
                    <a:pt x="1866" y="22091"/>
                  </a:lnTo>
                  <a:cubicBezTo>
                    <a:pt x="1775" y="22177"/>
                    <a:pt x="1787" y="22262"/>
                    <a:pt x="1901" y="22347"/>
                  </a:cubicBezTo>
                  <a:cubicBezTo>
                    <a:pt x="2661" y="22728"/>
                    <a:pt x="3421" y="23108"/>
                    <a:pt x="4149" y="23488"/>
                  </a:cubicBezTo>
                  <a:cubicBezTo>
                    <a:pt x="2661" y="24691"/>
                    <a:pt x="1267" y="26211"/>
                    <a:pt x="96" y="27731"/>
                  </a:cubicBezTo>
                  <a:cubicBezTo>
                    <a:pt x="1" y="27858"/>
                    <a:pt x="96" y="27953"/>
                    <a:pt x="159" y="28016"/>
                  </a:cubicBezTo>
                  <a:cubicBezTo>
                    <a:pt x="127" y="28080"/>
                    <a:pt x="127" y="28175"/>
                    <a:pt x="222" y="28238"/>
                  </a:cubicBezTo>
                  <a:cubicBezTo>
                    <a:pt x="96" y="28523"/>
                    <a:pt x="64" y="28745"/>
                    <a:pt x="64" y="29030"/>
                  </a:cubicBezTo>
                  <a:cubicBezTo>
                    <a:pt x="64" y="29125"/>
                    <a:pt x="127" y="29156"/>
                    <a:pt x="222" y="29156"/>
                  </a:cubicBezTo>
                  <a:cubicBezTo>
                    <a:pt x="127" y="29251"/>
                    <a:pt x="159" y="29346"/>
                    <a:pt x="286" y="29410"/>
                  </a:cubicBezTo>
                  <a:cubicBezTo>
                    <a:pt x="697" y="29473"/>
                    <a:pt x="1046" y="29600"/>
                    <a:pt x="1426" y="29726"/>
                  </a:cubicBezTo>
                  <a:lnTo>
                    <a:pt x="1426" y="29758"/>
                  </a:lnTo>
                  <a:cubicBezTo>
                    <a:pt x="1869" y="30898"/>
                    <a:pt x="1584" y="32165"/>
                    <a:pt x="381" y="32640"/>
                  </a:cubicBezTo>
                  <a:cubicBezTo>
                    <a:pt x="317" y="32640"/>
                    <a:pt x="286" y="32672"/>
                    <a:pt x="286" y="32735"/>
                  </a:cubicBezTo>
                  <a:cubicBezTo>
                    <a:pt x="249" y="32707"/>
                    <a:pt x="214" y="32696"/>
                    <a:pt x="183" y="32696"/>
                  </a:cubicBezTo>
                  <a:cubicBezTo>
                    <a:pt x="109" y="32696"/>
                    <a:pt x="55" y="32763"/>
                    <a:pt x="32" y="32830"/>
                  </a:cubicBezTo>
                  <a:cubicBezTo>
                    <a:pt x="32" y="32957"/>
                    <a:pt x="159" y="33083"/>
                    <a:pt x="191" y="33210"/>
                  </a:cubicBezTo>
                  <a:cubicBezTo>
                    <a:pt x="254" y="33273"/>
                    <a:pt x="317" y="33400"/>
                    <a:pt x="349" y="33463"/>
                  </a:cubicBezTo>
                  <a:cubicBezTo>
                    <a:pt x="286" y="33558"/>
                    <a:pt x="286" y="33748"/>
                    <a:pt x="444" y="33780"/>
                  </a:cubicBezTo>
                  <a:cubicBezTo>
                    <a:pt x="3833" y="34888"/>
                    <a:pt x="7285" y="35807"/>
                    <a:pt x="10737" y="36725"/>
                  </a:cubicBezTo>
                  <a:cubicBezTo>
                    <a:pt x="14188" y="37644"/>
                    <a:pt x="17672" y="38594"/>
                    <a:pt x="21156" y="39164"/>
                  </a:cubicBezTo>
                  <a:cubicBezTo>
                    <a:pt x="21219" y="39164"/>
                    <a:pt x="21219" y="39164"/>
                    <a:pt x="21251" y="39132"/>
                  </a:cubicBezTo>
                  <a:cubicBezTo>
                    <a:pt x="21290" y="39210"/>
                    <a:pt x="21365" y="39264"/>
                    <a:pt x="21440" y="39264"/>
                  </a:cubicBezTo>
                  <a:cubicBezTo>
                    <a:pt x="21486" y="39264"/>
                    <a:pt x="21531" y="39244"/>
                    <a:pt x="21567" y="39195"/>
                  </a:cubicBezTo>
                  <a:cubicBezTo>
                    <a:pt x="21608" y="39257"/>
                    <a:pt x="21649" y="39292"/>
                    <a:pt x="21699" y="39292"/>
                  </a:cubicBezTo>
                  <a:cubicBezTo>
                    <a:pt x="21726" y="39292"/>
                    <a:pt x="21755" y="39281"/>
                    <a:pt x="21789" y="39259"/>
                  </a:cubicBezTo>
                  <a:cubicBezTo>
                    <a:pt x="28123" y="32703"/>
                    <a:pt x="33887" y="25388"/>
                    <a:pt x="39365" y="18104"/>
                  </a:cubicBezTo>
                  <a:cubicBezTo>
                    <a:pt x="39429" y="17977"/>
                    <a:pt x="39365" y="17882"/>
                    <a:pt x="39270" y="17787"/>
                  </a:cubicBezTo>
                  <a:cubicBezTo>
                    <a:pt x="39524" y="17154"/>
                    <a:pt x="39239" y="16362"/>
                    <a:pt x="38637" y="16045"/>
                  </a:cubicBezTo>
                  <a:cubicBezTo>
                    <a:pt x="39302" y="15539"/>
                    <a:pt x="39999" y="15064"/>
                    <a:pt x="40664" y="14557"/>
                  </a:cubicBezTo>
                  <a:cubicBezTo>
                    <a:pt x="40695" y="14494"/>
                    <a:pt x="40727" y="14462"/>
                    <a:pt x="40727" y="14430"/>
                  </a:cubicBezTo>
                  <a:cubicBezTo>
                    <a:pt x="41424" y="12182"/>
                    <a:pt x="40790" y="9490"/>
                    <a:pt x="38985" y="7843"/>
                  </a:cubicBezTo>
                  <a:lnTo>
                    <a:pt x="38890" y="7843"/>
                  </a:lnTo>
                  <a:cubicBezTo>
                    <a:pt x="38352" y="7431"/>
                    <a:pt x="37529" y="7273"/>
                    <a:pt x="36864" y="7178"/>
                  </a:cubicBezTo>
                  <a:cubicBezTo>
                    <a:pt x="36103" y="5880"/>
                    <a:pt x="34647" y="5278"/>
                    <a:pt x="33285" y="4740"/>
                  </a:cubicBezTo>
                  <a:cubicBezTo>
                    <a:pt x="28693" y="2808"/>
                    <a:pt x="23689" y="876"/>
                    <a:pt x="18717" y="179"/>
                  </a:cubicBezTo>
                  <a:cubicBezTo>
                    <a:pt x="18692" y="80"/>
                    <a:pt x="18590" y="1"/>
                    <a:pt x="18472"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1"/>
            <p:cNvSpPr/>
            <p:nvPr/>
          </p:nvSpPr>
          <p:spPr>
            <a:xfrm>
              <a:off x="786525" y="3798176"/>
              <a:ext cx="555078" cy="411817"/>
            </a:xfrm>
            <a:custGeom>
              <a:avLst/>
              <a:gdLst/>
              <a:ahLst/>
              <a:cxnLst/>
              <a:rect l="l" t="t" r="r" b="b"/>
              <a:pathLst>
                <a:path w="17672" h="13111" extrusionOk="0">
                  <a:moveTo>
                    <a:pt x="0" y="1"/>
                  </a:moveTo>
                  <a:lnTo>
                    <a:pt x="0" y="1"/>
                  </a:lnTo>
                  <a:cubicBezTo>
                    <a:pt x="0" y="191"/>
                    <a:pt x="32" y="381"/>
                    <a:pt x="95" y="571"/>
                  </a:cubicBezTo>
                  <a:lnTo>
                    <a:pt x="95" y="666"/>
                  </a:lnTo>
                  <a:cubicBezTo>
                    <a:pt x="5637" y="2154"/>
                    <a:pt x="11116" y="4118"/>
                    <a:pt x="16246" y="6714"/>
                  </a:cubicBezTo>
                  <a:cubicBezTo>
                    <a:pt x="16341" y="6778"/>
                    <a:pt x="16341" y="6841"/>
                    <a:pt x="16246" y="6873"/>
                  </a:cubicBezTo>
                  <a:cubicBezTo>
                    <a:pt x="17196" y="8615"/>
                    <a:pt x="17038" y="10705"/>
                    <a:pt x="16183" y="12415"/>
                  </a:cubicBezTo>
                  <a:cubicBezTo>
                    <a:pt x="16151" y="12510"/>
                    <a:pt x="16056" y="12510"/>
                    <a:pt x="16025" y="12510"/>
                  </a:cubicBezTo>
                  <a:cubicBezTo>
                    <a:pt x="16002" y="12532"/>
                    <a:pt x="15964" y="12555"/>
                    <a:pt x="15932" y="12555"/>
                  </a:cubicBezTo>
                  <a:cubicBezTo>
                    <a:pt x="15919" y="12555"/>
                    <a:pt x="15907" y="12551"/>
                    <a:pt x="15898" y="12542"/>
                  </a:cubicBezTo>
                  <a:cubicBezTo>
                    <a:pt x="10641" y="10958"/>
                    <a:pt x="5257" y="8615"/>
                    <a:pt x="475" y="5891"/>
                  </a:cubicBezTo>
                  <a:cubicBezTo>
                    <a:pt x="475" y="6113"/>
                    <a:pt x="412" y="6398"/>
                    <a:pt x="317" y="6588"/>
                  </a:cubicBezTo>
                  <a:lnTo>
                    <a:pt x="254" y="6651"/>
                  </a:lnTo>
                  <a:cubicBezTo>
                    <a:pt x="285" y="6619"/>
                    <a:pt x="317" y="6604"/>
                    <a:pt x="353" y="6604"/>
                  </a:cubicBezTo>
                  <a:cubicBezTo>
                    <a:pt x="388" y="6604"/>
                    <a:pt x="428" y="6619"/>
                    <a:pt x="475" y="6651"/>
                  </a:cubicBezTo>
                  <a:cubicBezTo>
                    <a:pt x="2914" y="7886"/>
                    <a:pt x="5384" y="9153"/>
                    <a:pt x="7886" y="10261"/>
                  </a:cubicBezTo>
                  <a:cubicBezTo>
                    <a:pt x="9184" y="10831"/>
                    <a:pt x="10514" y="11401"/>
                    <a:pt x="11876" y="11908"/>
                  </a:cubicBezTo>
                  <a:cubicBezTo>
                    <a:pt x="12968" y="12308"/>
                    <a:pt x="14509" y="13111"/>
                    <a:pt x="15818" y="13111"/>
                  </a:cubicBezTo>
                  <a:cubicBezTo>
                    <a:pt x="16066" y="13111"/>
                    <a:pt x="16305" y="13082"/>
                    <a:pt x="16531" y="13017"/>
                  </a:cubicBezTo>
                  <a:lnTo>
                    <a:pt x="16531" y="12890"/>
                  </a:lnTo>
                  <a:cubicBezTo>
                    <a:pt x="17672" y="10610"/>
                    <a:pt x="17672" y="8361"/>
                    <a:pt x="16595" y="6049"/>
                  </a:cubicBezTo>
                  <a:lnTo>
                    <a:pt x="16595" y="6018"/>
                  </a:lnTo>
                  <a:cubicBezTo>
                    <a:pt x="11084" y="4023"/>
                    <a:pt x="5732" y="1806"/>
                    <a:pt x="95" y="64"/>
                  </a:cubicBezTo>
                  <a:cubicBezTo>
                    <a:pt x="32" y="32"/>
                    <a:pt x="0" y="32"/>
                    <a:pt x="0" y="1"/>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1"/>
            <p:cNvSpPr/>
            <p:nvPr/>
          </p:nvSpPr>
          <p:spPr>
            <a:xfrm>
              <a:off x="753702" y="4252773"/>
              <a:ext cx="620724" cy="252693"/>
            </a:xfrm>
            <a:custGeom>
              <a:avLst/>
              <a:gdLst/>
              <a:ahLst/>
              <a:cxnLst/>
              <a:rect l="l" t="t" r="r" b="b"/>
              <a:pathLst>
                <a:path w="19762" h="8045" extrusionOk="0">
                  <a:moveTo>
                    <a:pt x="3108" y="1074"/>
                  </a:moveTo>
                  <a:cubicBezTo>
                    <a:pt x="3116" y="1074"/>
                    <a:pt x="3126" y="1075"/>
                    <a:pt x="3135" y="1077"/>
                  </a:cubicBezTo>
                  <a:cubicBezTo>
                    <a:pt x="4180" y="1330"/>
                    <a:pt x="5194" y="1584"/>
                    <a:pt x="6239" y="1900"/>
                  </a:cubicBezTo>
                  <a:cubicBezTo>
                    <a:pt x="6271" y="1964"/>
                    <a:pt x="6271" y="2027"/>
                    <a:pt x="6176" y="2027"/>
                  </a:cubicBezTo>
                  <a:cubicBezTo>
                    <a:pt x="5162" y="1837"/>
                    <a:pt x="4117" y="1552"/>
                    <a:pt x="3104" y="1235"/>
                  </a:cubicBezTo>
                  <a:cubicBezTo>
                    <a:pt x="2987" y="1235"/>
                    <a:pt x="3005" y="1074"/>
                    <a:pt x="3108" y="1074"/>
                  </a:cubicBezTo>
                  <a:close/>
                  <a:moveTo>
                    <a:pt x="2821" y="1707"/>
                  </a:moveTo>
                  <a:cubicBezTo>
                    <a:pt x="2830" y="1707"/>
                    <a:pt x="2840" y="1708"/>
                    <a:pt x="2850" y="1710"/>
                  </a:cubicBezTo>
                  <a:cubicBezTo>
                    <a:pt x="7379" y="2946"/>
                    <a:pt x="11939" y="3959"/>
                    <a:pt x="16436" y="5131"/>
                  </a:cubicBezTo>
                  <a:cubicBezTo>
                    <a:pt x="16468" y="5162"/>
                    <a:pt x="16468" y="5226"/>
                    <a:pt x="16405" y="5226"/>
                  </a:cubicBezTo>
                  <a:cubicBezTo>
                    <a:pt x="11813" y="4339"/>
                    <a:pt x="7284" y="3167"/>
                    <a:pt x="2787" y="1964"/>
                  </a:cubicBezTo>
                  <a:cubicBezTo>
                    <a:pt x="2669" y="1905"/>
                    <a:pt x="2688" y="1707"/>
                    <a:pt x="2821" y="1707"/>
                  </a:cubicBezTo>
                  <a:close/>
                  <a:moveTo>
                    <a:pt x="2259" y="2586"/>
                  </a:moveTo>
                  <a:cubicBezTo>
                    <a:pt x="2275" y="2586"/>
                    <a:pt x="2293" y="2589"/>
                    <a:pt x="2312" y="2597"/>
                  </a:cubicBezTo>
                  <a:cubicBezTo>
                    <a:pt x="6461" y="3801"/>
                    <a:pt x="10609" y="4909"/>
                    <a:pt x="14821" y="6081"/>
                  </a:cubicBezTo>
                  <a:cubicBezTo>
                    <a:pt x="14853" y="6081"/>
                    <a:pt x="14853" y="6144"/>
                    <a:pt x="14790" y="6144"/>
                  </a:cubicBezTo>
                  <a:cubicBezTo>
                    <a:pt x="10546" y="5194"/>
                    <a:pt x="6397" y="4022"/>
                    <a:pt x="2280" y="2819"/>
                  </a:cubicBezTo>
                  <a:cubicBezTo>
                    <a:pt x="2141" y="2763"/>
                    <a:pt x="2149" y="2586"/>
                    <a:pt x="2259" y="2586"/>
                  </a:cubicBezTo>
                  <a:close/>
                  <a:moveTo>
                    <a:pt x="1204" y="0"/>
                  </a:moveTo>
                  <a:cubicBezTo>
                    <a:pt x="1742" y="1077"/>
                    <a:pt x="1077" y="2502"/>
                    <a:pt x="0" y="2946"/>
                  </a:cubicBezTo>
                  <a:cubicBezTo>
                    <a:pt x="6461" y="4371"/>
                    <a:pt x="12921" y="5986"/>
                    <a:pt x="19255" y="7981"/>
                  </a:cubicBezTo>
                  <a:cubicBezTo>
                    <a:pt x="19287" y="7981"/>
                    <a:pt x="19318" y="8013"/>
                    <a:pt x="19318" y="8044"/>
                  </a:cubicBezTo>
                  <a:cubicBezTo>
                    <a:pt x="19762" y="6746"/>
                    <a:pt x="19698" y="5606"/>
                    <a:pt x="19160" y="4371"/>
                  </a:cubicBezTo>
                  <a:lnTo>
                    <a:pt x="19065" y="4371"/>
                  </a:lnTo>
                  <a:cubicBezTo>
                    <a:pt x="19128" y="4402"/>
                    <a:pt x="19097" y="4529"/>
                    <a:pt x="19002" y="4529"/>
                  </a:cubicBezTo>
                  <a:cubicBezTo>
                    <a:pt x="13079" y="3009"/>
                    <a:pt x="7062" y="1710"/>
                    <a:pt x="1204" y="0"/>
                  </a:cubicBezTo>
                  <a:close/>
                </a:path>
              </a:pathLst>
            </a:custGeom>
            <a:solidFill>
              <a:schemeClr val="lt1"/>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1"/>
            <p:cNvSpPr/>
            <p:nvPr/>
          </p:nvSpPr>
          <p:spPr>
            <a:xfrm>
              <a:off x="808386" y="3837972"/>
              <a:ext cx="505355" cy="347175"/>
            </a:xfrm>
            <a:custGeom>
              <a:avLst/>
              <a:gdLst/>
              <a:ahLst/>
              <a:cxnLst/>
              <a:rect l="l" t="t" r="r" b="b"/>
              <a:pathLst>
                <a:path w="16089" h="11053" extrusionOk="0">
                  <a:moveTo>
                    <a:pt x="2134" y="1731"/>
                  </a:moveTo>
                  <a:cubicBezTo>
                    <a:pt x="2149" y="1731"/>
                    <a:pt x="2167" y="1734"/>
                    <a:pt x="2186" y="1742"/>
                  </a:cubicBezTo>
                  <a:cubicBezTo>
                    <a:pt x="6018" y="3231"/>
                    <a:pt x="9882" y="4656"/>
                    <a:pt x="13682" y="6239"/>
                  </a:cubicBezTo>
                  <a:cubicBezTo>
                    <a:pt x="13709" y="6294"/>
                    <a:pt x="13713" y="6372"/>
                    <a:pt x="13652" y="6372"/>
                  </a:cubicBezTo>
                  <a:cubicBezTo>
                    <a:pt x="13643" y="6372"/>
                    <a:pt x="13632" y="6370"/>
                    <a:pt x="13619" y="6366"/>
                  </a:cubicBezTo>
                  <a:cubicBezTo>
                    <a:pt x="9755" y="4972"/>
                    <a:pt x="5923" y="3484"/>
                    <a:pt x="2123" y="1964"/>
                  </a:cubicBezTo>
                  <a:cubicBezTo>
                    <a:pt x="2012" y="1908"/>
                    <a:pt x="2022" y="1731"/>
                    <a:pt x="2134" y="1731"/>
                  </a:cubicBezTo>
                  <a:close/>
                  <a:moveTo>
                    <a:pt x="1509" y="2649"/>
                  </a:moveTo>
                  <a:cubicBezTo>
                    <a:pt x="1522" y="2649"/>
                    <a:pt x="1537" y="2653"/>
                    <a:pt x="1553" y="2661"/>
                  </a:cubicBezTo>
                  <a:cubicBezTo>
                    <a:pt x="5670" y="4307"/>
                    <a:pt x="9882" y="5828"/>
                    <a:pt x="14094" y="7189"/>
                  </a:cubicBezTo>
                  <a:cubicBezTo>
                    <a:pt x="14157" y="7253"/>
                    <a:pt x="14157" y="7316"/>
                    <a:pt x="14062" y="7316"/>
                  </a:cubicBezTo>
                  <a:cubicBezTo>
                    <a:pt x="9818" y="6018"/>
                    <a:pt x="5638" y="4561"/>
                    <a:pt x="1521" y="2851"/>
                  </a:cubicBezTo>
                  <a:cubicBezTo>
                    <a:pt x="1382" y="2823"/>
                    <a:pt x="1414" y="2649"/>
                    <a:pt x="1509" y="2649"/>
                  </a:cubicBezTo>
                  <a:close/>
                  <a:moveTo>
                    <a:pt x="758" y="3758"/>
                  </a:moveTo>
                  <a:cubicBezTo>
                    <a:pt x="769" y="3758"/>
                    <a:pt x="781" y="3761"/>
                    <a:pt x="793" y="3769"/>
                  </a:cubicBezTo>
                  <a:cubicBezTo>
                    <a:pt x="4435" y="5194"/>
                    <a:pt x="8077" y="6556"/>
                    <a:pt x="11687" y="8076"/>
                  </a:cubicBezTo>
                  <a:cubicBezTo>
                    <a:pt x="11718" y="8076"/>
                    <a:pt x="11718" y="8108"/>
                    <a:pt x="11687" y="8108"/>
                  </a:cubicBezTo>
                  <a:cubicBezTo>
                    <a:pt x="8013" y="6809"/>
                    <a:pt x="4403" y="5384"/>
                    <a:pt x="761" y="3959"/>
                  </a:cubicBezTo>
                  <a:cubicBezTo>
                    <a:pt x="622" y="3931"/>
                    <a:pt x="678" y="3758"/>
                    <a:pt x="758" y="3758"/>
                  </a:cubicBezTo>
                  <a:close/>
                  <a:moveTo>
                    <a:pt x="64" y="0"/>
                  </a:moveTo>
                  <a:lnTo>
                    <a:pt x="1" y="64"/>
                  </a:lnTo>
                  <a:cubicBezTo>
                    <a:pt x="64" y="64"/>
                    <a:pt x="96" y="95"/>
                    <a:pt x="128" y="159"/>
                  </a:cubicBezTo>
                  <a:cubicBezTo>
                    <a:pt x="919" y="1426"/>
                    <a:pt x="919" y="3167"/>
                    <a:pt x="1" y="4402"/>
                  </a:cubicBezTo>
                  <a:cubicBezTo>
                    <a:pt x="2376" y="5542"/>
                    <a:pt x="4720" y="6714"/>
                    <a:pt x="7126" y="7791"/>
                  </a:cubicBezTo>
                  <a:cubicBezTo>
                    <a:pt x="9787" y="8994"/>
                    <a:pt x="12510" y="9976"/>
                    <a:pt x="15202" y="11053"/>
                  </a:cubicBezTo>
                  <a:lnTo>
                    <a:pt x="15202" y="10990"/>
                  </a:lnTo>
                  <a:cubicBezTo>
                    <a:pt x="16089" y="9216"/>
                    <a:pt x="15994" y="7411"/>
                    <a:pt x="15360" y="5574"/>
                  </a:cubicBezTo>
                  <a:cubicBezTo>
                    <a:pt x="10357" y="3389"/>
                    <a:pt x="5290" y="1457"/>
                    <a:pt x="64" y="0"/>
                  </a:cubicBezTo>
                  <a:close/>
                </a:path>
              </a:pathLst>
            </a:custGeom>
            <a:solidFill>
              <a:schemeClr val="lt1"/>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1"/>
            <p:cNvSpPr/>
            <p:nvPr/>
          </p:nvSpPr>
          <p:spPr>
            <a:xfrm>
              <a:off x="818720" y="4332240"/>
              <a:ext cx="401514" cy="113547"/>
            </a:xfrm>
            <a:custGeom>
              <a:avLst/>
              <a:gdLst/>
              <a:ahLst/>
              <a:cxnLst/>
              <a:rect l="l" t="t" r="r" b="b"/>
              <a:pathLst>
                <a:path w="12783" h="3615" extrusionOk="0">
                  <a:moveTo>
                    <a:pt x="176" y="0"/>
                  </a:moveTo>
                  <a:cubicBezTo>
                    <a:pt x="44" y="0"/>
                    <a:pt x="1" y="169"/>
                    <a:pt x="147" y="257"/>
                  </a:cubicBezTo>
                  <a:cubicBezTo>
                    <a:pt x="4327" y="1492"/>
                    <a:pt x="8476" y="2664"/>
                    <a:pt x="12720" y="3614"/>
                  </a:cubicBezTo>
                  <a:cubicBezTo>
                    <a:pt x="12783" y="3614"/>
                    <a:pt x="12783" y="3551"/>
                    <a:pt x="12751" y="3551"/>
                  </a:cubicBezTo>
                  <a:cubicBezTo>
                    <a:pt x="8539" y="2379"/>
                    <a:pt x="4359" y="1271"/>
                    <a:pt x="210" y="4"/>
                  </a:cubicBezTo>
                  <a:cubicBezTo>
                    <a:pt x="198" y="1"/>
                    <a:pt x="187" y="0"/>
                    <a:pt x="176"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1"/>
            <p:cNvSpPr/>
            <p:nvPr/>
          </p:nvSpPr>
          <p:spPr>
            <a:xfrm>
              <a:off x="827923" y="3955980"/>
              <a:ext cx="350536" cy="136665"/>
            </a:xfrm>
            <a:custGeom>
              <a:avLst/>
              <a:gdLst/>
              <a:ahLst/>
              <a:cxnLst/>
              <a:rect l="l" t="t" r="r" b="b"/>
              <a:pathLst>
                <a:path w="11160" h="4351" extrusionOk="0">
                  <a:moveTo>
                    <a:pt x="136" y="1"/>
                  </a:moveTo>
                  <a:cubicBezTo>
                    <a:pt x="56" y="1"/>
                    <a:pt x="0" y="174"/>
                    <a:pt x="139" y="202"/>
                  </a:cubicBezTo>
                  <a:cubicBezTo>
                    <a:pt x="3781" y="1627"/>
                    <a:pt x="7423" y="3052"/>
                    <a:pt x="11096" y="4351"/>
                  </a:cubicBezTo>
                  <a:cubicBezTo>
                    <a:pt x="11160" y="4351"/>
                    <a:pt x="11160" y="4319"/>
                    <a:pt x="11096" y="4319"/>
                  </a:cubicBezTo>
                  <a:cubicBezTo>
                    <a:pt x="7455" y="2799"/>
                    <a:pt x="3813" y="1437"/>
                    <a:pt x="171" y="12"/>
                  </a:cubicBezTo>
                  <a:cubicBezTo>
                    <a:pt x="159" y="4"/>
                    <a:pt x="147" y="1"/>
                    <a:pt x="136"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1"/>
            <p:cNvSpPr/>
            <p:nvPr/>
          </p:nvSpPr>
          <p:spPr>
            <a:xfrm>
              <a:off x="837503" y="4306390"/>
              <a:ext cx="433458" cy="110532"/>
            </a:xfrm>
            <a:custGeom>
              <a:avLst/>
              <a:gdLst/>
              <a:ahLst/>
              <a:cxnLst/>
              <a:rect l="l" t="t" r="r" b="b"/>
              <a:pathLst>
                <a:path w="13800" h="3519" extrusionOk="0">
                  <a:moveTo>
                    <a:pt x="153" y="0"/>
                  </a:moveTo>
                  <a:cubicBezTo>
                    <a:pt x="20" y="0"/>
                    <a:pt x="1" y="198"/>
                    <a:pt x="119" y="257"/>
                  </a:cubicBezTo>
                  <a:cubicBezTo>
                    <a:pt x="4616" y="1429"/>
                    <a:pt x="9145" y="2632"/>
                    <a:pt x="13737" y="3519"/>
                  </a:cubicBezTo>
                  <a:cubicBezTo>
                    <a:pt x="13800" y="3519"/>
                    <a:pt x="13800" y="3455"/>
                    <a:pt x="13768" y="3424"/>
                  </a:cubicBezTo>
                  <a:cubicBezTo>
                    <a:pt x="9208" y="2252"/>
                    <a:pt x="4711" y="1239"/>
                    <a:pt x="182" y="3"/>
                  </a:cubicBezTo>
                  <a:cubicBezTo>
                    <a:pt x="172" y="1"/>
                    <a:pt x="162" y="0"/>
                    <a:pt x="153"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1"/>
            <p:cNvSpPr/>
            <p:nvPr/>
          </p:nvSpPr>
          <p:spPr>
            <a:xfrm>
              <a:off x="847492" y="4287481"/>
              <a:ext cx="103182" cy="28991"/>
            </a:xfrm>
            <a:custGeom>
              <a:avLst/>
              <a:gdLst/>
              <a:ahLst/>
              <a:cxnLst/>
              <a:rect l="l" t="t" r="r" b="b"/>
              <a:pathLst>
                <a:path w="3285" h="923" extrusionOk="0">
                  <a:moveTo>
                    <a:pt x="122" y="0"/>
                  </a:moveTo>
                  <a:cubicBezTo>
                    <a:pt x="19" y="0"/>
                    <a:pt x="1" y="162"/>
                    <a:pt x="118" y="162"/>
                  </a:cubicBezTo>
                  <a:cubicBezTo>
                    <a:pt x="1131" y="447"/>
                    <a:pt x="2176" y="732"/>
                    <a:pt x="3190" y="922"/>
                  </a:cubicBezTo>
                  <a:cubicBezTo>
                    <a:pt x="3285" y="922"/>
                    <a:pt x="3285" y="859"/>
                    <a:pt x="3253" y="795"/>
                  </a:cubicBezTo>
                  <a:cubicBezTo>
                    <a:pt x="2208" y="542"/>
                    <a:pt x="1194" y="225"/>
                    <a:pt x="149" y="4"/>
                  </a:cubicBezTo>
                  <a:cubicBezTo>
                    <a:pt x="140" y="1"/>
                    <a:pt x="130" y="0"/>
                    <a:pt x="122"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1"/>
            <p:cNvSpPr/>
            <p:nvPr/>
          </p:nvSpPr>
          <p:spPr>
            <a:xfrm>
              <a:off x="851795" y="3922151"/>
              <a:ext cx="402268" cy="145617"/>
            </a:xfrm>
            <a:custGeom>
              <a:avLst/>
              <a:gdLst/>
              <a:ahLst/>
              <a:cxnLst/>
              <a:rect l="l" t="t" r="r" b="b"/>
              <a:pathLst>
                <a:path w="12807" h="4636" extrusionOk="0">
                  <a:moveTo>
                    <a:pt x="127" y="1"/>
                  </a:moveTo>
                  <a:cubicBezTo>
                    <a:pt x="32" y="1"/>
                    <a:pt x="0" y="175"/>
                    <a:pt x="139" y="202"/>
                  </a:cubicBezTo>
                  <a:cubicBezTo>
                    <a:pt x="4256" y="1817"/>
                    <a:pt x="8436" y="3338"/>
                    <a:pt x="12712" y="4636"/>
                  </a:cubicBezTo>
                  <a:cubicBezTo>
                    <a:pt x="12807" y="4636"/>
                    <a:pt x="12807" y="4541"/>
                    <a:pt x="12775" y="4509"/>
                  </a:cubicBezTo>
                  <a:cubicBezTo>
                    <a:pt x="8500" y="3148"/>
                    <a:pt x="4288" y="1659"/>
                    <a:pt x="171" y="12"/>
                  </a:cubicBezTo>
                  <a:cubicBezTo>
                    <a:pt x="155" y="4"/>
                    <a:pt x="140" y="1"/>
                    <a:pt x="127"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1"/>
            <p:cNvSpPr/>
            <p:nvPr/>
          </p:nvSpPr>
          <p:spPr>
            <a:xfrm>
              <a:off x="792493" y="3737492"/>
              <a:ext cx="595848" cy="240758"/>
            </a:xfrm>
            <a:custGeom>
              <a:avLst/>
              <a:gdLst/>
              <a:ahLst/>
              <a:cxnLst/>
              <a:rect l="l" t="t" r="r" b="b"/>
              <a:pathLst>
                <a:path w="18970" h="7665" extrusionOk="0">
                  <a:moveTo>
                    <a:pt x="2941" y="1083"/>
                  </a:moveTo>
                  <a:cubicBezTo>
                    <a:pt x="2962" y="1083"/>
                    <a:pt x="2985" y="1091"/>
                    <a:pt x="3009" y="1109"/>
                  </a:cubicBezTo>
                  <a:cubicBezTo>
                    <a:pt x="3420" y="1331"/>
                    <a:pt x="3769" y="1616"/>
                    <a:pt x="4149" y="1901"/>
                  </a:cubicBezTo>
                  <a:cubicBezTo>
                    <a:pt x="4255" y="1954"/>
                    <a:pt x="4183" y="2074"/>
                    <a:pt x="4120" y="2074"/>
                  </a:cubicBezTo>
                  <a:cubicBezTo>
                    <a:pt x="4108" y="2074"/>
                    <a:pt x="4096" y="2070"/>
                    <a:pt x="4086" y="2059"/>
                  </a:cubicBezTo>
                  <a:cubicBezTo>
                    <a:pt x="3674" y="1806"/>
                    <a:pt x="3262" y="1584"/>
                    <a:pt x="2882" y="1299"/>
                  </a:cubicBezTo>
                  <a:cubicBezTo>
                    <a:pt x="2805" y="1222"/>
                    <a:pt x="2853" y="1083"/>
                    <a:pt x="2941" y="1083"/>
                  </a:cubicBezTo>
                  <a:close/>
                  <a:moveTo>
                    <a:pt x="2629" y="1"/>
                  </a:moveTo>
                  <a:cubicBezTo>
                    <a:pt x="1774" y="539"/>
                    <a:pt x="919" y="1109"/>
                    <a:pt x="0" y="1584"/>
                  </a:cubicBezTo>
                  <a:cubicBezTo>
                    <a:pt x="5511" y="3231"/>
                    <a:pt x="11179" y="5100"/>
                    <a:pt x="16310" y="7665"/>
                  </a:cubicBezTo>
                  <a:cubicBezTo>
                    <a:pt x="16310" y="7633"/>
                    <a:pt x="16341" y="7601"/>
                    <a:pt x="16405" y="7538"/>
                  </a:cubicBezTo>
                  <a:cubicBezTo>
                    <a:pt x="17228" y="7063"/>
                    <a:pt x="18083" y="6588"/>
                    <a:pt x="18970" y="6176"/>
                  </a:cubicBezTo>
                  <a:cubicBezTo>
                    <a:pt x="13333" y="4688"/>
                    <a:pt x="7854" y="2566"/>
                    <a:pt x="2629" y="1"/>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1"/>
            <p:cNvSpPr/>
            <p:nvPr/>
          </p:nvSpPr>
          <p:spPr>
            <a:xfrm>
              <a:off x="870295" y="3893568"/>
              <a:ext cx="367811" cy="144580"/>
            </a:xfrm>
            <a:custGeom>
              <a:avLst/>
              <a:gdLst/>
              <a:ahLst/>
              <a:cxnLst/>
              <a:rect l="l" t="t" r="r" b="b"/>
              <a:pathLst>
                <a:path w="11710" h="4603" extrusionOk="0">
                  <a:moveTo>
                    <a:pt x="150" y="0"/>
                  </a:moveTo>
                  <a:cubicBezTo>
                    <a:pt x="21" y="0"/>
                    <a:pt x="1" y="169"/>
                    <a:pt x="88" y="257"/>
                  </a:cubicBezTo>
                  <a:cubicBezTo>
                    <a:pt x="3952" y="1714"/>
                    <a:pt x="7721" y="3266"/>
                    <a:pt x="11616" y="4596"/>
                  </a:cubicBezTo>
                  <a:cubicBezTo>
                    <a:pt x="11629" y="4600"/>
                    <a:pt x="11640" y="4602"/>
                    <a:pt x="11650" y="4602"/>
                  </a:cubicBezTo>
                  <a:cubicBezTo>
                    <a:pt x="11710" y="4602"/>
                    <a:pt x="11702" y="4524"/>
                    <a:pt x="11648" y="4469"/>
                  </a:cubicBezTo>
                  <a:cubicBezTo>
                    <a:pt x="7911" y="2886"/>
                    <a:pt x="4015" y="1461"/>
                    <a:pt x="183" y="4"/>
                  </a:cubicBezTo>
                  <a:cubicBezTo>
                    <a:pt x="171" y="1"/>
                    <a:pt x="160" y="0"/>
                    <a:pt x="150"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1"/>
            <p:cNvSpPr/>
            <p:nvPr/>
          </p:nvSpPr>
          <p:spPr>
            <a:xfrm>
              <a:off x="880598" y="3771509"/>
              <a:ext cx="45576" cy="31159"/>
            </a:xfrm>
            <a:custGeom>
              <a:avLst/>
              <a:gdLst/>
              <a:ahLst/>
              <a:cxnLst/>
              <a:rect l="l" t="t" r="r" b="b"/>
              <a:pathLst>
                <a:path w="1451" h="992" extrusionOk="0">
                  <a:moveTo>
                    <a:pt x="136" y="0"/>
                  </a:moveTo>
                  <a:cubicBezTo>
                    <a:pt x="48" y="0"/>
                    <a:pt x="0" y="139"/>
                    <a:pt x="77" y="216"/>
                  </a:cubicBezTo>
                  <a:cubicBezTo>
                    <a:pt x="489" y="438"/>
                    <a:pt x="869" y="691"/>
                    <a:pt x="1281" y="976"/>
                  </a:cubicBezTo>
                  <a:cubicBezTo>
                    <a:pt x="1291" y="987"/>
                    <a:pt x="1303" y="991"/>
                    <a:pt x="1315" y="991"/>
                  </a:cubicBezTo>
                  <a:cubicBezTo>
                    <a:pt x="1378" y="991"/>
                    <a:pt x="1450" y="871"/>
                    <a:pt x="1344" y="818"/>
                  </a:cubicBezTo>
                  <a:cubicBezTo>
                    <a:pt x="964" y="565"/>
                    <a:pt x="615" y="280"/>
                    <a:pt x="204" y="26"/>
                  </a:cubicBezTo>
                  <a:cubicBezTo>
                    <a:pt x="180" y="8"/>
                    <a:pt x="157" y="0"/>
                    <a:pt x="136"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1"/>
            <p:cNvSpPr/>
            <p:nvPr/>
          </p:nvSpPr>
          <p:spPr>
            <a:xfrm>
              <a:off x="882011" y="3533578"/>
              <a:ext cx="604831" cy="225838"/>
            </a:xfrm>
            <a:custGeom>
              <a:avLst/>
              <a:gdLst/>
              <a:ahLst/>
              <a:cxnLst/>
              <a:rect l="l" t="t" r="r" b="b"/>
              <a:pathLst>
                <a:path w="19256" h="7190" extrusionOk="0">
                  <a:moveTo>
                    <a:pt x="824" y="1"/>
                  </a:moveTo>
                  <a:cubicBezTo>
                    <a:pt x="570" y="96"/>
                    <a:pt x="285" y="222"/>
                    <a:pt x="0" y="317"/>
                  </a:cubicBezTo>
                  <a:cubicBezTo>
                    <a:pt x="3357" y="1331"/>
                    <a:pt x="6651" y="2629"/>
                    <a:pt x="9976" y="3833"/>
                  </a:cubicBezTo>
                  <a:cubicBezTo>
                    <a:pt x="13016" y="4909"/>
                    <a:pt x="16120" y="5923"/>
                    <a:pt x="19034" y="7190"/>
                  </a:cubicBezTo>
                  <a:cubicBezTo>
                    <a:pt x="19034" y="7158"/>
                    <a:pt x="19097" y="7158"/>
                    <a:pt x="19129" y="7126"/>
                  </a:cubicBezTo>
                  <a:cubicBezTo>
                    <a:pt x="19129" y="7126"/>
                    <a:pt x="19160" y="7126"/>
                    <a:pt x="19160" y="7063"/>
                  </a:cubicBezTo>
                  <a:cubicBezTo>
                    <a:pt x="19192" y="6841"/>
                    <a:pt x="19192" y="6588"/>
                    <a:pt x="19255" y="6366"/>
                  </a:cubicBezTo>
                  <a:lnTo>
                    <a:pt x="19255" y="6366"/>
                  </a:lnTo>
                  <a:cubicBezTo>
                    <a:pt x="19230" y="6375"/>
                    <a:pt x="19209" y="6379"/>
                    <a:pt x="19191" y="6379"/>
                  </a:cubicBezTo>
                  <a:cubicBezTo>
                    <a:pt x="19143" y="6379"/>
                    <a:pt x="19120" y="6349"/>
                    <a:pt x="19097" y="6303"/>
                  </a:cubicBezTo>
                  <a:lnTo>
                    <a:pt x="19034" y="6303"/>
                  </a:lnTo>
                  <a:cubicBezTo>
                    <a:pt x="15930" y="5828"/>
                    <a:pt x="12953" y="4529"/>
                    <a:pt x="10008" y="3453"/>
                  </a:cubicBezTo>
                  <a:cubicBezTo>
                    <a:pt x="6968" y="2313"/>
                    <a:pt x="3927" y="1204"/>
                    <a:pt x="919" y="64"/>
                  </a:cubicBezTo>
                  <a:lnTo>
                    <a:pt x="824" y="1"/>
                  </a:lnTo>
                  <a:close/>
                </a:path>
              </a:pathLst>
            </a:custGeom>
            <a:solidFill>
              <a:srgbClr val="F19D26"/>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1"/>
            <p:cNvSpPr/>
            <p:nvPr/>
          </p:nvSpPr>
          <p:spPr>
            <a:xfrm>
              <a:off x="926142" y="3619987"/>
              <a:ext cx="428401" cy="163301"/>
            </a:xfrm>
            <a:custGeom>
              <a:avLst/>
              <a:gdLst/>
              <a:ahLst/>
              <a:cxnLst/>
              <a:rect l="l" t="t" r="r" b="b"/>
              <a:pathLst>
                <a:path w="13639" h="5199" extrusionOk="0">
                  <a:moveTo>
                    <a:pt x="115" y="1"/>
                  </a:moveTo>
                  <a:cubicBezTo>
                    <a:pt x="16" y="1"/>
                    <a:pt x="0" y="134"/>
                    <a:pt x="116" y="163"/>
                  </a:cubicBezTo>
                  <a:cubicBezTo>
                    <a:pt x="4581" y="1873"/>
                    <a:pt x="9046" y="3584"/>
                    <a:pt x="13575" y="5199"/>
                  </a:cubicBezTo>
                  <a:cubicBezTo>
                    <a:pt x="13607" y="5199"/>
                    <a:pt x="13638" y="5135"/>
                    <a:pt x="13607" y="5104"/>
                  </a:cubicBezTo>
                  <a:cubicBezTo>
                    <a:pt x="9078" y="3362"/>
                    <a:pt x="4613" y="1683"/>
                    <a:pt x="147" y="5"/>
                  </a:cubicBezTo>
                  <a:cubicBezTo>
                    <a:pt x="136" y="2"/>
                    <a:pt x="125" y="1"/>
                    <a:pt x="115"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1"/>
            <p:cNvSpPr/>
            <p:nvPr/>
          </p:nvSpPr>
          <p:spPr>
            <a:xfrm>
              <a:off x="877049" y="3558455"/>
              <a:ext cx="614757" cy="348180"/>
            </a:xfrm>
            <a:custGeom>
              <a:avLst/>
              <a:gdLst/>
              <a:ahLst/>
              <a:cxnLst/>
              <a:rect l="l" t="t" r="r" b="b"/>
              <a:pathLst>
                <a:path w="19572" h="11085" extrusionOk="0">
                  <a:moveTo>
                    <a:pt x="1846" y="3153"/>
                  </a:moveTo>
                  <a:cubicBezTo>
                    <a:pt x="1862" y="3153"/>
                    <a:pt x="1880" y="3157"/>
                    <a:pt x="1900" y="3167"/>
                  </a:cubicBezTo>
                  <a:cubicBezTo>
                    <a:pt x="2692" y="3421"/>
                    <a:pt x="3452" y="3674"/>
                    <a:pt x="4244" y="3991"/>
                  </a:cubicBezTo>
                  <a:cubicBezTo>
                    <a:pt x="4268" y="4015"/>
                    <a:pt x="4274" y="4075"/>
                    <a:pt x="4247" y="4075"/>
                  </a:cubicBezTo>
                  <a:cubicBezTo>
                    <a:pt x="4239" y="4075"/>
                    <a:pt x="4227" y="4069"/>
                    <a:pt x="4212" y="4054"/>
                  </a:cubicBezTo>
                  <a:cubicBezTo>
                    <a:pt x="3420" y="3832"/>
                    <a:pt x="2629" y="3579"/>
                    <a:pt x="1837" y="3326"/>
                  </a:cubicBezTo>
                  <a:cubicBezTo>
                    <a:pt x="1757" y="3273"/>
                    <a:pt x="1767" y="3153"/>
                    <a:pt x="1846" y="3153"/>
                  </a:cubicBezTo>
                  <a:close/>
                  <a:moveTo>
                    <a:pt x="1686" y="1960"/>
                  </a:moveTo>
                  <a:cubicBezTo>
                    <a:pt x="1694" y="1960"/>
                    <a:pt x="1702" y="1961"/>
                    <a:pt x="1710" y="1964"/>
                  </a:cubicBezTo>
                  <a:cubicBezTo>
                    <a:pt x="6176" y="3674"/>
                    <a:pt x="10704" y="5321"/>
                    <a:pt x="15170" y="7126"/>
                  </a:cubicBezTo>
                  <a:cubicBezTo>
                    <a:pt x="15201" y="7126"/>
                    <a:pt x="15201" y="7189"/>
                    <a:pt x="15138" y="7189"/>
                  </a:cubicBezTo>
                  <a:cubicBezTo>
                    <a:pt x="10609" y="5479"/>
                    <a:pt x="6144" y="3801"/>
                    <a:pt x="1679" y="2122"/>
                  </a:cubicBezTo>
                  <a:cubicBezTo>
                    <a:pt x="1592" y="2093"/>
                    <a:pt x="1611" y="1960"/>
                    <a:pt x="1686" y="1960"/>
                  </a:cubicBezTo>
                  <a:close/>
                  <a:moveTo>
                    <a:pt x="2001" y="4335"/>
                  </a:moveTo>
                  <a:cubicBezTo>
                    <a:pt x="2010" y="4335"/>
                    <a:pt x="2018" y="4336"/>
                    <a:pt x="2027" y="4339"/>
                  </a:cubicBezTo>
                  <a:cubicBezTo>
                    <a:pt x="6271" y="6239"/>
                    <a:pt x="10578" y="7696"/>
                    <a:pt x="14980" y="8994"/>
                  </a:cubicBezTo>
                  <a:cubicBezTo>
                    <a:pt x="15233" y="9089"/>
                    <a:pt x="15550" y="9153"/>
                    <a:pt x="15835" y="9279"/>
                  </a:cubicBezTo>
                  <a:cubicBezTo>
                    <a:pt x="15862" y="9279"/>
                    <a:pt x="15866" y="9349"/>
                    <a:pt x="15846" y="9349"/>
                  </a:cubicBezTo>
                  <a:cubicBezTo>
                    <a:pt x="15843" y="9349"/>
                    <a:pt x="15839" y="9347"/>
                    <a:pt x="15835" y="9343"/>
                  </a:cubicBezTo>
                  <a:cubicBezTo>
                    <a:pt x="11053" y="8203"/>
                    <a:pt x="6429" y="6524"/>
                    <a:pt x="1932" y="4497"/>
                  </a:cubicBezTo>
                  <a:cubicBezTo>
                    <a:pt x="1845" y="4469"/>
                    <a:pt x="1916" y="4335"/>
                    <a:pt x="2001" y="4335"/>
                  </a:cubicBezTo>
                  <a:close/>
                  <a:moveTo>
                    <a:pt x="317" y="0"/>
                  </a:moveTo>
                  <a:lnTo>
                    <a:pt x="317" y="0"/>
                  </a:lnTo>
                  <a:cubicBezTo>
                    <a:pt x="982" y="1331"/>
                    <a:pt x="950" y="3041"/>
                    <a:pt x="0" y="4212"/>
                  </a:cubicBezTo>
                  <a:cubicBezTo>
                    <a:pt x="602" y="4497"/>
                    <a:pt x="1140" y="4751"/>
                    <a:pt x="1742" y="5004"/>
                  </a:cubicBezTo>
                  <a:cubicBezTo>
                    <a:pt x="4307" y="6208"/>
                    <a:pt x="6936" y="7348"/>
                    <a:pt x="9596" y="8329"/>
                  </a:cubicBezTo>
                  <a:cubicBezTo>
                    <a:pt x="12794" y="9533"/>
                    <a:pt x="15993" y="10325"/>
                    <a:pt x="19318" y="11021"/>
                  </a:cubicBezTo>
                  <a:cubicBezTo>
                    <a:pt x="19318" y="11021"/>
                    <a:pt x="19350" y="11021"/>
                    <a:pt x="19350" y="11085"/>
                  </a:cubicBezTo>
                  <a:cubicBezTo>
                    <a:pt x="19445" y="10515"/>
                    <a:pt x="19508" y="9913"/>
                    <a:pt x="19508" y="9374"/>
                  </a:cubicBezTo>
                  <a:cubicBezTo>
                    <a:pt x="18051" y="9058"/>
                    <a:pt x="16626" y="8709"/>
                    <a:pt x="15201" y="8266"/>
                  </a:cubicBezTo>
                  <a:cubicBezTo>
                    <a:pt x="12066" y="7316"/>
                    <a:pt x="9026" y="6081"/>
                    <a:pt x="6049" y="4782"/>
                  </a:cubicBezTo>
                  <a:cubicBezTo>
                    <a:pt x="5991" y="4782"/>
                    <a:pt x="6038" y="4652"/>
                    <a:pt x="6143" y="4652"/>
                  </a:cubicBezTo>
                  <a:cubicBezTo>
                    <a:pt x="6153" y="4652"/>
                    <a:pt x="6164" y="4653"/>
                    <a:pt x="6176" y="4656"/>
                  </a:cubicBezTo>
                  <a:cubicBezTo>
                    <a:pt x="10546" y="6588"/>
                    <a:pt x="15011" y="7949"/>
                    <a:pt x="19508" y="9343"/>
                  </a:cubicBezTo>
                  <a:cubicBezTo>
                    <a:pt x="19572" y="8488"/>
                    <a:pt x="19508" y="7664"/>
                    <a:pt x="19413" y="6841"/>
                  </a:cubicBezTo>
                  <a:cubicBezTo>
                    <a:pt x="19413" y="6778"/>
                    <a:pt x="19413" y="6714"/>
                    <a:pt x="19445" y="6683"/>
                  </a:cubicBezTo>
                  <a:cubicBezTo>
                    <a:pt x="16151" y="5764"/>
                    <a:pt x="12953" y="4497"/>
                    <a:pt x="9754" y="3357"/>
                  </a:cubicBezTo>
                  <a:cubicBezTo>
                    <a:pt x="6619" y="2249"/>
                    <a:pt x="3420" y="1204"/>
                    <a:pt x="317" y="0"/>
                  </a:cubicBezTo>
                  <a:close/>
                </a:path>
              </a:pathLst>
            </a:custGeom>
            <a:solidFill>
              <a:schemeClr val="lt1"/>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1"/>
            <p:cNvSpPr/>
            <p:nvPr/>
          </p:nvSpPr>
          <p:spPr>
            <a:xfrm>
              <a:off x="932393" y="3657459"/>
              <a:ext cx="79970" cy="28363"/>
            </a:xfrm>
            <a:custGeom>
              <a:avLst/>
              <a:gdLst/>
              <a:ahLst/>
              <a:cxnLst/>
              <a:rect l="l" t="t" r="r" b="b"/>
              <a:pathLst>
                <a:path w="2546" h="903" extrusionOk="0">
                  <a:moveTo>
                    <a:pt x="85" y="1"/>
                  </a:moveTo>
                  <a:cubicBezTo>
                    <a:pt x="5" y="1"/>
                    <a:pt x="0" y="121"/>
                    <a:pt x="107" y="174"/>
                  </a:cubicBezTo>
                  <a:cubicBezTo>
                    <a:pt x="898" y="427"/>
                    <a:pt x="1690" y="680"/>
                    <a:pt x="2482" y="902"/>
                  </a:cubicBezTo>
                  <a:cubicBezTo>
                    <a:pt x="2513" y="902"/>
                    <a:pt x="2545" y="839"/>
                    <a:pt x="2513" y="839"/>
                  </a:cubicBezTo>
                  <a:cubicBezTo>
                    <a:pt x="1690" y="522"/>
                    <a:pt x="898" y="237"/>
                    <a:pt x="138" y="15"/>
                  </a:cubicBezTo>
                  <a:cubicBezTo>
                    <a:pt x="118" y="5"/>
                    <a:pt x="100" y="1"/>
                    <a:pt x="85"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1"/>
            <p:cNvSpPr/>
            <p:nvPr/>
          </p:nvSpPr>
          <p:spPr>
            <a:xfrm>
              <a:off x="936005" y="3694586"/>
              <a:ext cx="441405" cy="157333"/>
            </a:xfrm>
            <a:custGeom>
              <a:avLst/>
              <a:gdLst/>
              <a:ahLst/>
              <a:cxnLst/>
              <a:rect l="l" t="t" r="r" b="b"/>
              <a:pathLst>
                <a:path w="14053" h="5009" extrusionOk="0">
                  <a:moveTo>
                    <a:pt x="149" y="1"/>
                  </a:moveTo>
                  <a:cubicBezTo>
                    <a:pt x="45" y="1"/>
                    <a:pt x="0" y="135"/>
                    <a:pt x="87" y="163"/>
                  </a:cubicBezTo>
                  <a:cubicBezTo>
                    <a:pt x="4584" y="2190"/>
                    <a:pt x="9207" y="3869"/>
                    <a:pt x="13989" y="5009"/>
                  </a:cubicBezTo>
                  <a:cubicBezTo>
                    <a:pt x="14053" y="5009"/>
                    <a:pt x="14053" y="4945"/>
                    <a:pt x="13989" y="4945"/>
                  </a:cubicBezTo>
                  <a:cubicBezTo>
                    <a:pt x="13704" y="4882"/>
                    <a:pt x="13419" y="4787"/>
                    <a:pt x="13134" y="4660"/>
                  </a:cubicBezTo>
                  <a:cubicBezTo>
                    <a:pt x="8701" y="3362"/>
                    <a:pt x="4394" y="1905"/>
                    <a:pt x="182" y="5"/>
                  </a:cubicBezTo>
                  <a:cubicBezTo>
                    <a:pt x="170" y="2"/>
                    <a:pt x="159" y="1"/>
                    <a:pt x="149"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1"/>
            <p:cNvSpPr/>
            <p:nvPr/>
          </p:nvSpPr>
          <p:spPr>
            <a:xfrm>
              <a:off x="921808" y="3329664"/>
              <a:ext cx="920156" cy="395923"/>
            </a:xfrm>
            <a:custGeom>
              <a:avLst/>
              <a:gdLst/>
              <a:ahLst/>
              <a:cxnLst/>
              <a:rect l="l" t="t" r="r" b="b"/>
              <a:pathLst>
                <a:path w="29295" h="12605" extrusionOk="0">
                  <a:moveTo>
                    <a:pt x="22395" y="7975"/>
                  </a:moveTo>
                  <a:cubicBezTo>
                    <a:pt x="22469" y="7975"/>
                    <a:pt x="22508" y="8053"/>
                    <a:pt x="22454" y="8108"/>
                  </a:cubicBezTo>
                  <a:cubicBezTo>
                    <a:pt x="21979" y="8361"/>
                    <a:pt x="21535" y="8741"/>
                    <a:pt x="21123" y="9121"/>
                  </a:cubicBezTo>
                  <a:cubicBezTo>
                    <a:pt x="21107" y="9154"/>
                    <a:pt x="21082" y="9168"/>
                    <a:pt x="21056" y="9168"/>
                  </a:cubicBezTo>
                  <a:cubicBezTo>
                    <a:pt x="20983" y="9168"/>
                    <a:pt x="20903" y="9057"/>
                    <a:pt x="20997" y="8963"/>
                  </a:cubicBezTo>
                  <a:cubicBezTo>
                    <a:pt x="21377" y="8583"/>
                    <a:pt x="21852" y="8266"/>
                    <a:pt x="22359" y="7981"/>
                  </a:cubicBezTo>
                  <a:cubicBezTo>
                    <a:pt x="22372" y="7977"/>
                    <a:pt x="22384" y="7975"/>
                    <a:pt x="22395" y="7975"/>
                  </a:cubicBezTo>
                  <a:close/>
                  <a:moveTo>
                    <a:pt x="23499" y="8235"/>
                  </a:moveTo>
                  <a:cubicBezTo>
                    <a:pt x="23625" y="8235"/>
                    <a:pt x="23689" y="8330"/>
                    <a:pt x="23594" y="8361"/>
                  </a:cubicBezTo>
                  <a:cubicBezTo>
                    <a:pt x="22960" y="8710"/>
                    <a:pt x="22327" y="9058"/>
                    <a:pt x="21693" y="9438"/>
                  </a:cubicBezTo>
                  <a:cubicBezTo>
                    <a:pt x="21669" y="9456"/>
                    <a:pt x="21646" y="9464"/>
                    <a:pt x="21625" y="9464"/>
                  </a:cubicBezTo>
                  <a:cubicBezTo>
                    <a:pt x="21537" y="9464"/>
                    <a:pt x="21490" y="9325"/>
                    <a:pt x="21567" y="9248"/>
                  </a:cubicBezTo>
                  <a:cubicBezTo>
                    <a:pt x="22169" y="8805"/>
                    <a:pt x="22834" y="8488"/>
                    <a:pt x="23499" y="8235"/>
                  </a:cubicBezTo>
                  <a:close/>
                  <a:moveTo>
                    <a:pt x="12636" y="1"/>
                  </a:moveTo>
                  <a:cubicBezTo>
                    <a:pt x="10166" y="1204"/>
                    <a:pt x="7759" y="2407"/>
                    <a:pt x="5352" y="3611"/>
                  </a:cubicBezTo>
                  <a:cubicBezTo>
                    <a:pt x="3610" y="4498"/>
                    <a:pt x="1837" y="5543"/>
                    <a:pt x="0" y="6334"/>
                  </a:cubicBezTo>
                  <a:cubicBezTo>
                    <a:pt x="5891" y="8488"/>
                    <a:pt x="11749" y="11148"/>
                    <a:pt x="17893" y="12605"/>
                  </a:cubicBezTo>
                  <a:cubicBezTo>
                    <a:pt x="21503" y="10071"/>
                    <a:pt x="25335" y="7696"/>
                    <a:pt x="29294" y="5669"/>
                  </a:cubicBezTo>
                  <a:cubicBezTo>
                    <a:pt x="27806" y="4656"/>
                    <a:pt x="25747" y="4086"/>
                    <a:pt x="24100" y="3516"/>
                  </a:cubicBezTo>
                  <a:cubicBezTo>
                    <a:pt x="20363" y="2091"/>
                    <a:pt x="16468" y="1204"/>
                    <a:pt x="12636" y="1"/>
                  </a:cubicBezTo>
                  <a:close/>
                </a:path>
              </a:pathLst>
            </a:custGeom>
            <a:solidFill>
              <a:srgbClr val="F19D26"/>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1"/>
            <p:cNvSpPr/>
            <p:nvPr/>
          </p:nvSpPr>
          <p:spPr>
            <a:xfrm>
              <a:off x="1317699" y="3806154"/>
              <a:ext cx="462575" cy="390929"/>
            </a:xfrm>
            <a:custGeom>
              <a:avLst/>
              <a:gdLst/>
              <a:ahLst/>
              <a:cxnLst/>
              <a:rect l="l" t="t" r="r" b="b"/>
              <a:pathLst>
                <a:path w="14727" h="12446" extrusionOk="0">
                  <a:moveTo>
                    <a:pt x="13491" y="0"/>
                  </a:moveTo>
                  <a:cubicBezTo>
                    <a:pt x="10800" y="1710"/>
                    <a:pt x="8013" y="3294"/>
                    <a:pt x="5226" y="4750"/>
                  </a:cubicBezTo>
                  <a:cubicBezTo>
                    <a:pt x="5190" y="4768"/>
                    <a:pt x="5155" y="4776"/>
                    <a:pt x="5122" y="4776"/>
                  </a:cubicBezTo>
                  <a:cubicBezTo>
                    <a:pt x="5036" y="4776"/>
                    <a:pt x="4964" y="4724"/>
                    <a:pt x="4941" y="4655"/>
                  </a:cubicBezTo>
                  <a:cubicBezTo>
                    <a:pt x="4181" y="4497"/>
                    <a:pt x="3421" y="4275"/>
                    <a:pt x="2629" y="4085"/>
                  </a:cubicBezTo>
                  <a:cubicBezTo>
                    <a:pt x="1774" y="4624"/>
                    <a:pt x="887" y="5130"/>
                    <a:pt x="0" y="5637"/>
                  </a:cubicBezTo>
                  <a:cubicBezTo>
                    <a:pt x="1267" y="7696"/>
                    <a:pt x="1267" y="10387"/>
                    <a:pt x="32" y="12446"/>
                  </a:cubicBezTo>
                  <a:cubicBezTo>
                    <a:pt x="3674" y="10324"/>
                    <a:pt x="7316" y="8139"/>
                    <a:pt x="10926" y="5859"/>
                  </a:cubicBezTo>
                  <a:cubicBezTo>
                    <a:pt x="12193" y="5067"/>
                    <a:pt x="13396" y="4275"/>
                    <a:pt x="14632" y="3452"/>
                  </a:cubicBezTo>
                  <a:cubicBezTo>
                    <a:pt x="14600" y="3452"/>
                    <a:pt x="14568" y="3420"/>
                    <a:pt x="14568" y="3325"/>
                  </a:cubicBezTo>
                  <a:cubicBezTo>
                    <a:pt x="14727" y="2122"/>
                    <a:pt x="14347" y="950"/>
                    <a:pt x="13523" y="95"/>
                  </a:cubicBezTo>
                  <a:cubicBezTo>
                    <a:pt x="13491" y="63"/>
                    <a:pt x="13491" y="63"/>
                    <a:pt x="13491" y="0"/>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1"/>
            <p:cNvSpPr/>
            <p:nvPr/>
          </p:nvSpPr>
          <p:spPr>
            <a:xfrm>
              <a:off x="1359318" y="4247245"/>
              <a:ext cx="57512" cy="60182"/>
            </a:xfrm>
            <a:custGeom>
              <a:avLst/>
              <a:gdLst/>
              <a:ahLst/>
              <a:cxnLst/>
              <a:rect l="l" t="t" r="r" b="b"/>
              <a:pathLst>
                <a:path w="1831" h="1916" extrusionOk="0">
                  <a:moveTo>
                    <a:pt x="1722" y="1"/>
                  </a:moveTo>
                  <a:cubicBezTo>
                    <a:pt x="1709" y="1"/>
                    <a:pt x="1696" y="6"/>
                    <a:pt x="1684" y="18"/>
                  </a:cubicBezTo>
                  <a:cubicBezTo>
                    <a:pt x="1146" y="588"/>
                    <a:pt x="576" y="1126"/>
                    <a:pt x="101" y="1696"/>
                  </a:cubicBezTo>
                  <a:cubicBezTo>
                    <a:pt x="1" y="1796"/>
                    <a:pt x="78" y="1915"/>
                    <a:pt x="192" y="1915"/>
                  </a:cubicBezTo>
                  <a:cubicBezTo>
                    <a:pt x="223" y="1915"/>
                    <a:pt x="257" y="1907"/>
                    <a:pt x="291" y="1886"/>
                  </a:cubicBezTo>
                  <a:cubicBezTo>
                    <a:pt x="829" y="1380"/>
                    <a:pt x="1304" y="746"/>
                    <a:pt x="1779" y="145"/>
                  </a:cubicBezTo>
                  <a:cubicBezTo>
                    <a:pt x="1830" y="93"/>
                    <a:pt x="1778" y="1"/>
                    <a:pt x="1722"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1"/>
            <p:cNvSpPr/>
            <p:nvPr/>
          </p:nvSpPr>
          <p:spPr>
            <a:xfrm>
              <a:off x="1482822" y="3511717"/>
              <a:ext cx="431730" cy="424977"/>
            </a:xfrm>
            <a:custGeom>
              <a:avLst/>
              <a:gdLst/>
              <a:ahLst/>
              <a:cxnLst/>
              <a:rect l="l" t="t" r="r" b="b"/>
              <a:pathLst>
                <a:path w="13745" h="13530" extrusionOk="0">
                  <a:moveTo>
                    <a:pt x="11560" y="0"/>
                  </a:moveTo>
                  <a:cubicBezTo>
                    <a:pt x="7791" y="2249"/>
                    <a:pt x="4023" y="4529"/>
                    <a:pt x="349" y="6936"/>
                  </a:cubicBezTo>
                  <a:cubicBezTo>
                    <a:pt x="349" y="6967"/>
                    <a:pt x="381" y="6999"/>
                    <a:pt x="349" y="7062"/>
                  </a:cubicBezTo>
                  <a:cubicBezTo>
                    <a:pt x="317" y="7252"/>
                    <a:pt x="286" y="7506"/>
                    <a:pt x="191" y="7696"/>
                  </a:cubicBezTo>
                  <a:cubicBezTo>
                    <a:pt x="3991" y="5479"/>
                    <a:pt x="7728" y="3230"/>
                    <a:pt x="11465" y="887"/>
                  </a:cubicBezTo>
                  <a:lnTo>
                    <a:pt x="11528" y="887"/>
                  </a:lnTo>
                  <a:cubicBezTo>
                    <a:pt x="11557" y="830"/>
                    <a:pt x="11623" y="798"/>
                    <a:pt x="11688" y="798"/>
                  </a:cubicBezTo>
                  <a:cubicBezTo>
                    <a:pt x="11768" y="798"/>
                    <a:pt x="11845" y="845"/>
                    <a:pt x="11845" y="950"/>
                  </a:cubicBezTo>
                  <a:cubicBezTo>
                    <a:pt x="12161" y="2502"/>
                    <a:pt x="12256" y="4085"/>
                    <a:pt x="12066" y="5637"/>
                  </a:cubicBezTo>
                  <a:cubicBezTo>
                    <a:pt x="12066" y="5669"/>
                    <a:pt x="12035" y="5700"/>
                    <a:pt x="12003" y="5764"/>
                  </a:cubicBezTo>
                  <a:cubicBezTo>
                    <a:pt x="12035" y="5795"/>
                    <a:pt x="12066" y="5859"/>
                    <a:pt x="12003" y="5954"/>
                  </a:cubicBezTo>
                  <a:cubicBezTo>
                    <a:pt x="8266" y="8392"/>
                    <a:pt x="4181" y="10704"/>
                    <a:pt x="191" y="13048"/>
                  </a:cubicBezTo>
                  <a:cubicBezTo>
                    <a:pt x="143" y="13063"/>
                    <a:pt x="103" y="13071"/>
                    <a:pt x="72" y="13071"/>
                  </a:cubicBezTo>
                  <a:cubicBezTo>
                    <a:pt x="40" y="13071"/>
                    <a:pt x="16" y="13063"/>
                    <a:pt x="1" y="13048"/>
                  </a:cubicBezTo>
                  <a:lnTo>
                    <a:pt x="1" y="13048"/>
                  </a:lnTo>
                  <a:cubicBezTo>
                    <a:pt x="14" y="13404"/>
                    <a:pt x="104" y="13529"/>
                    <a:pt x="250" y="13529"/>
                  </a:cubicBezTo>
                  <a:cubicBezTo>
                    <a:pt x="455" y="13529"/>
                    <a:pt x="771" y="13283"/>
                    <a:pt x="1141" y="13079"/>
                  </a:cubicBezTo>
                  <a:cubicBezTo>
                    <a:pt x="1616" y="12794"/>
                    <a:pt x="2091" y="12573"/>
                    <a:pt x="2566" y="12288"/>
                  </a:cubicBezTo>
                  <a:cubicBezTo>
                    <a:pt x="3611" y="11686"/>
                    <a:pt x="4593" y="11084"/>
                    <a:pt x="5606" y="10451"/>
                  </a:cubicBezTo>
                  <a:cubicBezTo>
                    <a:pt x="7823" y="9121"/>
                    <a:pt x="10040" y="7727"/>
                    <a:pt x="12320" y="6460"/>
                  </a:cubicBezTo>
                  <a:lnTo>
                    <a:pt x="12320" y="6429"/>
                  </a:lnTo>
                  <a:cubicBezTo>
                    <a:pt x="12985" y="4529"/>
                    <a:pt x="13745" y="2154"/>
                    <a:pt x="12098" y="538"/>
                  </a:cubicBezTo>
                  <a:cubicBezTo>
                    <a:pt x="11940" y="380"/>
                    <a:pt x="11750" y="158"/>
                    <a:pt x="11560" y="0"/>
                  </a:cubicBezTo>
                  <a:close/>
                </a:path>
              </a:pathLst>
            </a:custGeom>
            <a:solidFill>
              <a:srgbClr val="F19D26"/>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1"/>
            <p:cNvSpPr/>
            <p:nvPr/>
          </p:nvSpPr>
          <p:spPr>
            <a:xfrm>
              <a:off x="1521613" y="3657271"/>
              <a:ext cx="299212" cy="159845"/>
            </a:xfrm>
            <a:custGeom>
              <a:avLst/>
              <a:gdLst/>
              <a:ahLst/>
              <a:cxnLst/>
              <a:rect l="l" t="t" r="r" b="b"/>
              <a:pathLst>
                <a:path w="9526" h="5089" extrusionOk="0">
                  <a:moveTo>
                    <a:pt x="9464" y="0"/>
                  </a:moveTo>
                  <a:cubicBezTo>
                    <a:pt x="9448" y="0"/>
                    <a:pt x="9429" y="6"/>
                    <a:pt x="9406" y="21"/>
                  </a:cubicBezTo>
                  <a:cubicBezTo>
                    <a:pt x="7063" y="1668"/>
                    <a:pt x="4308" y="2808"/>
                    <a:pt x="1679" y="4138"/>
                  </a:cubicBezTo>
                  <a:cubicBezTo>
                    <a:pt x="1141" y="4360"/>
                    <a:pt x="571" y="4645"/>
                    <a:pt x="32" y="4962"/>
                  </a:cubicBezTo>
                  <a:cubicBezTo>
                    <a:pt x="1" y="4962"/>
                    <a:pt x="1" y="4993"/>
                    <a:pt x="1" y="4993"/>
                  </a:cubicBezTo>
                  <a:cubicBezTo>
                    <a:pt x="1" y="5025"/>
                    <a:pt x="32" y="5088"/>
                    <a:pt x="96" y="5088"/>
                  </a:cubicBezTo>
                  <a:cubicBezTo>
                    <a:pt x="1837" y="4233"/>
                    <a:pt x="3548" y="3347"/>
                    <a:pt x="5289" y="2460"/>
                  </a:cubicBezTo>
                  <a:cubicBezTo>
                    <a:pt x="6714" y="1763"/>
                    <a:pt x="8235" y="1066"/>
                    <a:pt x="9501" y="85"/>
                  </a:cubicBezTo>
                  <a:cubicBezTo>
                    <a:pt x="9525" y="61"/>
                    <a:pt x="9513" y="0"/>
                    <a:pt x="9464"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1"/>
            <p:cNvSpPr/>
            <p:nvPr/>
          </p:nvSpPr>
          <p:spPr>
            <a:xfrm>
              <a:off x="1531759" y="3675646"/>
              <a:ext cx="315011" cy="172567"/>
            </a:xfrm>
            <a:custGeom>
              <a:avLst/>
              <a:gdLst/>
              <a:ahLst/>
              <a:cxnLst/>
              <a:rect l="l" t="t" r="r" b="b"/>
              <a:pathLst>
                <a:path w="10029" h="5494" extrusionOk="0">
                  <a:moveTo>
                    <a:pt x="9983" y="0"/>
                  </a:moveTo>
                  <a:cubicBezTo>
                    <a:pt x="9979" y="0"/>
                    <a:pt x="9975" y="2"/>
                    <a:pt x="9970" y="6"/>
                  </a:cubicBezTo>
                  <a:cubicBezTo>
                    <a:pt x="6708" y="1970"/>
                    <a:pt x="3415" y="3775"/>
                    <a:pt x="26" y="5453"/>
                  </a:cubicBezTo>
                  <a:cubicBezTo>
                    <a:pt x="1" y="5453"/>
                    <a:pt x="16" y="5494"/>
                    <a:pt x="39" y="5494"/>
                  </a:cubicBezTo>
                  <a:cubicBezTo>
                    <a:pt x="45" y="5494"/>
                    <a:pt x="51" y="5491"/>
                    <a:pt x="58" y="5485"/>
                  </a:cubicBezTo>
                  <a:cubicBezTo>
                    <a:pt x="3510" y="3933"/>
                    <a:pt x="6835" y="2160"/>
                    <a:pt x="10002" y="101"/>
                  </a:cubicBezTo>
                  <a:cubicBezTo>
                    <a:pt x="10029" y="74"/>
                    <a:pt x="10009" y="0"/>
                    <a:pt x="9983"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1"/>
            <p:cNvSpPr/>
            <p:nvPr/>
          </p:nvSpPr>
          <p:spPr>
            <a:xfrm>
              <a:off x="1493753" y="3546519"/>
              <a:ext cx="367089" cy="360116"/>
            </a:xfrm>
            <a:custGeom>
              <a:avLst/>
              <a:gdLst/>
              <a:ahLst/>
              <a:cxnLst/>
              <a:rect l="l" t="t" r="r" b="b"/>
              <a:pathLst>
                <a:path w="11687" h="11465" extrusionOk="0">
                  <a:moveTo>
                    <a:pt x="11275" y="1584"/>
                  </a:moveTo>
                  <a:cubicBezTo>
                    <a:pt x="11338" y="1584"/>
                    <a:pt x="11338" y="1584"/>
                    <a:pt x="11338" y="1647"/>
                  </a:cubicBezTo>
                  <a:cubicBezTo>
                    <a:pt x="11370" y="1647"/>
                    <a:pt x="11370" y="1679"/>
                    <a:pt x="11338" y="1679"/>
                  </a:cubicBezTo>
                  <a:cubicBezTo>
                    <a:pt x="8362" y="3516"/>
                    <a:pt x="5353" y="5352"/>
                    <a:pt x="2344" y="7126"/>
                  </a:cubicBezTo>
                  <a:cubicBezTo>
                    <a:pt x="2327" y="7138"/>
                    <a:pt x="2310" y="7143"/>
                    <a:pt x="2295" y="7143"/>
                  </a:cubicBezTo>
                  <a:cubicBezTo>
                    <a:pt x="2230" y="7143"/>
                    <a:pt x="2198" y="7045"/>
                    <a:pt x="2249" y="6968"/>
                  </a:cubicBezTo>
                  <a:cubicBezTo>
                    <a:pt x="2693" y="6714"/>
                    <a:pt x="3073" y="6461"/>
                    <a:pt x="3516" y="6176"/>
                  </a:cubicBezTo>
                  <a:cubicBezTo>
                    <a:pt x="6081" y="4592"/>
                    <a:pt x="8678" y="3104"/>
                    <a:pt x="11275" y="1584"/>
                  </a:cubicBezTo>
                  <a:close/>
                  <a:moveTo>
                    <a:pt x="10310" y="3509"/>
                  </a:moveTo>
                  <a:cubicBezTo>
                    <a:pt x="10349" y="3509"/>
                    <a:pt x="10416" y="3583"/>
                    <a:pt x="10388" y="3611"/>
                  </a:cubicBezTo>
                  <a:cubicBezTo>
                    <a:pt x="9122" y="4592"/>
                    <a:pt x="7601" y="5226"/>
                    <a:pt x="6176" y="5986"/>
                  </a:cubicBezTo>
                  <a:cubicBezTo>
                    <a:pt x="4466" y="6841"/>
                    <a:pt x="2724" y="7759"/>
                    <a:pt x="983" y="8583"/>
                  </a:cubicBezTo>
                  <a:cubicBezTo>
                    <a:pt x="975" y="8598"/>
                    <a:pt x="966" y="8604"/>
                    <a:pt x="956" y="8604"/>
                  </a:cubicBezTo>
                  <a:cubicBezTo>
                    <a:pt x="924" y="8604"/>
                    <a:pt x="888" y="8543"/>
                    <a:pt x="888" y="8519"/>
                  </a:cubicBezTo>
                  <a:cubicBezTo>
                    <a:pt x="888" y="8488"/>
                    <a:pt x="888" y="8488"/>
                    <a:pt x="919" y="8488"/>
                  </a:cubicBezTo>
                  <a:cubicBezTo>
                    <a:pt x="1458" y="8203"/>
                    <a:pt x="2028" y="7886"/>
                    <a:pt x="2566" y="7633"/>
                  </a:cubicBezTo>
                  <a:cubicBezTo>
                    <a:pt x="5195" y="6366"/>
                    <a:pt x="7950" y="5226"/>
                    <a:pt x="10293" y="3516"/>
                  </a:cubicBezTo>
                  <a:cubicBezTo>
                    <a:pt x="10298" y="3511"/>
                    <a:pt x="10303" y="3509"/>
                    <a:pt x="10310" y="3509"/>
                  </a:cubicBezTo>
                  <a:close/>
                  <a:moveTo>
                    <a:pt x="11193" y="4111"/>
                  </a:moveTo>
                  <a:cubicBezTo>
                    <a:pt x="11219" y="4111"/>
                    <a:pt x="11239" y="4185"/>
                    <a:pt x="11212" y="4212"/>
                  </a:cubicBezTo>
                  <a:cubicBezTo>
                    <a:pt x="8045" y="6239"/>
                    <a:pt x="4720" y="8044"/>
                    <a:pt x="1268" y="9596"/>
                  </a:cubicBezTo>
                  <a:cubicBezTo>
                    <a:pt x="1236" y="9596"/>
                    <a:pt x="1204" y="9564"/>
                    <a:pt x="1236" y="9564"/>
                  </a:cubicBezTo>
                  <a:cubicBezTo>
                    <a:pt x="4625" y="7886"/>
                    <a:pt x="7918" y="6113"/>
                    <a:pt x="11180" y="4117"/>
                  </a:cubicBezTo>
                  <a:cubicBezTo>
                    <a:pt x="11185" y="4113"/>
                    <a:pt x="11189" y="4111"/>
                    <a:pt x="11193" y="4111"/>
                  </a:cubicBezTo>
                  <a:close/>
                  <a:moveTo>
                    <a:pt x="11275" y="0"/>
                  </a:moveTo>
                  <a:cubicBezTo>
                    <a:pt x="8330" y="2344"/>
                    <a:pt x="4910" y="4434"/>
                    <a:pt x="1489" y="6176"/>
                  </a:cubicBezTo>
                  <a:cubicBezTo>
                    <a:pt x="983" y="6461"/>
                    <a:pt x="476" y="6714"/>
                    <a:pt x="1" y="6936"/>
                  </a:cubicBezTo>
                  <a:lnTo>
                    <a:pt x="1" y="6968"/>
                  </a:lnTo>
                  <a:cubicBezTo>
                    <a:pt x="96" y="6968"/>
                    <a:pt x="159" y="7031"/>
                    <a:pt x="159" y="7126"/>
                  </a:cubicBezTo>
                  <a:cubicBezTo>
                    <a:pt x="254" y="7601"/>
                    <a:pt x="286" y="8076"/>
                    <a:pt x="318" y="8551"/>
                  </a:cubicBezTo>
                  <a:cubicBezTo>
                    <a:pt x="349" y="8994"/>
                    <a:pt x="349" y="9406"/>
                    <a:pt x="318" y="9818"/>
                  </a:cubicBezTo>
                  <a:cubicBezTo>
                    <a:pt x="349" y="9818"/>
                    <a:pt x="349" y="9818"/>
                    <a:pt x="413" y="9881"/>
                  </a:cubicBezTo>
                  <a:cubicBezTo>
                    <a:pt x="444" y="9881"/>
                    <a:pt x="413" y="9913"/>
                    <a:pt x="413" y="9913"/>
                  </a:cubicBezTo>
                  <a:lnTo>
                    <a:pt x="318" y="9913"/>
                  </a:lnTo>
                  <a:cubicBezTo>
                    <a:pt x="286" y="10420"/>
                    <a:pt x="191" y="10926"/>
                    <a:pt x="64" y="11465"/>
                  </a:cubicBezTo>
                  <a:cubicBezTo>
                    <a:pt x="3960" y="9248"/>
                    <a:pt x="7760" y="6809"/>
                    <a:pt x="11687" y="4561"/>
                  </a:cubicBezTo>
                  <a:cubicBezTo>
                    <a:pt x="11592" y="4497"/>
                    <a:pt x="11560" y="4434"/>
                    <a:pt x="11560" y="4371"/>
                  </a:cubicBezTo>
                  <a:cubicBezTo>
                    <a:pt x="11560" y="3421"/>
                    <a:pt x="11560" y="2502"/>
                    <a:pt x="11497" y="1584"/>
                  </a:cubicBezTo>
                  <a:cubicBezTo>
                    <a:pt x="11433" y="1077"/>
                    <a:pt x="11370" y="570"/>
                    <a:pt x="11275" y="0"/>
                  </a:cubicBezTo>
                  <a:close/>
                </a:path>
              </a:pathLst>
            </a:custGeom>
            <a:solidFill>
              <a:schemeClr val="lt1"/>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1"/>
            <p:cNvSpPr/>
            <p:nvPr/>
          </p:nvSpPr>
          <p:spPr>
            <a:xfrm>
              <a:off x="1560907" y="3596241"/>
              <a:ext cx="289003" cy="174577"/>
            </a:xfrm>
            <a:custGeom>
              <a:avLst/>
              <a:gdLst/>
              <a:ahLst/>
              <a:cxnLst/>
              <a:rect l="l" t="t" r="r" b="b"/>
              <a:pathLst>
                <a:path w="9201" h="5558" extrusionOk="0">
                  <a:moveTo>
                    <a:pt x="9105" y="1"/>
                  </a:moveTo>
                  <a:cubicBezTo>
                    <a:pt x="6509" y="1521"/>
                    <a:pt x="3912" y="3041"/>
                    <a:pt x="1346" y="4593"/>
                  </a:cubicBezTo>
                  <a:cubicBezTo>
                    <a:pt x="966" y="4878"/>
                    <a:pt x="523" y="5131"/>
                    <a:pt x="80" y="5385"/>
                  </a:cubicBezTo>
                  <a:cubicBezTo>
                    <a:pt x="0" y="5438"/>
                    <a:pt x="54" y="5558"/>
                    <a:pt x="130" y="5558"/>
                  </a:cubicBezTo>
                  <a:cubicBezTo>
                    <a:pt x="144" y="5558"/>
                    <a:pt x="159" y="5553"/>
                    <a:pt x="175" y="5543"/>
                  </a:cubicBezTo>
                  <a:cubicBezTo>
                    <a:pt x="3183" y="3769"/>
                    <a:pt x="6192" y="1933"/>
                    <a:pt x="9137" y="96"/>
                  </a:cubicBezTo>
                  <a:cubicBezTo>
                    <a:pt x="9200" y="96"/>
                    <a:pt x="9200" y="33"/>
                    <a:pt x="9137" y="33"/>
                  </a:cubicBezTo>
                  <a:cubicBezTo>
                    <a:pt x="9137" y="1"/>
                    <a:pt x="9105" y="1"/>
                    <a:pt x="9105"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1"/>
            <p:cNvSpPr/>
            <p:nvPr/>
          </p:nvSpPr>
          <p:spPr>
            <a:xfrm>
              <a:off x="1578340" y="3580128"/>
              <a:ext cx="50476" cy="37504"/>
            </a:xfrm>
            <a:custGeom>
              <a:avLst/>
              <a:gdLst/>
              <a:ahLst/>
              <a:cxnLst/>
              <a:rect l="l" t="t" r="r" b="b"/>
              <a:pathLst>
                <a:path w="1607" h="1194" extrusionOk="0">
                  <a:moveTo>
                    <a:pt x="1493" y="1"/>
                  </a:moveTo>
                  <a:cubicBezTo>
                    <a:pt x="1482" y="1"/>
                    <a:pt x="1470" y="3"/>
                    <a:pt x="1457" y="7"/>
                  </a:cubicBezTo>
                  <a:cubicBezTo>
                    <a:pt x="950" y="292"/>
                    <a:pt x="475" y="609"/>
                    <a:pt x="95" y="989"/>
                  </a:cubicBezTo>
                  <a:cubicBezTo>
                    <a:pt x="1" y="1083"/>
                    <a:pt x="81" y="1194"/>
                    <a:pt x="167" y="1194"/>
                  </a:cubicBezTo>
                  <a:cubicBezTo>
                    <a:pt x="197" y="1194"/>
                    <a:pt x="228" y="1180"/>
                    <a:pt x="253" y="1147"/>
                  </a:cubicBezTo>
                  <a:cubicBezTo>
                    <a:pt x="601" y="767"/>
                    <a:pt x="1045" y="387"/>
                    <a:pt x="1552" y="134"/>
                  </a:cubicBezTo>
                  <a:cubicBezTo>
                    <a:pt x="1606" y="79"/>
                    <a:pt x="1567" y="1"/>
                    <a:pt x="1493"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1"/>
            <p:cNvSpPr/>
            <p:nvPr/>
          </p:nvSpPr>
          <p:spPr>
            <a:xfrm>
              <a:off x="1597751" y="3589299"/>
              <a:ext cx="69133" cy="39200"/>
            </a:xfrm>
            <a:custGeom>
              <a:avLst/>
              <a:gdLst/>
              <a:ahLst/>
              <a:cxnLst/>
              <a:rect l="l" t="t" r="r" b="b"/>
              <a:pathLst>
                <a:path w="2201" h="1248" extrusionOk="0">
                  <a:moveTo>
                    <a:pt x="2042" y="0"/>
                  </a:moveTo>
                  <a:cubicBezTo>
                    <a:pt x="1377" y="222"/>
                    <a:pt x="680" y="602"/>
                    <a:pt x="110" y="1014"/>
                  </a:cubicBezTo>
                  <a:cubicBezTo>
                    <a:pt x="1" y="1095"/>
                    <a:pt x="80" y="1248"/>
                    <a:pt x="165" y="1248"/>
                  </a:cubicBezTo>
                  <a:cubicBezTo>
                    <a:pt x="178" y="1248"/>
                    <a:pt x="192" y="1244"/>
                    <a:pt x="205" y="1235"/>
                  </a:cubicBezTo>
                  <a:cubicBezTo>
                    <a:pt x="807" y="792"/>
                    <a:pt x="1440" y="444"/>
                    <a:pt x="2105" y="159"/>
                  </a:cubicBezTo>
                  <a:cubicBezTo>
                    <a:pt x="2200" y="95"/>
                    <a:pt x="2137" y="0"/>
                    <a:pt x="2042"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1"/>
            <p:cNvSpPr/>
            <p:nvPr/>
          </p:nvSpPr>
          <p:spPr>
            <a:xfrm>
              <a:off x="1747420" y="3783256"/>
              <a:ext cx="55721" cy="128341"/>
            </a:xfrm>
            <a:custGeom>
              <a:avLst/>
              <a:gdLst/>
              <a:ahLst/>
              <a:cxnLst/>
              <a:rect l="l" t="t" r="r" b="b"/>
              <a:pathLst>
                <a:path w="1774" h="4086" extrusionOk="0">
                  <a:moveTo>
                    <a:pt x="951" y="1"/>
                  </a:moveTo>
                  <a:lnTo>
                    <a:pt x="1" y="602"/>
                  </a:lnTo>
                  <a:cubicBezTo>
                    <a:pt x="919" y="1521"/>
                    <a:pt x="1299" y="2819"/>
                    <a:pt x="1077" y="4086"/>
                  </a:cubicBezTo>
                  <a:lnTo>
                    <a:pt x="1774" y="3611"/>
                  </a:lnTo>
                  <a:lnTo>
                    <a:pt x="1711" y="3516"/>
                  </a:lnTo>
                  <a:cubicBezTo>
                    <a:pt x="1702" y="3524"/>
                    <a:pt x="1689" y="3528"/>
                    <a:pt x="1675" y="3528"/>
                  </a:cubicBezTo>
                  <a:cubicBezTo>
                    <a:pt x="1635" y="3528"/>
                    <a:pt x="1584" y="3499"/>
                    <a:pt x="1584" y="3453"/>
                  </a:cubicBezTo>
                  <a:cubicBezTo>
                    <a:pt x="1774" y="2186"/>
                    <a:pt x="1521" y="1109"/>
                    <a:pt x="951" y="1"/>
                  </a:cubicBezTo>
                  <a:close/>
                </a:path>
              </a:pathLst>
            </a:custGeom>
            <a:solidFill>
              <a:srgbClr val="F19D26"/>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1"/>
            <p:cNvSpPr/>
            <p:nvPr/>
          </p:nvSpPr>
          <p:spPr>
            <a:xfrm>
              <a:off x="1783227" y="3673855"/>
              <a:ext cx="151239" cy="222823"/>
            </a:xfrm>
            <a:custGeom>
              <a:avLst/>
              <a:gdLst/>
              <a:ahLst/>
              <a:cxnLst/>
              <a:rect l="l" t="t" r="r" b="b"/>
              <a:pathLst>
                <a:path w="4815" h="7094" extrusionOk="0">
                  <a:moveTo>
                    <a:pt x="3643" y="0"/>
                  </a:moveTo>
                  <a:cubicBezTo>
                    <a:pt x="3484" y="475"/>
                    <a:pt x="3294" y="950"/>
                    <a:pt x="3104" y="1330"/>
                  </a:cubicBezTo>
                  <a:cubicBezTo>
                    <a:pt x="3072" y="1425"/>
                    <a:pt x="2977" y="1425"/>
                    <a:pt x="2914" y="1425"/>
                  </a:cubicBezTo>
                  <a:cubicBezTo>
                    <a:pt x="1964" y="2059"/>
                    <a:pt x="951" y="2692"/>
                    <a:pt x="1" y="3325"/>
                  </a:cubicBezTo>
                  <a:cubicBezTo>
                    <a:pt x="761" y="4339"/>
                    <a:pt x="919" y="5732"/>
                    <a:pt x="571" y="6967"/>
                  </a:cubicBezTo>
                  <a:cubicBezTo>
                    <a:pt x="602" y="6999"/>
                    <a:pt x="602" y="6999"/>
                    <a:pt x="571" y="6999"/>
                  </a:cubicBezTo>
                  <a:lnTo>
                    <a:pt x="634" y="7094"/>
                  </a:lnTo>
                  <a:cubicBezTo>
                    <a:pt x="1869" y="6302"/>
                    <a:pt x="3072" y="5447"/>
                    <a:pt x="4276" y="4719"/>
                  </a:cubicBezTo>
                  <a:cubicBezTo>
                    <a:pt x="4814" y="3040"/>
                    <a:pt x="4561" y="1457"/>
                    <a:pt x="3643" y="0"/>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1"/>
            <p:cNvSpPr/>
            <p:nvPr/>
          </p:nvSpPr>
          <p:spPr>
            <a:xfrm>
              <a:off x="1897622" y="3550508"/>
              <a:ext cx="57732" cy="52737"/>
            </a:xfrm>
            <a:custGeom>
              <a:avLst/>
              <a:gdLst/>
              <a:ahLst/>
              <a:cxnLst/>
              <a:rect l="l" t="t" r="r" b="b"/>
              <a:pathLst>
                <a:path w="1838" h="1679" extrusionOk="0">
                  <a:moveTo>
                    <a:pt x="1" y="0"/>
                  </a:moveTo>
                  <a:cubicBezTo>
                    <a:pt x="1" y="32"/>
                    <a:pt x="64" y="95"/>
                    <a:pt x="64" y="127"/>
                  </a:cubicBezTo>
                  <a:cubicBezTo>
                    <a:pt x="254" y="602"/>
                    <a:pt x="381" y="1140"/>
                    <a:pt x="381" y="1679"/>
                  </a:cubicBezTo>
                  <a:cubicBezTo>
                    <a:pt x="856" y="1267"/>
                    <a:pt x="1331" y="919"/>
                    <a:pt x="1837" y="538"/>
                  </a:cubicBezTo>
                  <a:lnTo>
                    <a:pt x="1837" y="507"/>
                  </a:lnTo>
                  <a:lnTo>
                    <a:pt x="1837" y="475"/>
                  </a:lnTo>
                  <a:cubicBezTo>
                    <a:pt x="1489" y="443"/>
                    <a:pt x="1172" y="222"/>
                    <a:pt x="792" y="158"/>
                  </a:cubicBezTo>
                  <a:cubicBezTo>
                    <a:pt x="539" y="127"/>
                    <a:pt x="254" y="32"/>
                    <a:pt x="1" y="0"/>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1"/>
            <p:cNvSpPr/>
            <p:nvPr/>
          </p:nvSpPr>
          <p:spPr>
            <a:xfrm>
              <a:off x="1900606" y="3620113"/>
              <a:ext cx="73656" cy="197004"/>
            </a:xfrm>
            <a:custGeom>
              <a:avLst/>
              <a:gdLst/>
              <a:ahLst/>
              <a:cxnLst/>
              <a:rect l="l" t="t" r="r" b="b"/>
              <a:pathLst>
                <a:path w="2345" h="6272" extrusionOk="0">
                  <a:moveTo>
                    <a:pt x="254" y="1"/>
                  </a:moveTo>
                  <a:cubicBezTo>
                    <a:pt x="222" y="508"/>
                    <a:pt x="127" y="983"/>
                    <a:pt x="1" y="1426"/>
                  </a:cubicBezTo>
                  <a:cubicBezTo>
                    <a:pt x="32" y="1426"/>
                    <a:pt x="64" y="1458"/>
                    <a:pt x="127" y="1458"/>
                  </a:cubicBezTo>
                  <a:cubicBezTo>
                    <a:pt x="1141" y="2851"/>
                    <a:pt x="1394" y="4688"/>
                    <a:pt x="792" y="6271"/>
                  </a:cubicBezTo>
                  <a:cubicBezTo>
                    <a:pt x="982" y="6145"/>
                    <a:pt x="1141" y="6018"/>
                    <a:pt x="1331" y="5891"/>
                  </a:cubicBezTo>
                  <a:cubicBezTo>
                    <a:pt x="1299" y="5891"/>
                    <a:pt x="1299" y="5860"/>
                    <a:pt x="1299" y="5828"/>
                  </a:cubicBezTo>
                  <a:cubicBezTo>
                    <a:pt x="1711" y="3801"/>
                    <a:pt x="2344" y="1299"/>
                    <a:pt x="254" y="1"/>
                  </a:cubicBezTo>
                  <a:close/>
                </a:path>
              </a:pathLst>
            </a:custGeom>
            <a:solidFill>
              <a:srgbClr val="F19D26"/>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1"/>
            <p:cNvSpPr/>
            <p:nvPr/>
          </p:nvSpPr>
          <p:spPr>
            <a:xfrm>
              <a:off x="1911537" y="3573375"/>
              <a:ext cx="107485" cy="230801"/>
            </a:xfrm>
            <a:custGeom>
              <a:avLst/>
              <a:gdLst/>
              <a:ahLst/>
              <a:cxnLst/>
              <a:rect l="l" t="t" r="r" b="b"/>
              <a:pathLst>
                <a:path w="3422" h="7348" extrusionOk="0">
                  <a:moveTo>
                    <a:pt x="1521" y="1"/>
                  </a:moveTo>
                  <a:cubicBezTo>
                    <a:pt x="1046" y="412"/>
                    <a:pt x="508" y="824"/>
                    <a:pt x="1" y="1204"/>
                  </a:cubicBezTo>
                  <a:cubicBezTo>
                    <a:pt x="2218" y="2407"/>
                    <a:pt x="1774" y="5321"/>
                    <a:pt x="1078" y="7348"/>
                  </a:cubicBezTo>
                  <a:cubicBezTo>
                    <a:pt x="1679" y="6968"/>
                    <a:pt x="2313" y="6588"/>
                    <a:pt x="2946" y="6239"/>
                  </a:cubicBezTo>
                  <a:lnTo>
                    <a:pt x="2946" y="6176"/>
                  </a:lnTo>
                  <a:cubicBezTo>
                    <a:pt x="3421" y="3832"/>
                    <a:pt x="2883" y="1901"/>
                    <a:pt x="1521" y="1"/>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51"/>
          <p:cNvGrpSpPr/>
          <p:nvPr/>
        </p:nvGrpSpPr>
        <p:grpSpPr>
          <a:xfrm>
            <a:off x="680076" y="2480838"/>
            <a:ext cx="572981" cy="835506"/>
            <a:chOff x="680076" y="2295113"/>
            <a:chExt cx="572981" cy="835506"/>
          </a:xfrm>
        </p:grpSpPr>
        <p:sp>
          <p:nvSpPr>
            <p:cNvPr id="1561" name="Google Shape;1561;p51"/>
            <p:cNvSpPr/>
            <p:nvPr/>
          </p:nvSpPr>
          <p:spPr>
            <a:xfrm>
              <a:off x="1007337" y="2842244"/>
              <a:ext cx="149920" cy="129849"/>
            </a:xfrm>
            <a:custGeom>
              <a:avLst/>
              <a:gdLst/>
              <a:ahLst/>
              <a:cxnLst/>
              <a:rect l="l" t="t" r="r" b="b"/>
              <a:pathLst>
                <a:path w="4773" h="4134" extrusionOk="0">
                  <a:moveTo>
                    <a:pt x="96" y="1"/>
                  </a:moveTo>
                  <a:lnTo>
                    <a:pt x="1" y="33"/>
                  </a:lnTo>
                  <a:cubicBezTo>
                    <a:pt x="286" y="698"/>
                    <a:pt x="571" y="1363"/>
                    <a:pt x="919" y="1996"/>
                  </a:cubicBezTo>
                  <a:cubicBezTo>
                    <a:pt x="1267" y="2629"/>
                    <a:pt x="1743" y="3706"/>
                    <a:pt x="2471" y="3991"/>
                  </a:cubicBezTo>
                  <a:cubicBezTo>
                    <a:pt x="2708" y="4089"/>
                    <a:pt x="2929" y="4133"/>
                    <a:pt x="3133" y="4133"/>
                  </a:cubicBezTo>
                  <a:cubicBezTo>
                    <a:pt x="4182" y="4133"/>
                    <a:pt x="4772" y="2962"/>
                    <a:pt x="4719" y="1901"/>
                  </a:cubicBezTo>
                  <a:cubicBezTo>
                    <a:pt x="4688" y="1268"/>
                    <a:pt x="4403" y="666"/>
                    <a:pt x="4276" y="64"/>
                  </a:cubicBezTo>
                  <a:cubicBezTo>
                    <a:pt x="2946" y="128"/>
                    <a:pt x="1584" y="128"/>
                    <a:pt x="286" y="128"/>
                  </a:cubicBezTo>
                  <a:cubicBezTo>
                    <a:pt x="268" y="132"/>
                    <a:pt x="253" y="134"/>
                    <a:pt x="239" y="134"/>
                  </a:cubicBezTo>
                  <a:cubicBezTo>
                    <a:pt x="150" y="134"/>
                    <a:pt x="123" y="56"/>
                    <a:pt x="96" y="1"/>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1"/>
            <p:cNvSpPr/>
            <p:nvPr/>
          </p:nvSpPr>
          <p:spPr>
            <a:xfrm>
              <a:off x="681082" y="2295113"/>
              <a:ext cx="571976" cy="835506"/>
            </a:xfrm>
            <a:custGeom>
              <a:avLst/>
              <a:gdLst/>
              <a:ahLst/>
              <a:cxnLst/>
              <a:rect l="l" t="t" r="r" b="b"/>
              <a:pathLst>
                <a:path w="18210" h="26600" extrusionOk="0">
                  <a:moveTo>
                    <a:pt x="4390" y="565"/>
                  </a:moveTo>
                  <a:cubicBezTo>
                    <a:pt x="6532" y="565"/>
                    <a:pt x="7777" y="3074"/>
                    <a:pt x="8709" y="4911"/>
                  </a:cubicBezTo>
                  <a:cubicBezTo>
                    <a:pt x="8741" y="4974"/>
                    <a:pt x="8773" y="4974"/>
                    <a:pt x="8868" y="4974"/>
                  </a:cubicBezTo>
                  <a:cubicBezTo>
                    <a:pt x="7126" y="5734"/>
                    <a:pt x="5384" y="6589"/>
                    <a:pt x="3642" y="7444"/>
                  </a:cubicBezTo>
                  <a:lnTo>
                    <a:pt x="3642" y="7381"/>
                  </a:lnTo>
                  <a:cubicBezTo>
                    <a:pt x="2407" y="5607"/>
                    <a:pt x="0" y="2155"/>
                    <a:pt x="3072" y="857"/>
                  </a:cubicBezTo>
                  <a:cubicBezTo>
                    <a:pt x="3546" y="655"/>
                    <a:pt x="3985" y="565"/>
                    <a:pt x="4390" y="565"/>
                  </a:cubicBezTo>
                  <a:close/>
                  <a:moveTo>
                    <a:pt x="11084" y="4277"/>
                  </a:moveTo>
                  <a:cubicBezTo>
                    <a:pt x="11179" y="4372"/>
                    <a:pt x="11338" y="4499"/>
                    <a:pt x="11433" y="4657"/>
                  </a:cubicBezTo>
                  <a:cubicBezTo>
                    <a:pt x="11559" y="4847"/>
                    <a:pt x="11623" y="5069"/>
                    <a:pt x="11654" y="5259"/>
                  </a:cubicBezTo>
                  <a:cubicBezTo>
                    <a:pt x="11654" y="5322"/>
                    <a:pt x="11718" y="5386"/>
                    <a:pt x="11749" y="5386"/>
                  </a:cubicBezTo>
                  <a:lnTo>
                    <a:pt x="11718" y="5386"/>
                  </a:lnTo>
                  <a:cubicBezTo>
                    <a:pt x="8551" y="6367"/>
                    <a:pt x="5416" y="8299"/>
                    <a:pt x="2470" y="9883"/>
                  </a:cubicBezTo>
                  <a:cubicBezTo>
                    <a:pt x="2470" y="9883"/>
                    <a:pt x="2456" y="9897"/>
                    <a:pt x="2428" y="9897"/>
                  </a:cubicBezTo>
                  <a:cubicBezTo>
                    <a:pt x="2414" y="9897"/>
                    <a:pt x="2397" y="9893"/>
                    <a:pt x="2375" y="9883"/>
                  </a:cubicBezTo>
                  <a:cubicBezTo>
                    <a:pt x="2059" y="9629"/>
                    <a:pt x="1869" y="9218"/>
                    <a:pt x="1964" y="8743"/>
                  </a:cubicBezTo>
                  <a:cubicBezTo>
                    <a:pt x="1995" y="8743"/>
                    <a:pt x="2027" y="8679"/>
                    <a:pt x="2090" y="8679"/>
                  </a:cubicBezTo>
                  <a:cubicBezTo>
                    <a:pt x="5099" y="7254"/>
                    <a:pt x="8171" y="5892"/>
                    <a:pt x="11084" y="4277"/>
                  </a:cubicBezTo>
                  <a:close/>
                  <a:moveTo>
                    <a:pt x="10229" y="6557"/>
                  </a:moveTo>
                  <a:lnTo>
                    <a:pt x="10229" y="6589"/>
                  </a:lnTo>
                  <a:cubicBezTo>
                    <a:pt x="11401" y="8964"/>
                    <a:pt x="12668" y="11308"/>
                    <a:pt x="13808" y="13715"/>
                  </a:cubicBezTo>
                  <a:cubicBezTo>
                    <a:pt x="14948" y="16153"/>
                    <a:pt x="17323" y="19637"/>
                    <a:pt x="16025" y="22329"/>
                  </a:cubicBezTo>
                  <a:lnTo>
                    <a:pt x="16025" y="22392"/>
                  </a:lnTo>
                  <a:lnTo>
                    <a:pt x="15993" y="22392"/>
                  </a:lnTo>
                  <a:cubicBezTo>
                    <a:pt x="15975" y="22383"/>
                    <a:pt x="15959" y="22379"/>
                    <a:pt x="15946" y="22379"/>
                  </a:cubicBezTo>
                  <a:cubicBezTo>
                    <a:pt x="15914" y="22379"/>
                    <a:pt x="15898" y="22401"/>
                    <a:pt x="15898" y="22424"/>
                  </a:cubicBezTo>
                  <a:cubicBezTo>
                    <a:pt x="16056" y="22994"/>
                    <a:pt x="16500" y="23469"/>
                    <a:pt x="16848" y="23944"/>
                  </a:cubicBezTo>
                  <a:cubicBezTo>
                    <a:pt x="17197" y="24450"/>
                    <a:pt x="17798" y="25020"/>
                    <a:pt x="17165" y="25527"/>
                  </a:cubicBezTo>
                  <a:cubicBezTo>
                    <a:pt x="17007" y="25654"/>
                    <a:pt x="16722" y="25749"/>
                    <a:pt x="16532" y="25812"/>
                  </a:cubicBezTo>
                  <a:cubicBezTo>
                    <a:pt x="16402" y="25904"/>
                    <a:pt x="16252" y="25954"/>
                    <a:pt x="16092" y="25954"/>
                  </a:cubicBezTo>
                  <a:cubicBezTo>
                    <a:pt x="15978" y="25954"/>
                    <a:pt x="15859" y="25928"/>
                    <a:pt x="15740" y="25875"/>
                  </a:cubicBezTo>
                  <a:cubicBezTo>
                    <a:pt x="15676" y="25749"/>
                    <a:pt x="15613" y="25590"/>
                    <a:pt x="15550" y="25495"/>
                  </a:cubicBezTo>
                  <a:lnTo>
                    <a:pt x="14726" y="23690"/>
                  </a:lnTo>
                  <a:cubicBezTo>
                    <a:pt x="14679" y="23607"/>
                    <a:pt x="14609" y="23573"/>
                    <a:pt x="14538" y="23573"/>
                  </a:cubicBezTo>
                  <a:cubicBezTo>
                    <a:pt x="14421" y="23573"/>
                    <a:pt x="14303" y="23667"/>
                    <a:pt x="14283" y="23785"/>
                  </a:cubicBezTo>
                  <a:cubicBezTo>
                    <a:pt x="11116" y="23690"/>
                    <a:pt x="9501" y="19637"/>
                    <a:pt x="8234" y="17262"/>
                  </a:cubicBezTo>
                  <a:cubicBezTo>
                    <a:pt x="6841" y="14760"/>
                    <a:pt x="5542" y="12226"/>
                    <a:pt x="4181" y="9724"/>
                  </a:cubicBezTo>
                  <a:cubicBezTo>
                    <a:pt x="4181" y="9693"/>
                    <a:pt x="4149" y="9661"/>
                    <a:pt x="4149" y="9661"/>
                  </a:cubicBezTo>
                  <a:cubicBezTo>
                    <a:pt x="6176" y="8616"/>
                    <a:pt x="8266" y="7666"/>
                    <a:pt x="10229" y="6557"/>
                  </a:cubicBezTo>
                  <a:close/>
                  <a:moveTo>
                    <a:pt x="4371" y="1"/>
                  </a:moveTo>
                  <a:cubicBezTo>
                    <a:pt x="3895" y="1"/>
                    <a:pt x="3388" y="109"/>
                    <a:pt x="2850" y="350"/>
                  </a:cubicBezTo>
                  <a:cubicBezTo>
                    <a:pt x="1584" y="952"/>
                    <a:pt x="792" y="1649"/>
                    <a:pt x="982" y="3106"/>
                  </a:cubicBezTo>
                  <a:cubicBezTo>
                    <a:pt x="1172" y="4816"/>
                    <a:pt x="2217" y="6272"/>
                    <a:pt x="3167" y="7698"/>
                  </a:cubicBezTo>
                  <a:cubicBezTo>
                    <a:pt x="2724" y="7888"/>
                    <a:pt x="2312" y="8141"/>
                    <a:pt x="1869" y="8331"/>
                  </a:cubicBezTo>
                  <a:cubicBezTo>
                    <a:pt x="1774" y="8363"/>
                    <a:pt x="1774" y="8489"/>
                    <a:pt x="1774" y="8584"/>
                  </a:cubicBezTo>
                  <a:cubicBezTo>
                    <a:pt x="1742" y="8584"/>
                    <a:pt x="1679" y="8616"/>
                    <a:pt x="1679" y="8648"/>
                  </a:cubicBezTo>
                  <a:cubicBezTo>
                    <a:pt x="1425" y="9313"/>
                    <a:pt x="1837" y="10199"/>
                    <a:pt x="2565" y="10389"/>
                  </a:cubicBezTo>
                  <a:lnTo>
                    <a:pt x="2597" y="10389"/>
                  </a:lnTo>
                  <a:cubicBezTo>
                    <a:pt x="2629" y="10421"/>
                    <a:pt x="2724" y="10421"/>
                    <a:pt x="2787" y="10421"/>
                  </a:cubicBezTo>
                  <a:cubicBezTo>
                    <a:pt x="2882" y="10421"/>
                    <a:pt x="2914" y="10389"/>
                    <a:pt x="2914" y="10326"/>
                  </a:cubicBezTo>
                  <a:cubicBezTo>
                    <a:pt x="3199" y="10199"/>
                    <a:pt x="3421" y="10041"/>
                    <a:pt x="3706" y="9914"/>
                  </a:cubicBezTo>
                  <a:cubicBezTo>
                    <a:pt x="3706" y="9946"/>
                    <a:pt x="3706" y="10009"/>
                    <a:pt x="3737" y="10041"/>
                  </a:cubicBezTo>
                  <a:cubicBezTo>
                    <a:pt x="5447" y="13366"/>
                    <a:pt x="7221" y="16691"/>
                    <a:pt x="9089" y="19890"/>
                  </a:cubicBezTo>
                  <a:cubicBezTo>
                    <a:pt x="10134" y="21727"/>
                    <a:pt x="11623" y="24102"/>
                    <a:pt x="13935" y="24102"/>
                  </a:cubicBezTo>
                  <a:cubicBezTo>
                    <a:pt x="14093" y="24102"/>
                    <a:pt x="14188" y="24039"/>
                    <a:pt x="14346" y="24039"/>
                  </a:cubicBezTo>
                  <a:cubicBezTo>
                    <a:pt x="14631" y="24609"/>
                    <a:pt x="14885" y="25210"/>
                    <a:pt x="15138" y="25749"/>
                  </a:cubicBezTo>
                  <a:cubicBezTo>
                    <a:pt x="15265" y="26002"/>
                    <a:pt x="15391" y="26382"/>
                    <a:pt x="15676" y="26541"/>
                  </a:cubicBezTo>
                  <a:cubicBezTo>
                    <a:pt x="15758" y="26581"/>
                    <a:pt x="15853" y="26599"/>
                    <a:pt x="15956" y="26599"/>
                  </a:cubicBezTo>
                  <a:cubicBezTo>
                    <a:pt x="16494" y="26599"/>
                    <a:pt x="17263" y="26115"/>
                    <a:pt x="17608" y="25875"/>
                  </a:cubicBezTo>
                  <a:cubicBezTo>
                    <a:pt x="18083" y="25527"/>
                    <a:pt x="18210" y="25115"/>
                    <a:pt x="17925" y="24609"/>
                  </a:cubicBezTo>
                  <a:cubicBezTo>
                    <a:pt x="17672" y="24165"/>
                    <a:pt x="17292" y="23817"/>
                    <a:pt x="17007" y="23469"/>
                  </a:cubicBezTo>
                  <a:cubicBezTo>
                    <a:pt x="16785" y="23184"/>
                    <a:pt x="16532" y="22867"/>
                    <a:pt x="16247" y="22645"/>
                  </a:cubicBezTo>
                  <a:cubicBezTo>
                    <a:pt x="16278" y="22645"/>
                    <a:pt x="16342" y="22582"/>
                    <a:pt x="16373" y="22550"/>
                  </a:cubicBezTo>
                  <a:cubicBezTo>
                    <a:pt x="17672" y="20492"/>
                    <a:pt x="16373" y="18117"/>
                    <a:pt x="15486" y="16153"/>
                  </a:cubicBezTo>
                  <a:cubicBezTo>
                    <a:pt x="14030" y="12860"/>
                    <a:pt x="12478" y="9534"/>
                    <a:pt x="10578" y="6431"/>
                  </a:cubicBezTo>
                  <a:lnTo>
                    <a:pt x="10546" y="6399"/>
                  </a:lnTo>
                  <a:cubicBezTo>
                    <a:pt x="10989" y="6177"/>
                    <a:pt x="11433" y="5892"/>
                    <a:pt x="11813" y="5607"/>
                  </a:cubicBezTo>
                  <a:cubicBezTo>
                    <a:pt x="11908" y="5576"/>
                    <a:pt x="11908" y="5449"/>
                    <a:pt x="11813" y="5417"/>
                  </a:cubicBezTo>
                  <a:cubicBezTo>
                    <a:pt x="11940" y="5417"/>
                    <a:pt x="12035" y="5386"/>
                    <a:pt x="12035" y="5259"/>
                  </a:cubicBezTo>
                  <a:cubicBezTo>
                    <a:pt x="12035" y="4816"/>
                    <a:pt x="11781" y="4214"/>
                    <a:pt x="11338" y="4024"/>
                  </a:cubicBezTo>
                  <a:cubicBezTo>
                    <a:pt x="11338" y="4002"/>
                    <a:pt x="11306" y="3979"/>
                    <a:pt x="11276" y="3979"/>
                  </a:cubicBezTo>
                  <a:cubicBezTo>
                    <a:pt x="11264" y="3979"/>
                    <a:pt x="11252" y="3983"/>
                    <a:pt x="11243" y="3992"/>
                  </a:cubicBezTo>
                  <a:cubicBezTo>
                    <a:pt x="11179" y="3992"/>
                    <a:pt x="11148" y="3992"/>
                    <a:pt x="11116" y="4024"/>
                  </a:cubicBezTo>
                  <a:cubicBezTo>
                    <a:pt x="10388" y="4309"/>
                    <a:pt x="9691" y="4594"/>
                    <a:pt x="9026" y="4911"/>
                  </a:cubicBezTo>
                  <a:cubicBezTo>
                    <a:pt x="9058" y="4816"/>
                    <a:pt x="9089" y="4784"/>
                    <a:pt x="9058" y="4689"/>
                  </a:cubicBezTo>
                  <a:cubicBezTo>
                    <a:pt x="8295" y="2585"/>
                    <a:pt x="6702" y="1"/>
                    <a:pt x="4371"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1"/>
            <p:cNvSpPr/>
            <p:nvPr/>
          </p:nvSpPr>
          <p:spPr>
            <a:xfrm>
              <a:off x="742739" y="2429454"/>
              <a:ext cx="307410" cy="177090"/>
            </a:xfrm>
            <a:custGeom>
              <a:avLst/>
              <a:gdLst/>
              <a:ahLst/>
              <a:cxnLst/>
              <a:rect l="l" t="t" r="r" b="b"/>
              <a:pathLst>
                <a:path w="9787" h="5638" extrusionOk="0">
                  <a:moveTo>
                    <a:pt x="9121" y="0"/>
                  </a:moveTo>
                  <a:cubicBezTo>
                    <a:pt x="6208" y="1615"/>
                    <a:pt x="3136" y="2977"/>
                    <a:pt x="127" y="4402"/>
                  </a:cubicBezTo>
                  <a:cubicBezTo>
                    <a:pt x="159" y="4497"/>
                    <a:pt x="127" y="4497"/>
                    <a:pt x="96" y="4497"/>
                  </a:cubicBezTo>
                  <a:cubicBezTo>
                    <a:pt x="1" y="4972"/>
                    <a:pt x="159" y="5416"/>
                    <a:pt x="476" y="5637"/>
                  </a:cubicBezTo>
                  <a:lnTo>
                    <a:pt x="507" y="5606"/>
                  </a:lnTo>
                  <a:cubicBezTo>
                    <a:pt x="3453" y="4022"/>
                    <a:pt x="6588" y="2090"/>
                    <a:pt x="9755" y="1109"/>
                  </a:cubicBezTo>
                  <a:lnTo>
                    <a:pt x="9786" y="1109"/>
                  </a:lnTo>
                  <a:cubicBezTo>
                    <a:pt x="9755" y="1109"/>
                    <a:pt x="9691" y="1045"/>
                    <a:pt x="9691" y="982"/>
                  </a:cubicBezTo>
                  <a:cubicBezTo>
                    <a:pt x="9660" y="792"/>
                    <a:pt x="9596" y="570"/>
                    <a:pt x="9470" y="380"/>
                  </a:cubicBezTo>
                  <a:cubicBezTo>
                    <a:pt x="9375" y="222"/>
                    <a:pt x="9216" y="95"/>
                    <a:pt x="9121" y="0"/>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1"/>
            <p:cNvSpPr/>
            <p:nvPr/>
          </p:nvSpPr>
          <p:spPr>
            <a:xfrm>
              <a:off x="744624" y="2328816"/>
              <a:ext cx="70767" cy="39074"/>
            </a:xfrm>
            <a:custGeom>
              <a:avLst/>
              <a:gdLst/>
              <a:ahLst/>
              <a:cxnLst/>
              <a:rect l="l" t="t" r="r" b="b"/>
              <a:pathLst>
                <a:path w="2253" h="1244" extrusionOk="0">
                  <a:moveTo>
                    <a:pt x="1695" y="0"/>
                  </a:moveTo>
                  <a:cubicBezTo>
                    <a:pt x="1014" y="0"/>
                    <a:pt x="351" y="426"/>
                    <a:pt x="67" y="1019"/>
                  </a:cubicBezTo>
                  <a:cubicBezTo>
                    <a:pt x="0" y="1131"/>
                    <a:pt x="107" y="1243"/>
                    <a:pt x="220" y="1243"/>
                  </a:cubicBezTo>
                  <a:cubicBezTo>
                    <a:pt x="267" y="1243"/>
                    <a:pt x="315" y="1224"/>
                    <a:pt x="352" y="1177"/>
                  </a:cubicBezTo>
                  <a:cubicBezTo>
                    <a:pt x="685" y="543"/>
                    <a:pt x="1277" y="225"/>
                    <a:pt x="2019" y="225"/>
                  </a:cubicBezTo>
                  <a:cubicBezTo>
                    <a:pt x="2054" y="225"/>
                    <a:pt x="2090" y="226"/>
                    <a:pt x="2126" y="227"/>
                  </a:cubicBezTo>
                  <a:cubicBezTo>
                    <a:pt x="2189" y="227"/>
                    <a:pt x="2253" y="101"/>
                    <a:pt x="2158" y="69"/>
                  </a:cubicBezTo>
                  <a:cubicBezTo>
                    <a:pt x="2005" y="22"/>
                    <a:pt x="1850" y="0"/>
                    <a:pt x="1695"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1"/>
            <p:cNvSpPr/>
            <p:nvPr/>
          </p:nvSpPr>
          <p:spPr>
            <a:xfrm>
              <a:off x="747734" y="2354478"/>
              <a:ext cx="55093" cy="73531"/>
            </a:xfrm>
            <a:custGeom>
              <a:avLst/>
              <a:gdLst/>
              <a:ahLst/>
              <a:cxnLst/>
              <a:rect l="l" t="t" r="r" b="b"/>
              <a:pathLst>
                <a:path w="1754" h="2341" extrusionOk="0">
                  <a:moveTo>
                    <a:pt x="1628" y="1"/>
                  </a:moveTo>
                  <a:cubicBezTo>
                    <a:pt x="1614" y="1"/>
                    <a:pt x="1599" y="4"/>
                    <a:pt x="1584" y="12"/>
                  </a:cubicBezTo>
                  <a:cubicBezTo>
                    <a:pt x="760" y="329"/>
                    <a:pt x="0" y="1311"/>
                    <a:pt x="285" y="2229"/>
                  </a:cubicBezTo>
                  <a:cubicBezTo>
                    <a:pt x="300" y="2301"/>
                    <a:pt x="374" y="2341"/>
                    <a:pt x="447" y="2341"/>
                  </a:cubicBezTo>
                  <a:cubicBezTo>
                    <a:pt x="534" y="2341"/>
                    <a:pt x="619" y="2286"/>
                    <a:pt x="602" y="2166"/>
                  </a:cubicBezTo>
                  <a:cubicBezTo>
                    <a:pt x="570" y="1754"/>
                    <a:pt x="570" y="1374"/>
                    <a:pt x="760" y="994"/>
                  </a:cubicBezTo>
                  <a:cubicBezTo>
                    <a:pt x="950" y="645"/>
                    <a:pt x="1235" y="329"/>
                    <a:pt x="1615" y="170"/>
                  </a:cubicBezTo>
                  <a:cubicBezTo>
                    <a:pt x="1754" y="170"/>
                    <a:pt x="1723" y="1"/>
                    <a:pt x="1628"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1"/>
            <p:cNvSpPr/>
            <p:nvPr/>
          </p:nvSpPr>
          <p:spPr>
            <a:xfrm>
              <a:off x="680076" y="2312200"/>
              <a:ext cx="279549" cy="214750"/>
            </a:xfrm>
            <a:custGeom>
              <a:avLst/>
              <a:gdLst/>
              <a:ahLst/>
              <a:cxnLst/>
              <a:rect l="l" t="t" r="r" b="b"/>
              <a:pathLst>
                <a:path w="8900" h="6837" extrusionOk="0">
                  <a:moveTo>
                    <a:pt x="3765" y="1291"/>
                  </a:moveTo>
                  <a:cubicBezTo>
                    <a:pt x="3873" y="1291"/>
                    <a:pt x="3920" y="1458"/>
                    <a:pt x="3833" y="1516"/>
                  </a:cubicBezTo>
                  <a:cubicBezTo>
                    <a:pt x="3421" y="1675"/>
                    <a:pt x="3136" y="1991"/>
                    <a:pt x="2946" y="2340"/>
                  </a:cubicBezTo>
                  <a:cubicBezTo>
                    <a:pt x="2756" y="2720"/>
                    <a:pt x="2756" y="3100"/>
                    <a:pt x="2787" y="3512"/>
                  </a:cubicBezTo>
                  <a:cubicBezTo>
                    <a:pt x="2787" y="3626"/>
                    <a:pt x="2711" y="3690"/>
                    <a:pt x="2629" y="3690"/>
                  </a:cubicBezTo>
                  <a:cubicBezTo>
                    <a:pt x="2552" y="3690"/>
                    <a:pt x="2470" y="3634"/>
                    <a:pt x="2439" y="3512"/>
                  </a:cubicBezTo>
                  <a:cubicBezTo>
                    <a:pt x="2154" y="2625"/>
                    <a:pt x="2914" y="1611"/>
                    <a:pt x="3738" y="1295"/>
                  </a:cubicBezTo>
                  <a:cubicBezTo>
                    <a:pt x="3747" y="1292"/>
                    <a:pt x="3756" y="1291"/>
                    <a:pt x="3765" y="1291"/>
                  </a:cubicBezTo>
                  <a:close/>
                  <a:moveTo>
                    <a:pt x="4419" y="0"/>
                  </a:moveTo>
                  <a:cubicBezTo>
                    <a:pt x="4015" y="0"/>
                    <a:pt x="3578" y="87"/>
                    <a:pt x="3104" y="281"/>
                  </a:cubicBezTo>
                  <a:cubicBezTo>
                    <a:pt x="1" y="1580"/>
                    <a:pt x="2439" y="5000"/>
                    <a:pt x="3643" y="6805"/>
                  </a:cubicBezTo>
                  <a:lnTo>
                    <a:pt x="3643" y="6837"/>
                  </a:lnTo>
                  <a:cubicBezTo>
                    <a:pt x="5416" y="6013"/>
                    <a:pt x="7094" y="5190"/>
                    <a:pt x="8900" y="4398"/>
                  </a:cubicBezTo>
                  <a:cubicBezTo>
                    <a:pt x="8836" y="4398"/>
                    <a:pt x="8773" y="4398"/>
                    <a:pt x="8741" y="4303"/>
                  </a:cubicBezTo>
                  <a:cubicBezTo>
                    <a:pt x="7807" y="2489"/>
                    <a:pt x="6581" y="0"/>
                    <a:pt x="4419" y="0"/>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1"/>
            <p:cNvSpPr/>
            <p:nvPr/>
          </p:nvSpPr>
          <p:spPr>
            <a:xfrm>
              <a:off x="808386" y="2502074"/>
              <a:ext cx="431762" cy="609260"/>
            </a:xfrm>
            <a:custGeom>
              <a:avLst/>
              <a:gdLst/>
              <a:ahLst/>
              <a:cxnLst/>
              <a:rect l="l" t="t" r="r" b="b"/>
              <a:pathLst>
                <a:path w="13746" h="19397" extrusionOk="0">
                  <a:moveTo>
                    <a:pt x="3342" y="6324"/>
                  </a:moveTo>
                  <a:cubicBezTo>
                    <a:pt x="3379" y="6324"/>
                    <a:pt x="3418" y="6345"/>
                    <a:pt x="3453" y="6397"/>
                  </a:cubicBezTo>
                  <a:cubicBezTo>
                    <a:pt x="3960" y="7062"/>
                    <a:pt x="4371" y="7854"/>
                    <a:pt x="4815" y="8551"/>
                  </a:cubicBezTo>
                  <a:cubicBezTo>
                    <a:pt x="4859" y="8640"/>
                    <a:pt x="4793" y="8730"/>
                    <a:pt x="4728" y="8730"/>
                  </a:cubicBezTo>
                  <a:cubicBezTo>
                    <a:pt x="4702" y="8730"/>
                    <a:pt x="4675" y="8714"/>
                    <a:pt x="4656" y="8677"/>
                  </a:cubicBezTo>
                  <a:cubicBezTo>
                    <a:pt x="4181" y="8012"/>
                    <a:pt x="3611" y="7284"/>
                    <a:pt x="3231" y="6587"/>
                  </a:cubicBezTo>
                  <a:cubicBezTo>
                    <a:pt x="3162" y="6472"/>
                    <a:pt x="3243" y="6324"/>
                    <a:pt x="3342" y="6324"/>
                  </a:cubicBezTo>
                  <a:close/>
                  <a:moveTo>
                    <a:pt x="6024" y="10462"/>
                  </a:moveTo>
                  <a:cubicBezTo>
                    <a:pt x="6119" y="10462"/>
                    <a:pt x="6221" y="10508"/>
                    <a:pt x="6271" y="10609"/>
                  </a:cubicBezTo>
                  <a:cubicBezTo>
                    <a:pt x="6303" y="10704"/>
                    <a:pt x="6303" y="10768"/>
                    <a:pt x="6335" y="10831"/>
                  </a:cubicBezTo>
                  <a:lnTo>
                    <a:pt x="6430" y="10768"/>
                  </a:lnTo>
                  <a:cubicBezTo>
                    <a:pt x="6398" y="10673"/>
                    <a:pt x="6461" y="10514"/>
                    <a:pt x="6620" y="10514"/>
                  </a:cubicBezTo>
                  <a:cubicBezTo>
                    <a:pt x="7918" y="10514"/>
                    <a:pt x="9280" y="10514"/>
                    <a:pt x="10578" y="10578"/>
                  </a:cubicBezTo>
                  <a:lnTo>
                    <a:pt x="10610" y="10578"/>
                  </a:lnTo>
                  <a:cubicBezTo>
                    <a:pt x="10673" y="10578"/>
                    <a:pt x="10673" y="10609"/>
                    <a:pt x="10673" y="10609"/>
                  </a:cubicBezTo>
                  <a:cubicBezTo>
                    <a:pt x="10768" y="10673"/>
                    <a:pt x="10768" y="10704"/>
                    <a:pt x="10768" y="10768"/>
                  </a:cubicBezTo>
                  <a:cubicBezTo>
                    <a:pt x="11718" y="12161"/>
                    <a:pt x="11813" y="14979"/>
                    <a:pt x="9755" y="15360"/>
                  </a:cubicBezTo>
                  <a:cubicBezTo>
                    <a:pt x="9629" y="15385"/>
                    <a:pt x="9506" y="15398"/>
                    <a:pt x="9386" y="15398"/>
                  </a:cubicBezTo>
                  <a:cubicBezTo>
                    <a:pt x="7456" y="15398"/>
                    <a:pt x="6305" y="12197"/>
                    <a:pt x="5828" y="10736"/>
                  </a:cubicBezTo>
                  <a:cubicBezTo>
                    <a:pt x="5752" y="10565"/>
                    <a:pt x="5881" y="10462"/>
                    <a:pt x="6024" y="10462"/>
                  </a:cubicBezTo>
                  <a:close/>
                  <a:moveTo>
                    <a:pt x="6145" y="0"/>
                  </a:moveTo>
                  <a:cubicBezTo>
                    <a:pt x="4181" y="1109"/>
                    <a:pt x="2028" y="2059"/>
                    <a:pt x="1" y="3104"/>
                  </a:cubicBezTo>
                  <a:cubicBezTo>
                    <a:pt x="1" y="3135"/>
                    <a:pt x="64" y="3135"/>
                    <a:pt x="64" y="3167"/>
                  </a:cubicBezTo>
                  <a:cubicBezTo>
                    <a:pt x="1458" y="5669"/>
                    <a:pt x="2788" y="8202"/>
                    <a:pt x="4118" y="10704"/>
                  </a:cubicBezTo>
                  <a:cubicBezTo>
                    <a:pt x="5385" y="13079"/>
                    <a:pt x="7000" y="17133"/>
                    <a:pt x="10167" y="17228"/>
                  </a:cubicBezTo>
                  <a:cubicBezTo>
                    <a:pt x="10206" y="17109"/>
                    <a:pt x="10320" y="17016"/>
                    <a:pt x="10430" y="17016"/>
                  </a:cubicBezTo>
                  <a:cubicBezTo>
                    <a:pt x="10497" y="17016"/>
                    <a:pt x="10562" y="17050"/>
                    <a:pt x="10610" y="17133"/>
                  </a:cubicBezTo>
                  <a:lnTo>
                    <a:pt x="11433" y="18938"/>
                  </a:lnTo>
                  <a:cubicBezTo>
                    <a:pt x="11528" y="19033"/>
                    <a:pt x="11560" y="19191"/>
                    <a:pt x="11655" y="19318"/>
                  </a:cubicBezTo>
                  <a:cubicBezTo>
                    <a:pt x="11774" y="19371"/>
                    <a:pt x="11888" y="19396"/>
                    <a:pt x="11998" y="19396"/>
                  </a:cubicBezTo>
                  <a:cubicBezTo>
                    <a:pt x="12152" y="19396"/>
                    <a:pt x="12299" y="19347"/>
                    <a:pt x="12447" y="19255"/>
                  </a:cubicBezTo>
                  <a:cubicBezTo>
                    <a:pt x="12637" y="19191"/>
                    <a:pt x="12922" y="19096"/>
                    <a:pt x="13080" y="18970"/>
                  </a:cubicBezTo>
                  <a:cubicBezTo>
                    <a:pt x="13745" y="18400"/>
                    <a:pt x="13112" y="17893"/>
                    <a:pt x="12764" y="17386"/>
                  </a:cubicBezTo>
                  <a:cubicBezTo>
                    <a:pt x="12415" y="16911"/>
                    <a:pt x="12003" y="16436"/>
                    <a:pt x="11813" y="15866"/>
                  </a:cubicBezTo>
                  <a:cubicBezTo>
                    <a:pt x="11813" y="15844"/>
                    <a:pt x="11829" y="15821"/>
                    <a:pt x="11850" y="15821"/>
                  </a:cubicBezTo>
                  <a:cubicBezTo>
                    <a:pt x="11858" y="15821"/>
                    <a:pt x="11868" y="15825"/>
                    <a:pt x="11877" y="15835"/>
                  </a:cubicBezTo>
                  <a:lnTo>
                    <a:pt x="11940" y="15835"/>
                  </a:lnTo>
                  <a:lnTo>
                    <a:pt x="11940" y="15771"/>
                  </a:lnTo>
                  <a:cubicBezTo>
                    <a:pt x="13239" y="13048"/>
                    <a:pt x="10863" y="9596"/>
                    <a:pt x="9723" y="7189"/>
                  </a:cubicBezTo>
                  <a:cubicBezTo>
                    <a:pt x="8552" y="4814"/>
                    <a:pt x="7285" y="2470"/>
                    <a:pt x="6145" y="63"/>
                  </a:cubicBezTo>
                  <a:lnTo>
                    <a:pt x="6145" y="0"/>
                  </a:lnTo>
                  <a:close/>
                </a:path>
              </a:pathLst>
            </a:custGeom>
            <a:solidFill>
              <a:srgbClr val="DDF0FA"/>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1"/>
            <p:cNvSpPr/>
            <p:nvPr/>
          </p:nvSpPr>
          <p:spPr>
            <a:xfrm>
              <a:off x="908678" y="2702124"/>
              <a:ext cx="52329" cy="75196"/>
            </a:xfrm>
            <a:custGeom>
              <a:avLst/>
              <a:gdLst/>
              <a:ahLst/>
              <a:cxnLst/>
              <a:rect l="l" t="t" r="r" b="b"/>
              <a:pathLst>
                <a:path w="1666" h="2394" extrusionOk="0">
                  <a:moveTo>
                    <a:pt x="197" y="0"/>
                  </a:moveTo>
                  <a:cubicBezTo>
                    <a:pt x="101" y="0"/>
                    <a:pt x="0" y="134"/>
                    <a:pt x="70" y="250"/>
                  </a:cubicBezTo>
                  <a:cubicBezTo>
                    <a:pt x="418" y="978"/>
                    <a:pt x="1020" y="1675"/>
                    <a:pt x="1463" y="2340"/>
                  </a:cubicBezTo>
                  <a:cubicBezTo>
                    <a:pt x="1482" y="2378"/>
                    <a:pt x="1510" y="2393"/>
                    <a:pt x="1538" y="2393"/>
                  </a:cubicBezTo>
                  <a:cubicBezTo>
                    <a:pt x="1602" y="2393"/>
                    <a:pt x="1666" y="2311"/>
                    <a:pt x="1622" y="2245"/>
                  </a:cubicBezTo>
                  <a:cubicBezTo>
                    <a:pt x="1210" y="1485"/>
                    <a:pt x="830" y="693"/>
                    <a:pt x="292" y="60"/>
                  </a:cubicBezTo>
                  <a:cubicBezTo>
                    <a:pt x="266" y="18"/>
                    <a:pt x="232" y="0"/>
                    <a:pt x="197"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1"/>
            <p:cNvSpPr/>
            <p:nvPr/>
          </p:nvSpPr>
          <p:spPr>
            <a:xfrm>
              <a:off x="989025" y="2833229"/>
              <a:ext cx="190439" cy="154192"/>
            </a:xfrm>
            <a:custGeom>
              <a:avLst/>
              <a:gdLst/>
              <a:ahLst/>
              <a:cxnLst/>
              <a:rect l="l" t="t" r="r" b="b"/>
              <a:pathLst>
                <a:path w="6063" h="4909" extrusionOk="0">
                  <a:moveTo>
                    <a:pt x="277" y="1"/>
                  </a:moveTo>
                  <a:cubicBezTo>
                    <a:pt x="133" y="1"/>
                    <a:pt x="0" y="115"/>
                    <a:pt x="77" y="288"/>
                  </a:cubicBezTo>
                  <a:cubicBezTo>
                    <a:pt x="618" y="1671"/>
                    <a:pt x="1787" y="4908"/>
                    <a:pt x="3692" y="4908"/>
                  </a:cubicBezTo>
                  <a:cubicBezTo>
                    <a:pt x="3794" y="4908"/>
                    <a:pt x="3898" y="4899"/>
                    <a:pt x="4004" y="4880"/>
                  </a:cubicBezTo>
                  <a:cubicBezTo>
                    <a:pt x="6062" y="4468"/>
                    <a:pt x="5967" y="1650"/>
                    <a:pt x="5017" y="288"/>
                  </a:cubicBezTo>
                  <a:cubicBezTo>
                    <a:pt x="5017" y="193"/>
                    <a:pt x="5017" y="161"/>
                    <a:pt x="4922" y="130"/>
                  </a:cubicBezTo>
                  <a:cubicBezTo>
                    <a:pt x="4922" y="130"/>
                    <a:pt x="4922" y="66"/>
                    <a:pt x="4859" y="66"/>
                  </a:cubicBezTo>
                  <a:lnTo>
                    <a:pt x="4827" y="66"/>
                  </a:lnTo>
                  <a:cubicBezTo>
                    <a:pt x="3529" y="3"/>
                    <a:pt x="2167" y="3"/>
                    <a:pt x="869" y="3"/>
                  </a:cubicBezTo>
                  <a:cubicBezTo>
                    <a:pt x="710" y="3"/>
                    <a:pt x="647" y="161"/>
                    <a:pt x="679" y="288"/>
                  </a:cubicBezTo>
                  <a:cubicBezTo>
                    <a:pt x="710" y="351"/>
                    <a:pt x="742" y="383"/>
                    <a:pt x="869" y="383"/>
                  </a:cubicBezTo>
                  <a:cubicBezTo>
                    <a:pt x="2231" y="383"/>
                    <a:pt x="3561" y="383"/>
                    <a:pt x="4859" y="320"/>
                  </a:cubicBezTo>
                  <a:cubicBezTo>
                    <a:pt x="4986" y="953"/>
                    <a:pt x="5271" y="1491"/>
                    <a:pt x="5302" y="2125"/>
                  </a:cubicBezTo>
                  <a:cubicBezTo>
                    <a:pt x="5382" y="3184"/>
                    <a:pt x="4775" y="4397"/>
                    <a:pt x="3723" y="4397"/>
                  </a:cubicBezTo>
                  <a:cubicBezTo>
                    <a:pt x="3517" y="4397"/>
                    <a:pt x="3293" y="4350"/>
                    <a:pt x="3054" y="4246"/>
                  </a:cubicBezTo>
                  <a:cubicBezTo>
                    <a:pt x="2326" y="3961"/>
                    <a:pt x="1850" y="2885"/>
                    <a:pt x="1502" y="2251"/>
                  </a:cubicBezTo>
                  <a:cubicBezTo>
                    <a:pt x="1154" y="1618"/>
                    <a:pt x="837" y="953"/>
                    <a:pt x="584" y="288"/>
                  </a:cubicBezTo>
                  <a:cubicBezTo>
                    <a:pt x="552" y="288"/>
                    <a:pt x="552" y="193"/>
                    <a:pt x="520" y="161"/>
                  </a:cubicBezTo>
                  <a:cubicBezTo>
                    <a:pt x="470" y="49"/>
                    <a:pt x="371" y="1"/>
                    <a:pt x="277"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51"/>
          <p:cNvGrpSpPr/>
          <p:nvPr/>
        </p:nvGrpSpPr>
        <p:grpSpPr>
          <a:xfrm rot="-953088">
            <a:off x="7912249" y="2180216"/>
            <a:ext cx="733130" cy="716672"/>
            <a:chOff x="7743620" y="2330669"/>
            <a:chExt cx="733141" cy="716682"/>
          </a:xfrm>
        </p:grpSpPr>
        <p:sp>
          <p:nvSpPr>
            <p:cNvPr id="1571" name="Google Shape;1571;p51"/>
            <p:cNvSpPr/>
            <p:nvPr/>
          </p:nvSpPr>
          <p:spPr>
            <a:xfrm>
              <a:off x="8122613" y="2636351"/>
              <a:ext cx="193014" cy="245720"/>
            </a:xfrm>
            <a:custGeom>
              <a:avLst/>
              <a:gdLst/>
              <a:ahLst/>
              <a:cxnLst/>
              <a:rect l="l" t="t" r="r" b="b"/>
              <a:pathLst>
                <a:path w="6145" h="7823" extrusionOk="0">
                  <a:moveTo>
                    <a:pt x="4656" y="0"/>
                  </a:moveTo>
                  <a:cubicBezTo>
                    <a:pt x="3167" y="2439"/>
                    <a:pt x="1584" y="4814"/>
                    <a:pt x="32" y="7189"/>
                  </a:cubicBezTo>
                  <a:lnTo>
                    <a:pt x="1" y="7221"/>
                  </a:lnTo>
                  <a:cubicBezTo>
                    <a:pt x="444" y="7348"/>
                    <a:pt x="792" y="7538"/>
                    <a:pt x="1141" y="7823"/>
                  </a:cubicBezTo>
                  <a:lnTo>
                    <a:pt x="1426" y="7823"/>
                  </a:lnTo>
                  <a:cubicBezTo>
                    <a:pt x="1457" y="7759"/>
                    <a:pt x="1457" y="7728"/>
                    <a:pt x="1457" y="7728"/>
                  </a:cubicBezTo>
                  <a:cubicBezTo>
                    <a:pt x="3072" y="5447"/>
                    <a:pt x="4624" y="3104"/>
                    <a:pt x="6144" y="697"/>
                  </a:cubicBezTo>
                  <a:cubicBezTo>
                    <a:pt x="5574" y="570"/>
                    <a:pt x="5099" y="317"/>
                    <a:pt x="4656" y="0"/>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1"/>
            <p:cNvSpPr/>
            <p:nvPr/>
          </p:nvSpPr>
          <p:spPr>
            <a:xfrm>
              <a:off x="7937608" y="2437401"/>
              <a:ext cx="295442" cy="83582"/>
            </a:xfrm>
            <a:custGeom>
              <a:avLst/>
              <a:gdLst/>
              <a:ahLst/>
              <a:cxnLst/>
              <a:rect l="l" t="t" r="r" b="b"/>
              <a:pathLst>
                <a:path w="9406" h="2661" extrusionOk="0">
                  <a:moveTo>
                    <a:pt x="665" y="1"/>
                  </a:moveTo>
                  <a:cubicBezTo>
                    <a:pt x="634" y="222"/>
                    <a:pt x="539" y="381"/>
                    <a:pt x="412" y="539"/>
                  </a:cubicBezTo>
                  <a:cubicBezTo>
                    <a:pt x="412" y="539"/>
                    <a:pt x="475" y="602"/>
                    <a:pt x="412" y="729"/>
                  </a:cubicBezTo>
                  <a:cubicBezTo>
                    <a:pt x="317" y="1046"/>
                    <a:pt x="158" y="1331"/>
                    <a:pt x="0" y="1584"/>
                  </a:cubicBezTo>
                  <a:cubicBezTo>
                    <a:pt x="2945" y="1679"/>
                    <a:pt x="5922" y="2027"/>
                    <a:pt x="8804" y="2661"/>
                  </a:cubicBezTo>
                  <a:lnTo>
                    <a:pt x="8867" y="2661"/>
                  </a:lnTo>
                  <a:cubicBezTo>
                    <a:pt x="8899" y="2059"/>
                    <a:pt x="9057" y="1426"/>
                    <a:pt x="9406" y="887"/>
                  </a:cubicBezTo>
                  <a:lnTo>
                    <a:pt x="9406" y="887"/>
                  </a:lnTo>
                  <a:cubicBezTo>
                    <a:pt x="9142" y="1067"/>
                    <a:pt x="8804" y="1130"/>
                    <a:pt x="8438" y="1130"/>
                  </a:cubicBezTo>
                  <a:cubicBezTo>
                    <a:pt x="7706" y="1130"/>
                    <a:pt x="6862" y="877"/>
                    <a:pt x="6271" y="792"/>
                  </a:cubicBezTo>
                  <a:cubicBezTo>
                    <a:pt x="4434" y="571"/>
                    <a:pt x="2534" y="317"/>
                    <a:pt x="665" y="1"/>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1"/>
            <p:cNvSpPr/>
            <p:nvPr/>
          </p:nvSpPr>
          <p:spPr>
            <a:xfrm>
              <a:off x="8000271" y="2868220"/>
              <a:ext cx="187047" cy="169551"/>
            </a:xfrm>
            <a:custGeom>
              <a:avLst/>
              <a:gdLst/>
              <a:ahLst/>
              <a:cxnLst/>
              <a:rect l="l" t="t" r="r" b="b"/>
              <a:pathLst>
                <a:path w="5955" h="5398" extrusionOk="0">
                  <a:moveTo>
                    <a:pt x="4084" y="3161"/>
                  </a:moveTo>
                  <a:cubicBezTo>
                    <a:pt x="4123" y="3161"/>
                    <a:pt x="4156" y="3188"/>
                    <a:pt x="4117" y="3227"/>
                  </a:cubicBezTo>
                  <a:cubicBezTo>
                    <a:pt x="4022" y="3766"/>
                    <a:pt x="3642" y="4114"/>
                    <a:pt x="3136" y="4336"/>
                  </a:cubicBezTo>
                  <a:cubicBezTo>
                    <a:pt x="3124" y="4348"/>
                    <a:pt x="3111" y="4353"/>
                    <a:pt x="3098" y="4353"/>
                  </a:cubicBezTo>
                  <a:cubicBezTo>
                    <a:pt x="3041" y="4353"/>
                    <a:pt x="2983" y="4255"/>
                    <a:pt x="3009" y="4178"/>
                  </a:cubicBezTo>
                  <a:lnTo>
                    <a:pt x="3262" y="3703"/>
                  </a:lnTo>
                  <a:cubicBezTo>
                    <a:pt x="3283" y="3671"/>
                    <a:pt x="3322" y="3657"/>
                    <a:pt x="3361" y="3657"/>
                  </a:cubicBezTo>
                  <a:cubicBezTo>
                    <a:pt x="3438" y="3657"/>
                    <a:pt x="3516" y="3713"/>
                    <a:pt x="3452" y="3798"/>
                  </a:cubicBezTo>
                  <a:cubicBezTo>
                    <a:pt x="3452" y="3861"/>
                    <a:pt x="3421" y="3924"/>
                    <a:pt x="3389" y="3988"/>
                  </a:cubicBezTo>
                  <a:cubicBezTo>
                    <a:pt x="3642" y="3798"/>
                    <a:pt x="3896" y="3544"/>
                    <a:pt x="4022" y="3196"/>
                  </a:cubicBezTo>
                  <a:cubicBezTo>
                    <a:pt x="4034" y="3172"/>
                    <a:pt x="4060" y="3161"/>
                    <a:pt x="4084" y="3161"/>
                  </a:cubicBezTo>
                  <a:close/>
                  <a:moveTo>
                    <a:pt x="3059" y="0"/>
                  </a:moveTo>
                  <a:cubicBezTo>
                    <a:pt x="2570" y="0"/>
                    <a:pt x="2087" y="122"/>
                    <a:pt x="1647" y="377"/>
                  </a:cubicBezTo>
                  <a:cubicBezTo>
                    <a:pt x="285" y="1232"/>
                    <a:pt x="0" y="3069"/>
                    <a:pt x="919" y="4336"/>
                  </a:cubicBezTo>
                  <a:cubicBezTo>
                    <a:pt x="1416" y="5054"/>
                    <a:pt x="2244" y="5397"/>
                    <a:pt x="3075" y="5397"/>
                  </a:cubicBezTo>
                  <a:cubicBezTo>
                    <a:pt x="3674" y="5397"/>
                    <a:pt x="4273" y="5219"/>
                    <a:pt x="4751" y="4874"/>
                  </a:cubicBezTo>
                  <a:cubicBezTo>
                    <a:pt x="5384" y="4431"/>
                    <a:pt x="5796" y="3671"/>
                    <a:pt x="5922" y="2911"/>
                  </a:cubicBezTo>
                  <a:cubicBezTo>
                    <a:pt x="5954" y="2499"/>
                    <a:pt x="5922" y="979"/>
                    <a:pt x="5289" y="789"/>
                  </a:cubicBezTo>
                  <a:cubicBezTo>
                    <a:pt x="5289" y="811"/>
                    <a:pt x="5242" y="834"/>
                    <a:pt x="5202" y="834"/>
                  </a:cubicBezTo>
                  <a:cubicBezTo>
                    <a:pt x="5186" y="834"/>
                    <a:pt x="5172" y="830"/>
                    <a:pt x="5162" y="821"/>
                  </a:cubicBezTo>
                  <a:cubicBezTo>
                    <a:pt x="5131" y="821"/>
                    <a:pt x="5131" y="789"/>
                    <a:pt x="5067" y="789"/>
                  </a:cubicBezTo>
                  <a:lnTo>
                    <a:pt x="4972" y="789"/>
                  </a:lnTo>
                  <a:cubicBezTo>
                    <a:pt x="4963" y="791"/>
                    <a:pt x="4953" y="792"/>
                    <a:pt x="4944" y="792"/>
                  </a:cubicBezTo>
                  <a:cubicBezTo>
                    <a:pt x="4828" y="792"/>
                    <a:pt x="4726" y="623"/>
                    <a:pt x="4814" y="536"/>
                  </a:cubicBezTo>
                  <a:cubicBezTo>
                    <a:pt x="4272" y="186"/>
                    <a:pt x="3662" y="0"/>
                    <a:pt x="3059" y="0"/>
                  </a:cubicBezTo>
                  <a:close/>
                </a:path>
              </a:pathLst>
            </a:custGeom>
            <a:solidFill>
              <a:srgbClr val="F19D26"/>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1"/>
            <p:cNvSpPr/>
            <p:nvPr/>
          </p:nvSpPr>
          <p:spPr>
            <a:xfrm>
              <a:off x="7761524" y="2345652"/>
              <a:ext cx="205955" cy="168044"/>
            </a:xfrm>
            <a:custGeom>
              <a:avLst/>
              <a:gdLst/>
              <a:ahLst/>
              <a:cxnLst/>
              <a:rect l="l" t="t" r="r" b="b"/>
              <a:pathLst>
                <a:path w="6557" h="5350" extrusionOk="0">
                  <a:moveTo>
                    <a:pt x="4562" y="2778"/>
                  </a:moveTo>
                  <a:cubicBezTo>
                    <a:pt x="4606" y="2778"/>
                    <a:pt x="4656" y="2819"/>
                    <a:pt x="4656" y="2890"/>
                  </a:cubicBezTo>
                  <a:cubicBezTo>
                    <a:pt x="4498" y="3523"/>
                    <a:pt x="4213" y="4125"/>
                    <a:pt x="3801" y="4600"/>
                  </a:cubicBezTo>
                  <a:cubicBezTo>
                    <a:pt x="3777" y="4632"/>
                    <a:pt x="3742" y="4646"/>
                    <a:pt x="3707" y="4646"/>
                  </a:cubicBezTo>
                  <a:cubicBezTo>
                    <a:pt x="3602" y="4646"/>
                    <a:pt x="3485" y="4528"/>
                    <a:pt x="3579" y="4410"/>
                  </a:cubicBezTo>
                  <a:cubicBezTo>
                    <a:pt x="4023" y="3935"/>
                    <a:pt x="4276" y="3460"/>
                    <a:pt x="4498" y="2858"/>
                  </a:cubicBezTo>
                  <a:cubicBezTo>
                    <a:pt x="4498" y="2803"/>
                    <a:pt x="4528" y="2778"/>
                    <a:pt x="4562" y="2778"/>
                  </a:cubicBezTo>
                  <a:close/>
                  <a:moveTo>
                    <a:pt x="3018" y="1"/>
                  </a:moveTo>
                  <a:cubicBezTo>
                    <a:pt x="1947" y="1"/>
                    <a:pt x="999" y="648"/>
                    <a:pt x="571" y="1655"/>
                  </a:cubicBezTo>
                  <a:cubicBezTo>
                    <a:pt x="1" y="3017"/>
                    <a:pt x="761" y="4600"/>
                    <a:pt x="2059" y="5138"/>
                  </a:cubicBezTo>
                  <a:cubicBezTo>
                    <a:pt x="2394" y="5283"/>
                    <a:pt x="2731" y="5349"/>
                    <a:pt x="3059" y="5349"/>
                  </a:cubicBezTo>
                  <a:cubicBezTo>
                    <a:pt x="4094" y="5349"/>
                    <a:pt x="5038" y="4691"/>
                    <a:pt x="5543" y="3777"/>
                  </a:cubicBezTo>
                  <a:cubicBezTo>
                    <a:pt x="5479" y="3777"/>
                    <a:pt x="5448" y="3682"/>
                    <a:pt x="5479" y="3618"/>
                  </a:cubicBezTo>
                  <a:cubicBezTo>
                    <a:pt x="6556" y="2257"/>
                    <a:pt x="5163" y="546"/>
                    <a:pt x="3864" y="135"/>
                  </a:cubicBezTo>
                  <a:cubicBezTo>
                    <a:pt x="3579" y="44"/>
                    <a:pt x="3295" y="1"/>
                    <a:pt x="3018" y="1"/>
                  </a:cubicBezTo>
                  <a:close/>
                </a:path>
              </a:pathLst>
            </a:custGeom>
            <a:solidFill>
              <a:srgbClr val="F19D26"/>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1"/>
            <p:cNvSpPr/>
            <p:nvPr/>
          </p:nvSpPr>
          <p:spPr>
            <a:xfrm>
              <a:off x="8208174" y="2420816"/>
              <a:ext cx="254672" cy="227628"/>
            </a:xfrm>
            <a:custGeom>
              <a:avLst/>
              <a:gdLst/>
              <a:ahLst/>
              <a:cxnLst/>
              <a:rect l="l" t="t" r="r" b="b"/>
              <a:pathLst>
                <a:path w="8108" h="7247" extrusionOk="0">
                  <a:moveTo>
                    <a:pt x="2107" y="1692"/>
                  </a:moveTo>
                  <a:cubicBezTo>
                    <a:pt x="2153" y="1692"/>
                    <a:pt x="2207" y="1751"/>
                    <a:pt x="2185" y="1795"/>
                  </a:cubicBezTo>
                  <a:cubicBezTo>
                    <a:pt x="2059" y="2049"/>
                    <a:pt x="1995" y="2365"/>
                    <a:pt x="1995" y="2650"/>
                  </a:cubicBezTo>
                  <a:cubicBezTo>
                    <a:pt x="1995" y="2904"/>
                    <a:pt x="2090" y="3189"/>
                    <a:pt x="2154" y="3474"/>
                  </a:cubicBezTo>
                  <a:cubicBezTo>
                    <a:pt x="2176" y="3563"/>
                    <a:pt x="2089" y="3667"/>
                    <a:pt x="2003" y="3667"/>
                  </a:cubicBezTo>
                  <a:cubicBezTo>
                    <a:pt x="1966" y="3667"/>
                    <a:pt x="1929" y="3648"/>
                    <a:pt x="1900" y="3601"/>
                  </a:cubicBezTo>
                  <a:cubicBezTo>
                    <a:pt x="1584" y="3030"/>
                    <a:pt x="1742" y="2239"/>
                    <a:pt x="2059" y="1732"/>
                  </a:cubicBezTo>
                  <a:cubicBezTo>
                    <a:pt x="2068" y="1703"/>
                    <a:pt x="2087" y="1692"/>
                    <a:pt x="2107" y="1692"/>
                  </a:cubicBezTo>
                  <a:close/>
                  <a:moveTo>
                    <a:pt x="4275" y="0"/>
                  </a:moveTo>
                  <a:cubicBezTo>
                    <a:pt x="3366" y="0"/>
                    <a:pt x="2438" y="314"/>
                    <a:pt x="1679" y="845"/>
                  </a:cubicBezTo>
                  <a:lnTo>
                    <a:pt x="1615" y="909"/>
                  </a:lnTo>
                  <a:cubicBezTo>
                    <a:pt x="0" y="2809"/>
                    <a:pt x="570" y="5121"/>
                    <a:pt x="2027" y="6387"/>
                  </a:cubicBezTo>
                  <a:cubicBezTo>
                    <a:pt x="2036" y="6383"/>
                    <a:pt x="2045" y="6381"/>
                    <a:pt x="2056" y="6381"/>
                  </a:cubicBezTo>
                  <a:cubicBezTo>
                    <a:pt x="2122" y="6381"/>
                    <a:pt x="2213" y="6459"/>
                    <a:pt x="2185" y="6514"/>
                  </a:cubicBezTo>
                  <a:cubicBezTo>
                    <a:pt x="2767" y="6970"/>
                    <a:pt x="3481" y="7246"/>
                    <a:pt x="4243" y="7246"/>
                  </a:cubicBezTo>
                  <a:cubicBezTo>
                    <a:pt x="5016" y="7246"/>
                    <a:pt x="5838" y="6962"/>
                    <a:pt x="6619" y="6292"/>
                  </a:cubicBezTo>
                  <a:cubicBezTo>
                    <a:pt x="8076" y="5026"/>
                    <a:pt x="8107" y="2714"/>
                    <a:pt x="6936" y="1225"/>
                  </a:cubicBezTo>
                  <a:cubicBezTo>
                    <a:pt x="6227" y="369"/>
                    <a:pt x="5262" y="0"/>
                    <a:pt x="4275" y="0"/>
                  </a:cubicBezTo>
                  <a:close/>
                </a:path>
              </a:pathLst>
            </a:custGeom>
            <a:solidFill>
              <a:srgbClr val="F19D26"/>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1"/>
            <p:cNvSpPr/>
            <p:nvPr/>
          </p:nvSpPr>
          <p:spPr>
            <a:xfrm>
              <a:off x="7743620" y="2330669"/>
              <a:ext cx="733141" cy="716682"/>
            </a:xfrm>
            <a:custGeom>
              <a:avLst/>
              <a:gdLst/>
              <a:ahLst/>
              <a:cxnLst/>
              <a:rect l="l" t="t" r="r" b="b"/>
              <a:pathLst>
                <a:path w="23341" h="22817" extrusionOk="0">
                  <a:moveTo>
                    <a:pt x="3558" y="510"/>
                  </a:moveTo>
                  <a:cubicBezTo>
                    <a:pt x="3827" y="510"/>
                    <a:pt x="4100" y="553"/>
                    <a:pt x="4371" y="643"/>
                  </a:cubicBezTo>
                  <a:cubicBezTo>
                    <a:pt x="5701" y="1087"/>
                    <a:pt x="7063" y="2765"/>
                    <a:pt x="6018" y="4127"/>
                  </a:cubicBezTo>
                  <a:cubicBezTo>
                    <a:pt x="5954" y="4159"/>
                    <a:pt x="6018" y="4285"/>
                    <a:pt x="6081" y="4285"/>
                  </a:cubicBezTo>
                  <a:cubicBezTo>
                    <a:pt x="5592" y="5239"/>
                    <a:pt x="4613" y="5890"/>
                    <a:pt x="3550" y="5890"/>
                  </a:cubicBezTo>
                  <a:cubicBezTo>
                    <a:pt x="3237" y="5890"/>
                    <a:pt x="2915" y="5833"/>
                    <a:pt x="2598" y="5710"/>
                  </a:cubicBezTo>
                  <a:cubicBezTo>
                    <a:pt x="1267" y="5109"/>
                    <a:pt x="539" y="3557"/>
                    <a:pt x="1109" y="2227"/>
                  </a:cubicBezTo>
                  <a:cubicBezTo>
                    <a:pt x="1538" y="1168"/>
                    <a:pt x="2509" y="510"/>
                    <a:pt x="3558" y="510"/>
                  </a:cubicBezTo>
                  <a:close/>
                  <a:moveTo>
                    <a:pt x="6778" y="3399"/>
                  </a:moveTo>
                  <a:cubicBezTo>
                    <a:pt x="8646" y="3715"/>
                    <a:pt x="10546" y="3969"/>
                    <a:pt x="12415" y="4190"/>
                  </a:cubicBezTo>
                  <a:cubicBezTo>
                    <a:pt x="13006" y="4275"/>
                    <a:pt x="13851" y="4528"/>
                    <a:pt x="14583" y="4528"/>
                  </a:cubicBezTo>
                  <a:cubicBezTo>
                    <a:pt x="14948" y="4528"/>
                    <a:pt x="15286" y="4465"/>
                    <a:pt x="15550" y="4285"/>
                  </a:cubicBezTo>
                  <a:lnTo>
                    <a:pt x="15550" y="4285"/>
                  </a:lnTo>
                  <a:cubicBezTo>
                    <a:pt x="15170" y="4887"/>
                    <a:pt x="15043" y="5457"/>
                    <a:pt x="14948" y="6059"/>
                  </a:cubicBezTo>
                  <a:cubicBezTo>
                    <a:pt x="12067" y="5394"/>
                    <a:pt x="9090" y="5077"/>
                    <a:pt x="6208" y="4982"/>
                  </a:cubicBezTo>
                  <a:cubicBezTo>
                    <a:pt x="6366" y="4729"/>
                    <a:pt x="6524" y="4444"/>
                    <a:pt x="6651" y="4127"/>
                  </a:cubicBezTo>
                  <a:cubicBezTo>
                    <a:pt x="6683" y="4032"/>
                    <a:pt x="6651" y="3969"/>
                    <a:pt x="6556" y="3937"/>
                  </a:cubicBezTo>
                  <a:cubicBezTo>
                    <a:pt x="6683" y="3779"/>
                    <a:pt x="6746" y="3620"/>
                    <a:pt x="6778" y="3399"/>
                  </a:cubicBezTo>
                  <a:close/>
                  <a:moveTo>
                    <a:pt x="19028" y="2870"/>
                  </a:moveTo>
                  <a:cubicBezTo>
                    <a:pt x="20027" y="2870"/>
                    <a:pt x="21002" y="3239"/>
                    <a:pt x="21694" y="4095"/>
                  </a:cubicBezTo>
                  <a:cubicBezTo>
                    <a:pt x="22897" y="5584"/>
                    <a:pt x="22834" y="7896"/>
                    <a:pt x="21377" y="9162"/>
                  </a:cubicBezTo>
                  <a:cubicBezTo>
                    <a:pt x="20590" y="9821"/>
                    <a:pt x="19763" y="10105"/>
                    <a:pt x="18985" y="10105"/>
                  </a:cubicBezTo>
                  <a:cubicBezTo>
                    <a:pt x="18229" y="10105"/>
                    <a:pt x="17521" y="9837"/>
                    <a:pt x="16944" y="9384"/>
                  </a:cubicBezTo>
                  <a:cubicBezTo>
                    <a:pt x="16944" y="9306"/>
                    <a:pt x="16879" y="9249"/>
                    <a:pt x="16821" y="9249"/>
                  </a:cubicBezTo>
                  <a:cubicBezTo>
                    <a:pt x="16809" y="9249"/>
                    <a:pt x="16796" y="9252"/>
                    <a:pt x="16785" y="9257"/>
                  </a:cubicBezTo>
                  <a:cubicBezTo>
                    <a:pt x="15297" y="8054"/>
                    <a:pt x="14758" y="5679"/>
                    <a:pt x="16374" y="3747"/>
                  </a:cubicBezTo>
                  <a:cubicBezTo>
                    <a:pt x="16405" y="3747"/>
                    <a:pt x="16405" y="3715"/>
                    <a:pt x="16405" y="3715"/>
                  </a:cubicBezTo>
                  <a:cubicBezTo>
                    <a:pt x="17165" y="3184"/>
                    <a:pt x="18107" y="2870"/>
                    <a:pt x="19028" y="2870"/>
                  </a:cubicBezTo>
                  <a:close/>
                  <a:moveTo>
                    <a:pt x="16722" y="9732"/>
                  </a:moveTo>
                  <a:cubicBezTo>
                    <a:pt x="17165" y="10049"/>
                    <a:pt x="17672" y="10302"/>
                    <a:pt x="18210" y="10429"/>
                  </a:cubicBezTo>
                  <a:cubicBezTo>
                    <a:pt x="16690" y="12804"/>
                    <a:pt x="15138" y="15179"/>
                    <a:pt x="13523" y="17460"/>
                  </a:cubicBezTo>
                  <a:cubicBezTo>
                    <a:pt x="13492" y="17491"/>
                    <a:pt x="13492" y="17491"/>
                    <a:pt x="13492" y="17555"/>
                  </a:cubicBezTo>
                  <a:cubicBezTo>
                    <a:pt x="13444" y="17523"/>
                    <a:pt x="13405" y="17507"/>
                    <a:pt x="13361" y="17507"/>
                  </a:cubicBezTo>
                  <a:cubicBezTo>
                    <a:pt x="13318" y="17507"/>
                    <a:pt x="13270" y="17523"/>
                    <a:pt x="13207" y="17555"/>
                  </a:cubicBezTo>
                  <a:cubicBezTo>
                    <a:pt x="12858" y="17270"/>
                    <a:pt x="12447" y="17080"/>
                    <a:pt x="12035" y="16985"/>
                  </a:cubicBezTo>
                  <a:lnTo>
                    <a:pt x="12067" y="16953"/>
                  </a:lnTo>
                  <a:cubicBezTo>
                    <a:pt x="13650" y="14578"/>
                    <a:pt x="15265" y="12203"/>
                    <a:pt x="16722" y="9732"/>
                  </a:cubicBezTo>
                  <a:close/>
                  <a:moveTo>
                    <a:pt x="11190" y="17114"/>
                  </a:moveTo>
                  <a:cubicBezTo>
                    <a:pt x="11795" y="17114"/>
                    <a:pt x="12397" y="17300"/>
                    <a:pt x="12922" y="17650"/>
                  </a:cubicBezTo>
                  <a:cubicBezTo>
                    <a:pt x="12864" y="17765"/>
                    <a:pt x="12911" y="17907"/>
                    <a:pt x="13040" y="17907"/>
                  </a:cubicBezTo>
                  <a:cubicBezTo>
                    <a:pt x="13053" y="17907"/>
                    <a:pt x="13066" y="17906"/>
                    <a:pt x="13080" y="17903"/>
                  </a:cubicBezTo>
                  <a:lnTo>
                    <a:pt x="13207" y="17903"/>
                  </a:lnTo>
                  <a:cubicBezTo>
                    <a:pt x="13238" y="17903"/>
                    <a:pt x="13238" y="17935"/>
                    <a:pt x="13302" y="17935"/>
                  </a:cubicBezTo>
                  <a:cubicBezTo>
                    <a:pt x="13311" y="17944"/>
                    <a:pt x="13320" y="17948"/>
                    <a:pt x="13330" y="17948"/>
                  </a:cubicBezTo>
                  <a:cubicBezTo>
                    <a:pt x="13352" y="17948"/>
                    <a:pt x="13374" y="17925"/>
                    <a:pt x="13397" y="17903"/>
                  </a:cubicBezTo>
                  <a:cubicBezTo>
                    <a:pt x="14093" y="18093"/>
                    <a:pt x="14125" y="19613"/>
                    <a:pt x="14030" y="20025"/>
                  </a:cubicBezTo>
                  <a:cubicBezTo>
                    <a:pt x="13967" y="20785"/>
                    <a:pt x="13555" y="21513"/>
                    <a:pt x="12890" y="21988"/>
                  </a:cubicBezTo>
                  <a:cubicBezTo>
                    <a:pt x="12418" y="22329"/>
                    <a:pt x="11827" y="22502"/>
                    <a:pt x="11236" y="22502"/>
                  </a:cubicBezTo>
                  <a:cubicBezTo>
                    <a:pt x="10398" y="22502"/>
                    <a:pt x="9559" y="22155"/>
                    <a:pt x="9058" y="21450"/>
                  </a:cubicBezTo>
                  <a:cubicBezTo>
                    <a:pt x="8140" y="20183"/>
                    <a:pt x="8425" y="18346"/>
                    <a:pt x="9755" y="17491"/>
                  </a:cubicBezTo>
                  <a:cubicBezTo>
                    <a:pt x="10208" y="17236"/>
                    <a:pt x="10700" y="17114"/>
                    <a:pt x="11190" y="17114"/>
                  </a:cubicBezTo>
                  <a:close/>
                  <a:moveTo>
                    <a:pt x="3536" y="1"/>
                  </a:moveTo>
                  <a:cubicBezTo>
                    <a:pt x="2482" y="1"/>
                    <a:pt x="1480" y="557"/>
                    <a:pt x="887" y="1594"/>
                  </a:cubicBezTo>
                  <a:cubicBezTo>
                    <a:pt x="1" y="3240"/>
                    <a:pt x="729" y="5267"/>
                    <a:pt x="2439" y="6027"/>
                  </a:cubicBezTo>
                  <a:cubicBezTo>
                    <a:pt x="2811" y="6176"/>
                    <a:pt x="3192" y="6246"/>
                    <a:pt x="3565" y="6246"/>
                  </a:cubicBezTo>
                  <a:cubicBezTo>
                    <a:pt x="4462" y="6246"/>
                    <a:pt x="5319" y="5843"/>
                    <a:pt x="5923" y="5172"/>
                  </a:cubicBezTo>
                  <a:cubicBezTo>
                    <a:pt x="5954" y="5267"/>
                    <a:pt x="6018" y="5299"/>
                    <a:pt x="6081" y="5299"/>
                  </a:cubicBezTo>
                  <a:cubicBezTo>
                    <a:pt x="9058" y="5457"/>
                    <a:pt x="11972" y="5774"/>
                    <a:pt x="14917" y="6249"/>
                  </a:cubicBezTo>
                  <a:lnTo>
                    <a:pt x="14948" y="6249"/>
                  </a:lnTo>
                  <a:cubicBezTo>
                    <a:pt x="14948" y="7579"/>
                    <a:pt x="15582" y="8782"/>
                    <a:pt x="16532" y="9574"/>
                  </a:cubicBezTo>
                  <a:cubicBezTo>
                    <a:pt x="14885" y="11886"/>
                    <a:pt x="13302" y="14293"/>
                    <a:pt x="11750" y="16668"/>
                  </a:cubicBezTo>
                  <a:cubicBezTo>
                    <a:pt x="11718" y="16763"/>
                    <a:pt x="11718" y="16795"/>
                    <a:pt x="11750" y="16858"/>
                  </a:cubicBezTo>
                  <a:cubicBezTo>
                    <a:pt x="11553" y="16822"/>
                    <a:pt x="11353" y="16804"/>
                    <a:pt x="11154" y="16804"/>
                  </a:cubicBezTo>
                  <a:cubicBezTo>
                    <a:pt x="10298" y="16804"/>
                    <a:pt x="9447" y="17134"/>
                    <a:pt x="8805" y="17776"/>
                  </a:cubicBezTo>
                  <a:cubicBezTo>
                    <a:pt x="7696" y="19138"/>
                    <a:pt x="8045" y="21418"/>
                    <a:pt x="9533" y="22368"/>
                  </a:cubicBezTo>
                  <a:cubicBezTo>
                    <a:pt x="10021" y="22675"/>
                    <a:pt x="10568" y="22816"/>
                    <a:pt x="11113" y="22816"/>
                  </a:cubicBezTo>
                  <a:cubicBezTo>
                    <a:pt x="12372" y="22816"/>
                    <a:pt x="13626" y="22063"/>
                    <a:pt x="14157" y="20848"/>
                  </a:cubicBezTo>
                  <a:cubicBezTo>
                    <a:pt x="14442" y="20215"/>
                    <a:pt x="14537" y="18251"/>
                    <a:pt x="13840" y="17650"/>
                  </a:cubicBezTo>
                  <a:cubicBezTo>
                    <a:pt x="15550" y="15401"/>
                    <a:pt x="17039" y="13026"/>
                    <a:pt x="18400" y="10524"/>
                  </a:cubicBezTo>
                  <a:lnTo>
                    <a:pt x="18400" y="10397"/>
                  </a:lnTo>
                  <a:cubicBezTo>
                    <a:pt x="18615" y="10444"/>
                    <a:pt x="18835" y="10469"/>
                    <a:pt x="19059" y="10469"/>
                  </a:cubicBezTo>
                  <a:cubicBezTo>
                    <a:pt x="19894" y="10469"/>
                    <a:pt x="20782" y="10133"/>
                    <a:pt x="21631" y="9384"/>
                  </a:cubicBezTo>
                  <a:cubicBezTo>
                    <a:pt x="23341" y="7832"/>
                    <a:pt x="23309" y="5014"/>
                    <a:pt x="21662" y="3430"/>
                  </a:cubicBezTo>
                  <a:cubicBezTo>
                    <a:pt x="20927" y="2726"/>
                    <a:pt x="19967" y="2393"/>
                    <a:pt x="19001" y="2393"/>
                  </a:cubicBezTo>
                  <a:cubicBezTo>
                    <a:pt x="18012" y="2393"/>
                    <a:pt x="17016" y="2742"/>
                    <a:pt x="16247" y="3399"/>
                  </a:cubicBezTo>
                  <a:cubicBezTo>
                    <a:pt x="16234" y="3386"/>
                    <a:pt x="16210" y="3378"/>
                    <a:pt x="16182" y="3378"/>
                  </a:cubicBezTo>
                  <a:cubicBezTo>
                    <a:pt x="16142" y="3378"/>
                    <a:pt x="16094" y="3393"/>
                    <a:pt x="16057" y="3430"/>
                  </a:cubicBezTo>
                  <a:cubicBezTo>
                    <a:pt x="15867" y="3652"/>
                    <a:pt x="15709" y="3842"/>
                    <a:pt x="15582" y="4032"/>
                  </a:cubicBezTo>
                  <a:cubicBezTo>
                    <a:pt x="15582" y="4010"/>
                    <a:pt x="15566" y="3987"/>
                    <a:pt x="15523" y="3987"/>
                  </a:cubicBezTo>
                  <a:cubicBezTo>
                    <a:pt x="15505" y="3987"/>
                    <a:pt x="15483" y="3991"/>
                    <a:pt x="15455" y="4000"/>
                  </a:cubicBezTo>
                  <a:cubicBezTo>
                    <a:pt x="15280" y="4097"/>
                    <a:pt x="15064" y="4132"/>
                    <a:pt x="14827" y="4132"/>
                  </a:cubicBezTo>
                  <a:cubicBezTo>
                    <a:pt x="14210" y="4132"/>
                    <a:pt x="13457" y="3888"/>
                    <a:pt x="12953" y="3842"/>
                  </a:cubicBezTo>
                  <a:cubicBezTo>
                    <a:pt x="12288" y="3747"/>
                    <a:pt x="11623" y="3652"/>
                    <a:pt x="10958" y="3557"/>
                  </a:cubicBezTo>
                  <a:cubicBezTo>
                    <a:pt x="9565" y="3367"/>
                    <a:pt x="8171" y="3145"/>
                    <a:pt x="6746" y="3019"/>
                  </a:cubicBezTo>
                  <a:cubicBezTo>
                    <a:pt x="6746" y="2005"/>
                    <a:pt x="5923" y="897"/>
                    <a:pt x="5099" y="422"/>
                  </a:cubicBezTo>
                  <a:cubicBezTo>
                    <a:pt x="4595" y="138"/>
                    <a:pt x="4059" y="1"/>
                    <a:pt x="3536"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1"/>
            <p:cNvSpPr/>
            <p:nvPr/>
          </p:nvSpPr>
          <p:spPr>
            <a:xfrm>
              <a:off x="8095035" y="2967507"/>
              <a:ext cx="35807" cy="36122"/>
            </a:xfrm>
            <a:custGeom>
              <a:avLst/>
              <a:gdLst/>
              <a:ahLst/>
              <a:cxnLst/>
              <a:rect l="l" t="t" r="r" b="b"/>
              <a:pathLst>
                <a:path w="1140" h="1150" extrusionOk="0">
                  <a:moveTo>
                    <a:pt x="1067" y="0"/>
                  </a:moveTo>
                  <a:cubicBezTo>
                    <a:pt x="1043" y="0"/>
                    <a:pt x="1017" y="11"/>
                    <a:pt x="1005" y="35"/>
                  </a:cubicBezTo>
                  <a:cubicBezTo>
                    <a:pt x="879" y="383"/>
                    <a:pt x="625" y="637"/>
                    <a:pt x="372" y="827"/>
                  </a:cubicBezTo>
                  <a:cubicBezTo>
                    <a:pt x="404" y="763"/>
                    <a:pt x="435" y="700"/>
                    <a:pt x="435" y="637"/>
                  </a:cubicBezTo>
                  <a:cubicBezTo>
                    <a:pt x="499" y="552"/>
                    <a:pt x="421" y="496"/>
                    <a:pt x="344" y="496"/>
                  </a:cubicBezTo>
                  <a:cubicBezTo>
                    <a:pt x="305" y="496"/>
                    <a:pt x="266" y="510"/>
                    <a:pt x="245" y="542"/>
                  </a:cubicBezTo>
                  <a:cubicBezTo>
                    <a:pt x="150" y="668"/>
                    <a:pt x="87" y="827"/>
                    <a:pt x="55" y="985"/>
                  </a:cubicBezTo>
                  <a:cubicBezTo>
                    <a:pt x="0" y="1067"/>
                    <a:pt x="64" y="1149"/>
                    <a:pt x="123" y="1149"/>
                  </a:cubicBezTo>
                  <a:cubicBezTo>
                    <a:pt x="133" y="1149"/>
                    <a:pt x="142" y="1147"/>
                    <a:pt x="150" y="1143"/>
                  </a:cubicBezTo>
                  <a:cubicBezTo>
                    <a:pt x="625" y="953"/>
                    <a:pt x="1005" y="605"/>
                    <a:pt x="1100" y="66"/>
                  </a:cubicBezTo>
                  <a:cubicBezTo>
                    <a:pt x="1139" y="27"/>
                    <a:pt x="1106" y="0"/>
                    <a:pt x="1067"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1"/>
            <p:cNvSpPr/>
            <p:nvPr/>
          </p:nvSpPr>
          <p:spPr>
            <a:xfrm>
              <a:off x="7870956" y="2434197"/>
              <a:ext cx="35839" cy="57417"/>
            </a:xfrm>
            <a:custGeom>
              <a:avLst/>
              <a:gdLst/>
              <a:ahLst/>
              <a:cxnLst/>
              <a:rect l="l" t="t" r="r" b="b"/>
              <a:pathLst>
                <a:path w="1141" h="1828" extrusionOk="0">
                  <a:moveTo>
                    <a:pt x="1038" y="0"/>
                  </a:moveTo>
                  <a:cubicBezTo>
                    <a:pt x="1007" y="0"/>
                    <a:pt x="982" y="20"/>
                    <a:pt x="982" y="71"/>
                  </a:cubicBezTo>
                  <a:cubicBezTo>
                    <a:pt x="760" y="641"/>
                    <a:pt x="475" y="1116"/>
                    <a:pt x="95" y="1591"/>
                  </a:cubicBezTo>
                  <a:cubicBezTo>
                    <a:pt x="1" y="1709"/>
                    <a:pt x="118" y="1827"/>
                    <a:pt x="223" y="1827"/>
                  </a:cubicBezTo>
                  <a:cubicBezTo>
                    <a:pt x="258" y="1827"/>
                    <a:pt x="293" y="1813"/>
                    <a:pt x="317" y="1781"/>
                  </a:cubicBezTo>
                  <a:cubicBezTo>
                    <a:pt x="729" y="1306"/>
                    <a:pt x="1045" y="704"/>
                    <a:pt x="1140" y="103"/>
                  </a:cubicBezTo>
                  <a:cubicBezTo>
                    <a:pt x="1140" y="46"/>
                    <a:pt x="1083" y="0"/>
                    <a:pt x="1038"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1"/>
            <p:cNvSpPr/>
            <p:nvPr/>
          </p:nvSpPr>
          <p:spPr>
            <a:xfrm>
              <a:off x="8258901" y="2473930"/>
              <a:ext cx="18626" cy="62066"/>
            </a:xfrm>
            <a:custGeom>
              <a:avLst/>
              <a:gdLst/>
              <a:ahLst/>
              <a:cxnLst/>
              <a:rect l="l" t="t" r="r" b="b"/>
              <a:pathLst>
                <a:path w="593" h="1976" extrusionOk="0">
                  <a:moveTo>
                    <a:pt x="492" y="1"/>
                  </a:moveTo>
                  <a:cubicBezTo>
                    <a:pt x="472" y="1"/>
                    <a:pt x="453" y="12"/>
                    <a:pt x="444" y="41"/>
                  </a:cubicBezTo>
                  <a:cubicBezTo>
                    <a:pt x="127" y="548"/>
                    <a:pt x="0" y="1339"/>
                    <a:pt x="317" y="1910"/>
                  </a:cubicBezTo>
                  <a:cubicBezTo>
                    <a:pt x="345" y="1957"/>
                    <a:pt x="382" y="1976"/>
                    <a:pt x="419" y="1976"/>
                  </a:cubicBezTo>
                  <a:cubicBezTo>
                    <a:pt x="506" y="1976"/>
                    <a:pt x="592" y="1872"/>
                    <a:pt x="570" y="1783"/>
                  </a:cubicBezTo>
                  <a:cubicBezTo>
                    <a:pt x="475" y="1498"/>
                    <a:pt x="349" y="1213"/>
                    <a:pt x="349" y="959"/>
                  </a:cubicBezTo>
                  <a:cubicBezTo>
                    <a:pt x="349" y="674"/>
                    <a:pt x="444" y="358"/>
                    <a:pt x="570" y="104"/>
                  </a:cubicBezTo>
                  <a:cubicBezTo>
                    <a:pt x="592" y="60"/>
                    <a:pt x="538" y="1"/>
                    <a:pt x="492"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51"/>
          <p:cNvGrpSpPr/>
          <p:nvPr/>
        </p:nvGrpSpPr>
        <p:grpSpPr>
          <a:xfrm>
            <a:off x="520233" y="576317"/>
            <a:ext cx="965920" cy="1364545"/>
            <a:chOff x="616408" y="576892"/>
            <a:chExt cx="965920" cy="1364545"/>
          </a:xfrm>
        </p:grpSpPr>
        <p:sp>
          <p:nvSpPr>
            <p:cNvPr id="1581" name="Google Shape;1581;p51"/>
            <p:cNvSpPr/>
            <p:nvPr/>
          </p:nvSpPr>
          <p:spPr>
            <a:xfrm>
              <a:off x="1039187" y="1206945"/>
              <a:ext cx="114427" cy="34834"/>
            </a:xfrm>
            <a:custGeom>
              <a:avLst/>
              <a:gdLst/>
              <a:ahLst/>
              <a:cxnLst/>
              <a:rect l="l" t="t" r="r" b="b"/>
              <a:pathLst>
                <a:path w="3643" h="1109" extrusionOk="0">
                  <a:moveTo>
                    <a:pt x="222" y="0"/>
                  </a:moveTo>
                  <a:lnTo>
                    <a:pt x="0" y="602"/>
                  </a:lnTo>
                  <a:cubicBezTo>
                    <a:pt x="1204" y="697"/>
                    <a:pt x="2439" y="855"/>
                    <a:pt x="3642" y="1109"/>
                  </a:cubicBezTo>
                  <a:cubicBezTo>
                    <a:pt x="3420" y="919"/>
                    <a:pt x="3262" y="634"/>
                    <a:pt x="3199" y="349"/>
                  </a:cubicBezTo>
                  <a:cubicBezTo>
                    <a:pt x="2280" y="254"/>
                    <a:pt x="1362" y="159"/>
                    <a:pt x="507" y="0"/>
                  </a:cubicBezTo>
                  <a:cubicBezTo>
                    <a:pt x="444" y="32"/>
                    <a:pt x="396" y="48"/>
                    <a:pt x="352" y="48"/>
                  </a:cubicBezTo>
                  <a:cubicBezTo>
                    <a:pt x="309" y="48"/>
                    <a:pt x="269" y="32"/>
                    <a:pt x="222" y="0"/>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1"/>
            <p:cNvSpPr/>
            <p:nvPr/>
          </p:nvSpPr>
          <p:spPr>
            <a:xfrm>
              <a:off x="1267977" y="1031866"/>
              <a:ext cx="65678" cy="114427"/>
            </a:xfrm>
            <a:custGeom>
              <a:avLst/>
              <a:gdLst/>
              <a:ahLst/>
              <a:cxnLst/>
              <a:rect l="l" t="t" r="r" b="b"/>
              <a:pathLst>
                <a:path w="2091" h="3643" extrusionOk="0">
                  <a:moveTo>
                    <a:pt x="982" y="0"/>
                  </a:moveTo>
                  <a:lnTo>
                    <a:pt x="855" y="222"/>
                  </a:lnTo>
                  <a:cubicBezTo>
                    <a:pt x="887" y="254"/>
                    <a:pt x="887" y="254"/>
                    <a:pt x="887" y="317"/>
                  </a:cubicBezTo>
                  <a:cubicBezTo>
                    <a:pt x="887" y="349"/>
                    <a:pt x="855" y="381"/>
                    <a:pt x="855" y="381"/>
                  </a:cubicBezTo>
                  <a:cubicBezTo>
                    <a:pt x="950" y="476"/>
                    <a:pt x="887" y="571"/>
                    <a:pt x="823" y="571"/>
                  </a:cubicBezTo>
                  <a:cubicBezTo>
                    <a:pt x="633" y="1426"/>
                    <a:pt x="348" y="2122"/>
                    <a:pt x="63" y="2882"/>
                  </a:cubicBezTo>
                  <a:cubicBezTo>
                    <a:pt x="63" y="2914"/>
                    <a:pt x="32" y="2946"/>
                    <a:pt x="0" y="2946"/>
                  </a:cubicBezTo>
                  <a:cubicBezTo>
                    <a:pt x="190" y="3167"/>
                    <a:pt x="380" y="3389"/>
                    <a:pt x="507" y="3642"/>
                  </a:cubicBezTo>
                  <a:cubicBezTo>
                    <a:pt x="1013" y="2566"/>
                    <a:pt x="1488" y="1521"/>
                    <a:pt x="2090" y="507"/>
                  </a:cubicBezTo>
                  <a:cubicBezTo>
                    <a:pt x="1742" y="349"/>
                    <a:pt x="1330" y="159"/>
                    <a:pt x="982" y="0"/>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1"/>
            <p:cNvSpPr/>
            <p:nvPr/>
          </p:nvSpPr>
          <p:spPr>
            <a:xfrm>
              <a:off x="1143625" y="1127352"/>
              <a:ext cx="139303" cy="108019"/>
            </a:xfrm>
            <a:custGeom>
              <a:avLst/>
              <a:gdLst/>
              <a:ahLst/>
              <a:cxnLst/>
              <a:rect l="l" t="t" r="r" b="b"/>
              <a:pathLst>
                <a:path w="4435" h="3439" extrusionOk="0">
                  <a:moveTo>
                    <a:pt x="3706" y="1"/>
                  </a:moveTo>
                  <a:cubicBezTo>
                    <a:pt x="2566" y="824"/>
                    <a:pt x="1299" y="1552"/>
                    <a:pt x="0" y="2218"/>
                  </a:cubicBezTo>
                  <a:cubicBezTo>
                    <a:pt x="0" y="2218"/>
                    <a:pt x="32" y="2249"/>
                    <a:pt x="32" y="2281"/>
                  </a:cubicBezTo>
                  <a:cubicBezTo>
                    <a:pt x="163" y="2881"/>
                    <a:pt x="293" y="3439"/>
                    <a:pt x="956" y="3439"/>
                  </a:cubicBezTo>
                  <a:cubicBezTo>
                    <a:pt x="1097" y="3439"/>
                    <a:pt x="1262" y="3413"/>
                    <a:pt x="1457" y="3358"/>
                  </a:cubicBezTo>
                  <a:cubicBezTo>
                    <a:pt x="1774" y="3294"/>
                    <a:pt x="2122" y="2883"/>
                    <a:pt x="2376" y="2724"/>
                  </a:cubicBezTo>
                  <a:cubicBezTo>
                    <a:pt x="3041" y="2249"/>
                    <a:pt x="3706" y="1774"/>
                    <a:pt x="4434" y="1394"/>
                  </a:cubicBezTo>
                  <a:lnTo>
                    <a:pt x="4434" y="1331"/>
                  </a:lnTo>
                  <a:cubicBezTo>
                    <a:pt x="4212" y="856"/>
                    <a:pt x="3991" y="381"/>
                    <a:pt x="3706" y="1"/>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1"/>
            <p:cNvSpPr/>
            <p:nvPr/>
          </p:nvSpPr>
          <p:spPr>
            <a:xfrm>
              <a:off x="999391" y="964240"/>
              <a:ext cx="286522" cy="203945"/>
            </a:xfrm>
            <a:custGeom>
              <a:avLst/>
              <a:gdLst/>
              <a:ahLst/>
              <a:cxnLst/>
              <a:rect l="l" t="t" r="r" b="b"/>
              <a:pathLst>
                <a:path w="9122" h="6493" extrusionOk="0">
                  <a:moveTo>
                    <a:pt x="7791" y="0"/>
                  </a:moveTo>
                  <a:cubicBezTo>
                    <a:pt x="5099" y="1583"/>
                    <a:pt x="2471" y="3167"/>
                    <a:pt x="0" y="5035"/>
                  </a:cubicBezTo>
                  <a:cubicBezTo>
                    <a:pt x="349" y="5510"/>
                    <a:pt x="634" y="5985"/>
                    <a:pt x="887" y="6492"/>
                  </a:cubicBezTo>
                  <a:cubicBezTo>
                    <a:pt x="887" y="6460"/>
                    <a:pt x="950" y="6460"/>
                    <a:pt x="950" y="6429"/>
                  </a:cubicBezTo>
                  <a:cubicBezTo>
                    <a:pt x="2312" y="5415"/>
                    <a:pt x="3706" y="4465"/>
                    <a:pt x="5162" y="3579"/>
                  </a:cubicBezTo>
                  <a:cubicBezTo>
                    <a:pt x="6398" y="2819"/>
                    <a:pt x="7759" y="1900"/>
                    <a:pt x="9121" y="1457"/>
                  </a:cubicBezTo>
                  <a:lnTo>
                    <a:pt x="9089" y="1393"/>
                  </a:lnTo>
                  <a:cubicBezTo>
                    <a:pt x="9058" y="1393"/>
                    <a:pt x="8963" y="1393"/>
                    <a:pt x="8931" y="1362"/>
                  </a:cubicBezTo>
                  <a:cubicBezTo>
                    <a:pt x="8551" y="950"/>
                    <a:pt x="8171" y="507"/>
                    <a:pt x="7823" y="95"/>
                  </a:cubicBezTo>
                  <a:cubicBezTo>
                    <a:pt x="7791" y="32"/>
                    <a:pt x="7791" y="0"/>
                    <a:pt x="7791" y="0"/>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1"/>
            <p:cNvSpPr/>
            <p:nvPr/>
          </p:nvSpPr>
          <p:spPr>
            <a:xfrm>
              <a:off x="768621" y="584242"/>
              <a:ext cx="98502" cy="60716"/>
            </a:xfrm>
            <a:custGeom>
              <a:avLst/>
              <a:gdLst/>
              <a:ahLst/>
              <a:cxnLst/>
              <a:rect l="l" t="t" r="r" b="b"/>
              <a:pathLst>
                <a:path w="3136" h="1933" extrusionOk="0">
                  <a:moveTo>
                    <a:pt x="3135" y="0"/>
                  </a:moveTo>
                  <a:lnTo>
                    <a:pt x="3135" y="0"/>
                  </a:lnTo>
                  <a:cubicBezTo>
                    <a:pt x="2629" y="222"/>
                    <a:pt x="2059" y="349"/>
                    <a:pt x="1584" y="634"/>
                  </a:cubicBezTo>
                  <a:cubicBezTo>
                    <a:pt x="950" y="982"/>
                    <a:pt x="475" y="1426"/>
                    <a:pt x="0" y="1932"/>
                  </a:cubicBezTo>
                  <a:cubicBezTo>
                    <a:pt x="63" y="1932"/>
                    <a:pt x="95" y="1901"/>
                    <a:pt x="127" y="1901"/>
                  </a:cubicBezTo>
                  <a:cubicBezTo>
                    <a:pt x="1394" y="1742"/>
                    <a:pt x="2375" y="1014"/>
                    <a:pt x="3135" y="0"/>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1"/>
            <p:cNvSpPr/>
            <p:nvPr/>
          </p:nvSpPr>
          <p:spPr>
            <a:xfrm>
              <a:off x="876860" y="934369"/>
              <a:ext cx="48937" cy="45984"/>
            </a:xfrm>
            <a:custGeom>
              <a:avLst/>
              <a:gdLst/>
              <a:ahLst/>
              <a:cxnLst/>
              <a:rect l="l" t="t" r="r" b="b"/>
              <a:pathLst>
                <a:path w="1558" h="1464" extrusionOk="0">
                  <a:moveTo>
                    <a:pt x="734" y="1"/>
                  </a:moveTo>
                  <a:lnTo>
                    <a:pt x="734" y="1"/>
                  </a:lnTo>
                  <a:cubicBezTo>
                    <a:pt x="766" y="33"/>
                    <a:pt x="734" y="33"/>
                    <a:pt x="671" y="96"/>
                  </a:cubicBezTo>
                  <a:cubicBezTo>
                    <a:pt x="1" y="340"/>
                    <a:pt x="34" y="1463"/>
                    <a:pt x="799" y="1463"/>
                  </a:cubicBezTo>
                  <a:cubicBezTo>
                    <a:pt x="829" y="1463"/>
                    <a:pt x="860" y="1461"/>
                    <a:pt x="893" y="1458"/>
                  </a:cubicBezTo>
                  <a:cubicBezTo>
                    <a:pt x="1241" y="1426"/>
                    <a:pt x="1558" y="1173"/>
                    <a:pt x="1558" y="793"/>
                  </a:cubicBezTo>
                  <a:cubicBezTo>
                    <a:pt x="1558" y="349"/>
                    <a:pt x="1114" y="33"/>
                    <a:pt x="734" y="1"/>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1"/>
            <p:cNvSpPr/>
            <p:nvPr/>
          </p:nvSpPr>
          <p:spPr>
            <a:xfrm>
              <a:off x="1059289" y="1583897"/>
              <a:ext cx="71426" cy="58580"/>
            </a:xfrm>
            <a:custGeom>
              <a:avLst/>
              <a:gdLst/>
              <a:ahLst/>
              <a:cxnLst/>
              <a:rect l="l" t="t" r="r" b="b"/>
              <a:pathLst>
                <a:path w="2274" h="1865" extrusionOk="0">
                  <a:moveTo>
                    <a:pt x="1040" y="1"/>
                  </a:moveTo>
                  <a:cubicBezTo>
                    <a:pt x="954" y="1"/>
                    <a:pt x="869" y="11"/>
                    <a:pt x="785" y="33"/>
                  </a:cubicBezTo>
                  <a:cubicBezTo>
                    <a:pt x="757" y="24"/>
                    <a:pt x="738" y="20"/>
                    <a:pt x="724" y="20"/>
                  </a:cubicBezTo>
                  <a:cubicBezTo>
                    <a:pt x="690" y="20"/>
                    <a:pt x="690" y="43"/>
                    <a:pt x="690" y="65"/>
                  </a:cubicBezTo>
                  <a:cubicBezTo>
                    <a:pt x="1" y="617"/>
                    <a:pt x="272" y="1864"/>
                    <a:pt x="1106" y="1864"/>
                  </a:cubicBezTo>
                  <a:cubicBezTo>
                    <a:pt x="1230" y="1864"/>
                    <a:pt x="1366" y="1837"/>
                    <a:pt x="1514" y="1775"/>
                  </a:cubicBezTo>
                  <a:cubicBezTo>
                    <a:pt x="1989" y="1585"/>
                    <a:pt x="2274" y="1047"/>
                    <a:pt x="2052" y="572"/>
                  </a:cubicBezTo>
                  <a:cubicBezTo>
                    <a:pt x="1843" y="232"/>
                    <a:pt x="1441" y="1"/>
                    <a:pt x="1040" y="1"/>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1"/>
            <p:cNvSpPr/>
            <p:nvPr/>
          </p:nvSpPr>
          <p:spPr>
            <a:xfrm>
              <a:off x="711926" y="1798804"/>
              <a:ext cx="750039" cy="126425"/>
            </a:xfrm>
            <a:custGeom>
              <a:avLst/>
              <a:gdLst/>
              <a:ahLst/>
              <a:cxnLst/>
              <a:rect l="l" t="t" r="r" b="b"/>
              <a:pathLst>
                <a:path w="23879" h="4025" extrusionOk="0">
                  <a:moveTo>
                    <a:pt x="22169" y="1791"/>
                  </a:moveTo>
                  <a:cubicBezTo>
                    <a:pt x="22226" y="1791"/>
                    <a:pt x="22280" y="1911"/>
                    <a:pt x="22200" y="1964"/>
                  </a:cubicBezTo>
                  <a:cubicBezTo>
                    <a:pt x="21629" y="2354"/>
                    <a:pt x="20944" y="2631"/>
                    <a:pt x="20225" y="2631"/>
                  </a:cubicBezTo>
                  <a:cubicBezTo>
                    <a:pt x="20187" y="2631"/>
                    <a:pt x="20148" y="2630"/>
                    <a:pt x="20110" y="2629"/>
                  </a:cubicBezTo>
                  <a:cubicBezTo>
                    <a:pt x="19952" y="2629"/>
                    <a:pt x="19952" y="2407"/>
                    <a:pt x="20110" y="2407"/>
                  </a:cubicBezTo>
                  <a:cubicBezTo>
                    <a:pt x="20838" y="2375"/>
                    <a:pt x="21472" y="2185"/>
                    <a:pt x="22137" y="1805"/>
                  </a:cubicBezTo>
                  <a:cubicBezTo>
                    <a:pt x="22147" y="1795"/>
                    <a:pt x="22158" y="1791"/>
                    <a:pt x="22169" y="1791"/>
                  </a:cubicBezTo>
                  <a:close/>
                  <a:moveTo>
                    <a:pt x="23720" y="0"/>
                  </a:moveTo>
                  <a:lnTo>
                    <a:pt x="23720" y="0"/>
                  </a:lnTo>
                  <a:cubicBezTo>
                    <a:pt x="23657" y="32"/>
                    <a:pt x="23657" y="127"/>
                    <a:pt x="23625" y="159"/>
                  </a:cubicBezTo>
                  <a:cubicBezTo>
                    <a:pt x="22833" y="1489"/>
                    <a:pt x="20142" y="1489"/>
                    <a:pt x="18843" y="1710"/>
                  </a:cubicBezTo>
                  <a:cubicBezTo>
                    <a:pt x="16468" y="1995"/>
                    <a:pt x="14061" y="2185"/>
                    <a:pt x="11623" y="2185"/>
                  </a:cubicBezTo>
                  <a:cubicBezTo>
                    <a:pt x="9216" y="2185"/>
                    <a:pt x="6809" y="1964"/>
                    <a:pt x="4434" y="1615"/>
                  </a:cubicBezTo>
                  <a:cubicBezTo>
                    <a:pt x="3325" y="1457"/>
                    <a:pt x="982" y="1457"/>
                    <a:pt x="32" y="412"/>
                  </a:cubicBezTo>
                  <a:lnTo>
                    <a:pt x="32" y="412"/>
                  </a:lnTo>
                  <a:cubicBezTo>
                    <a:pt x="0" y="1330"/>
                    <a:pt x="158" y="2185"/>
                    <a:pt x="602" y="3040"/>
                  </a:cubicBezTo>
                  <a:cubicBezTo>
                    <a:pt x="4545" y="3733"/>
                    <a:pt x="8488" y="4025"/>
                    <a:pt x="12486" y="4025"/>
                  </a:cubicBezTo>
                  <a:cubicBezTo>
                    <a:pt x="12694" y="4025"/>
                    <a:pt x="12902" y="4024"/>
                    <a:pt x="13111" y="4022"/>
                  </a:cubicBezTo>
                  <a:cubicBezTo>
                    <a:pt x="15011" y="3990"/>
                    <a:pt x="16943" y="3895"/>
                    <a:pt x="18843" y="3705"/>
                  </a:cubicBezTo>
                  <a:cubicBezTo>
                    <a:pt x="19920" y="3579"/>
                    <a:pt x="21187" y="3642"/>
                    <a:pt x="22168" y="3230"/>
                  </a:cubicBezTo>
                  <a:cubicBezTo>
                    <a:pt x="23752" y="2629"/>
                    <a:pt x="23878" y="1394"/>
                    <a:pt x="23720" y="0"/>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1"/>
            <p:cNvSpPr/>
            <p:nvPr/>
          </p:nvSpPr>
          <p:spPr>
            <a:xfrm>
              <a:off x="727820" y="1723231"/>
              <a:ext cx="746082" cy="128624"/>
            </a:xfrm>
            <a:custGeom>
              <a:avLst/>
              <a:gdLst/>
              <a:ahLst/>
              <a:cxnLst/>
              <a:rect l="l" t="t" r="r" b="b"/>
              <a:pathLst>
                <a:path w="23753" h="4095" extrusionOk="0">
                  <a:moveTo>
                    <a:pt x="2489" y="1231"/>
                  </a:moveTo>
                  <a:cubicBezTo>
                    <a:pt x="2573" y="1231"/>
                    <a:pt x="2621" y="1427"/>
                    <a:pt x="2503" y="1456"/>
                  </a:cubicBezTo>
                  <a:cubicBezTo>
                    <a:pt x="2154" y="1583"/>
                    <a:pt x="1901" y="1773"/>
                    <a:pt x="1711" y="2026"/>
                  </a:cubicBezTo>
                  <a:cubicBezTo>
                    <a:pt x="1680" y="2049"/>
                    <a:pt x="1647" y="2059"/>
                    <a:pt x="1617" y="2059"/>
                  </a:cubicBezTo>
                  <a:cubicBezTo>
                    <a:pt x="1522" y="2059"/>
                    <a:pt x="1449" y="1964"/>
                    <a:pt x="1521" y="1868"/>
                  </a:cubicBezTo>
                  <a:cubicBezTo>
                    <a:pt x="1711" y="1583"/>
                    <a:pt x="2091" y="1329"/>
                    <a:pt x="2471" y="1234"/>
                  </a:cubicBezTo>
                  <a:cubicBezTo>
                    <a:pt x="2477" y="1232"/>
                    <a:pt x="2483" y="1231"/>
                    <a:pt x="2489" y="1231"/>
                  </a:cubicBezTo>
                  <a:close/>
                  <a:moveTo>
                    <a:pt x="5633" y="0"/>
                  </a:moveTo>
                  <a:cubicBezTo>
                    <a:pt x="4803" y="0"/>
                    <a:pt x="3964" y="39"/>
                    <a:pt x="3136" y="189"/>
                  </a:cubicBezTo>
                  <a:cubicBezTo>
                    <a:pt x="2471" y="316"/>
                    <a:pt x="1616" y="443"/>
                    <a:pt x="1077" y="791"/>
                  </a:cubicBezTo>
                  <a:cubicBezTo>
                    <a:pt x="412" y="1044"/>
                    <a:pt x="32" y="1614"/>
                    <a:pt x="1" y="2438"/>
                  </a:cubicBezTo>
                  <a:cubicBezTo>
                    <a:pt x="412" y="2755"/>
                    <a:pt x="792" y="2945"/>
                    <a:pt x="1267" y="3040"/>
                  </a:cubicBezTo>
                  <a:cubicBezTo>
                    <a:pt x="4244" y="3990"/>
                    <a:pt x="7791" y="4053"/>
                    <a:pt x="10895" y="4085"/>
                  </a:cubicBezTo>
                  <a:cubicBezTo>
                    <a:pt x="11215" y="4091"/>
                    <a:pt x="11535" y="4094"/>
                    <a:pt x="11855" y="4094"/>
                  </a:cubicBezTo>
                  <a:cubicBezTo>
                    <a:pt x="14770" y="4094"/>
                    <a:pt x="17701" y="3832"/>
                    <a:pt x="20554" y="3261"/>
                  </a:cubicBezTo>
                  <a:cubicBezTo>
                    <a:pt x="21187" y="3135"/>
                    <a:pt x="22201" y="3040"/>
                    <a:pt x="22644" y="2470"/>
                  </a:cubicBezTo>
                  <a:cubicBezTo>
                    <a:pt x="23753" y="1044"/>
                    <a:pt x="21409" y="633"/>
                    <a:pt x="20776" y="506"/>
                  </a:cubicBezTo>
                  <a:cubicBezTo>
                    <a:pt x="19129" y="189"/>
                    <a:pt x="17450" y="94"/>
                    <a:pt x="15804" y="31"/>
                  </a:cubicBezTo>
                  <a:lnTo>
                    <a:pt x="15804" y="31"/>
                  </a:lnTo>
                  <a:cubicBezTo>
                    <a:pt x="15835" y="443"/>
                    <a:pt x="15867" y="854"/>
                    <a:pt x="15867" y="1234"/>
                  </a:cubicBezTo>
                  <a:cubicBezTo>
                    <a:pt x="15962" y="1298"/>
                    <a:pt x="15962" y="1424"/>
                    <a:pt x="15867" y="1456"/>
                  </a:cubicBezTo>
                  <a:cubicBezTo>
                    <a:pt x="14526" y="2153"/>
                    <a:pt x="12908" y="2409"/>
                    <a:pt x="11286" y="2409"/>
                  </a:cubicBezTo>
                  <a:cubicBezTo>
                    <a:pt x="9958" y="2409"/>
                    <a:pt x="8626" y="2237"/>
                    <a:pt x="7443" y="1995"/>
                  </a:cubicBezTo>
                  <a:cubicBezTo>
                    <a:pt x="7253" y="1995"/>
                    <a:pt x="7221" y="1804"/>
                    <a:pt x="7285" y="1678"/>
                  </a:cubicBezTo>
                  <a:cubicBezTo>
                    <a:pt x="7158" y="1646"/>
                    <a:pt x="7095" y="1583"/>
                    <a:pt x="7126" y="1456"/>
                  </a:cubicBezTo>
                  <a:cubicBezTo>
                    <a:pt x="7221" y="1044"/>
                    <a:pt x="7285" y="538"/>
                    <a:pt x="7380" y="31"/>
                  </a:cubicBezTo>
                  <a:lnTo>
                    <a:pt x="7316" y="31"/>
                  </a:lnTo>
                  <a:cubicBezTo>
                    <a:pt x="6764" y="18"/>
                    <a:pt x="6201" y="0"/>
                    <a:pt x="5633" y="0"/>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1"/>
            <p:cNvSpPr/>
            <p:nvPr/>
          </p:nvSpPr>
          <p:spPr>
            <a:xfrm>
              <a:off x="1061048" y="1134325"/>
              <a:ext cx="75635" cy="77614"/>
            </a:xfrm>
            <a:custGeom>
              <a:avLst/>
              <a:gdLst/>
              <a:ahLst/>
              <a:cxnLst/>
              <a:rect l="l" t="t" r="r" b="b"/>
              <a:pathLst>
                <a:path w="2408" h="2471" extrusionOk="0">
                  <a:moveTo>
                    <a:pt x="1141" y="0"/>
                  </a:moveTo>
                  <a:cubicBezTo>
                    <a:pt x="951" y="127"/>
                    <a:pt x="761" y="285"/>
                    <a:pt x="508" y="412"/>
                  </a:cubicBezTo>
                  <a:cubicBezTo>
                    <a:pt x="444" y="950"/>
                    <a:pt x="286" y="1520"/>
                    <a:pt x="1" y="2027"/>
                  </a:cubicBezTo>
                  <a:cubicBezTo>
                    <a:pt x="793" y="2154"/>
                    <a:pt x="1616" y="2312"/>
                    <a:pt x="2376" y="2471"/>
                  </a:cubicBezTo>
                  <a:cubicBezTo>
                    <a:pt x="2344" y="2344"/>
                    <a:pt x="2344" y="2281"/>
                    <a:pt x="2313" y="2154"/>
                  </a:cubicBezTo>
                  <a:lnTo>
                    <a:pt x="2313" y="2122"/>
                  </a:lnTo>
                  <a:cubicBezTo>
                    <a:pt x="2154" y="2059"/>
                    <a:pt x="2059" y="1869"/>
                    <a:pt x="2218" y="1806"/>
                  </a:cubicBezTo>
                  <a:cubicBezTo>
                    <a:pt x="2313" y="1742"/>
                    <a:pt x="2344" y="1711"/>
                    <a:pt x="2408" y="1711"/>
                  </a:cubicBezTo>
                  <a:cubicBezTo>
                    <a:pt x="1996" y="1204"/>
                    <a:pt x="1521" y="602"/>
                    <a:pt x="1141" y="0"/>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1"/>
            <p:cNvSpPr/>
            <p:nvPr/>
          </p:nvSpPr>
          <p:spPr>
            <a:xfrm>
              <a:off x="1213261" y="1038839"/>
              <a:ext cx="74630" cy="87571"/>
            </a:xfrm>
            <a:custGeom>
              <a:avLst/>
              <a:gdLst/>
              <a:ahLst/>
              <a:cxnLst/>
              <a:rect l="l" t="t" r="r" b="b"/>
              <a:pathLst>
                <a:path w="2376" h="2788" extrusionOk="0">
                  <a:moveTo>
                    <a:pt x="1330" y="0"/>
                  </a:moveTo>
                  <a:cubicBezTo>
                    <a:pt x="887" y="285"/>
                    <a:pt x="475" y="507"/>
                    <a:pt x="0" y="760"/>
                  </a:cubicBezTo>
                  <a:cubicBezTo>
                    <a:pt x="507" y="1267"/>
                    <a:pt x="887" y="1900"/>
                    <a:pt x="1109" y="2629"/>
                  </a:cubicBezTo>
                  <a:cubicBezTo>
                    <a:pt x="1109" y="2660"/>
                    <a:pt x="1109" y="2692"/>
                    <a:pt x="1045" y="2724"/>
                  </a:cubicBezTo>
                  <a:lnTo>
                    <a:pt x="1109" y="2787"/>
                  </a:lnTo>
                  <a:lnTo>
                    <a:pt x="1457" y="2534"/>
                  </a:lnTo>
                  <a:cubicBezTo>
                    <a:pt x="1478" y="2534"/>
                    <a:pt x="1485" y="2520"/>
                    <a:pt x="1497" y="2520"/>
                  </a:cubicBezTo>
                  <a:cubicBezTo>
                    <a:pt x="1503" y="2520"/>
                    <a:pt x="1510" y="2523"/>
                    <a:pt x="1520" y="2534"/>
                  </a:cubicBezTo>
                  <a:cubicBezTo>
                    <a:pt x="1805" y="1837"/>
                    <a:pt x="2059" y="1077"/>
                    <a:pt x="2375" y="349"/>
                  </a:cubicBezTo>
                  <a:cubicBezTo>
                    <a:pt x="1995" y="190"/>
                    <a:pt x="1679" y="95"/>
                    <a:pt x="1330" y="0"/>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1"/>
            <p:cNvSpPr/>
            <p:nvPr/>
          </p:nvSpPr>
          <p:spPr>
            <a:xfrm>
              <a:off x="1106813" y="1067673"/>
              <a:ext cx="139303" cy="115432"/>
            </a:xfrm>
            <a:custGeom>
              <a:avLst/>
              <a:gdLst/>
              <a:ahLst/>
              <a:cxnLst/>
              <a:rect l="l" t="t" r="r" b="b"/>
              <a:pathLst>
                <a:path w="4435" h="3675" extrusionOk="0">
                  <a:moveTo>
                    <a:pt x="2978" y="1"/>
                  </a:moveTo>
                  <a:cubicBezTo>
                    <a:pt x="2629" y="191"/>
                    <a:pt x="2217" y="444"/>
                    <a:pt x="1869" y="634"/>
                  </a:cubicBezTo>
                  <a:cubicBezTo>
                    <a:pt x="1267" y="1077"/>
                    <a:pt x="634" y="1457"/>
                    <a:pt x="1" y="1901"/>
                  </a:cubicBezTo>
                  <a:cubicBezTo>
                    <a:pt x="476" y="2407"/>
                    <a:pt x="887" y="3041"/>
                    <a:pt x="1236" y="3674"/>
                  </a:cubicBezTo>
                  <a:cubicBezTo>
                    <a:pt x="2344" y="3104"/>
                    <a:pt x="3421" y="2534"/>
                    <a:pt x="4434" y="1869"/>
                  </a:cubicBezTo>
                  <a:lnTo>
                    <a:pt x="4403" y="1806"/>
                  </a:lnTo>
                  <a:cubicBezTo>
                    <a:pt x="4388" y="1834"/>
                    <a:pt x="4355" y="1850"/>
                    <a:pt x="4320" y="1850"/>
                  </a:cubicBezTo>
                  <a:cubicBezTo>
                    <a:pt x="4276" y="1850"/>
                    <a:pt x="4230" y="1826"/>
                    <a:pt x="4213" y="1774"/>
                  </a:cubicBezTo>
                  <a:cubicBezTo>
                    <a:pt x="3896" y="1109"/>
                    <a:pt x="3484" y="539"/>
                    <a:pt x="2978" y="1"/>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1"/>
            <p:cNvSpPr/>
            <p:nvPr/>
          </p:nvSpPr>
          <p:spPr>
            <a:xfrm>
              <a:off x="776568" y="591215"/>
              <a:ext cx="158181" cy="160160"/>
            </a:xfrm>
            <a:custGeom>
              <a:avLst/>
              <a:gdLst/>
              <a:ahLst/>
              <a:cxnLst/>
              <a:rect l="l" t="t" r="r" b="b"/>
              <a:pathLst>
                <a:path w="5036" h="5099" extrusionOk="0">
                  <a:moveTo>
                    <a:pt x="3009" y="0"/>
                  </a:moveTo>
                  <a:cubicBezTo>
                    <a:pt x="2407" y="1109"/>
                    <a:pt x="1267" y="1805"/>
                    <a:pt x="1" y="1964"/>
                  </a:cubicBezTo>
                  <a:cubicBezTo>
                    <a:pt x="824" y="2819"/>
                    <a:pt x="1552" y="3769"/>
                    <a:pt x="2091" y="4846"/>
                  </a:cubicBezTo>
                  <a:cubicBezTo>
                    <a:pt x="2122" y="4941"/>
                    <a:pt x="2059" y="5036"/>
                    <a:pt x="1964" y="5036"/>
                  </a:cubicBezTo>
                  <a:lnTo>
                    <a:pt x="1964" y="5099"/>
                  </a:lnTo>
                  <a:cubicBezTo>
                    <a:pt x="3294" y="5099"/>
                    <a:pt x="4403" y="4434"/>
                    <a:pt x="5036" y="3294"/>
                  </a:cubicBezTo>
                  <a:cubicBezTo>
                    <a:pt x="4181" y="2249"/>
                    <a:pt x="3484" y="1140"/>
                    <a:pt x="3009" y="0"/>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1"/>
            <p:cNvSpPr/>
            <p:nvPr/>
          </p:nvSpPr>
          <p:spPr>
            <a:xfrm>
              <a:off x="821327" y="702218"/>
              <a:ext cx="190031" cy="118039"/>
            </a:xfrm>
            <a:custGeom>
              <a:avLst/>
              <a:gdLst/>
              <a:ahLst/>
              <a:cxnLst/>
              <a:rect l="l" t="t" r="r" b="b"/>
              <a:pathLst>
                <a:path w="6050" h="3758" extrusionOk="0">
                  <a:moveTo>
                    <a:pt x="4680" y="1"/>
                  </a:moveTo>
                  <a:cubicBezTo>
                    <a:pt x="4357" y="1"/>
                    <a:pt x="4039" y="30"/>
                    <a:pt x="3738" y="76"/>
                  </a:cubicBezTo>
                  <a:lnTo>
                    <a:pt x="3674" y="76"/>
                  </a:lnTo>
                  <a:cubicBezTo>
                    <a:pt x="3116" y="1194"/>
                    <a:pt x="1949" y="1946"/>
                    <a:pt x="710" y="1946"/>
                  </a:cubicBezTo>
                  <a:cubicBezTo>
                    <a:pt x="685" y="1946"/>
                    <a:pt x="659" y="1946"/>
                    <a:pt x="634" y="1945"/>
                  </a:cubicBezTo>
                  <a:cubicBezTo>
                    <a:pt x="634" y="2578"/>
                    <a:pt x="381" y="3243"/>
                    <a:pt x="1" y="3750"/>
                  </a:cubicBezTo>
                  <a:cubicBezTo>
                    <a:pt x="73" y="3755"/>
                    <a:pt x="146" y="3758"/>
                    <a:pt x="219" y="3758"/>
                  </a:cubicBezTo>
                  <a:cubicBezTo>
                    <a:pt x="2420" y="3758"/>
                    <a:pt x="4517" y="1487"/>
                    <a:pt x="6049" y="76"/>
                  </a:cubicBezTo>
                  <a:lnTo>
                    <a:pt x="6049" y="76"/>
                  </a:lnTo>
                  <a:cubicBezTo>
                    <a:pt x="5986" y="89"/>
                    <a:pt x="5921" y="94"/>
                    <a:pt x="5856" y="94"/>
                  </a:cubicBezTo>
                  <a:cubicBezTo>
                    <a:pt x="5593" y="94"/>
                    <a:pt x="5315" y="13"/>
                    <a:pt x="5036" y="13"/>
                  </a:cubicBezTo>
                  <a:cubicBezTo>
                    <a:pt x="4917" y="5"/>
                    <a:pt x="4798" y="1"/>
                    <a:pt x="4680" y="1"/>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1"/>
            <p:cNvSpPr/>
            <p:nvPr/>
          </p:nvSpPr>
          <p:spPr>
            <a:xfrm>
              <a:off x="825316" y="887129"/>
              <a:ext cx="157176" cy="142162"/>
            </a:xfrm>
            <a:custGeom>
              <a:avLst/>
              <a:gdLst/>
              <a:ahLst/>
              <a:cxnLst/>
              <a:rect l="l" t="t" r="r" b="b"/>
              <a:pathLst>
                <a:path w="5004" h="4526" extrusionOk="0">
                  <a:moveTo>
                    <a:pt x="2249" y="1315"/>
                  </a:moveTo>
                  <a:cubicBezTo>
                    <a:pt x="2312" y="1315"/>
                    <a:pt x="2375" y="1315"/>
                    <a:pt x="2407" y="1347"/>
                  </a:cubicBezTo>
                  <a:cubicBezTo>
                    <a:pt x="2466" y="1332"/>
                    <a:pt x="2525" y="1325"/>
                    <a:pt x="2584" y="1325"/>
                  </a:cubicBezTo>
                  <a:cubicBezTo>
                    <a:pt x="3027" y="1325"/>
                    <a:pt x="3432" y="1726"/>
                    <a:pt x="3516" y="2202"/>
                  </a:cubicBezTo>
                  <a:cubicBezTo>
                    <a:pt x="3579" y="2740"/>
                    <a:pt x="3167" y="3183"/>
                    <a:pt x="2629" y="3247"/>
                  </a:cubicBezTo>
                  <a:cubicBezTo>
                    <a:pt x="2569" y="3258"/>
                    <a:pt x="2509" y="3263"/>
                    <a:pt x="2449" y="3263"/>
                  </a:cubicBezTo>
                  <a:cubicBezTo>
                    <a:pt x="2008" y="3263"/>
                    <a:pt x="1604" y="2961"/>
                    <a:pt x="1520" y="2487"/>
                  </a:cubicBezTo>
                  <a:cubicBezTo>
                    <a:pt x="1457" y="1980"/>
                    <a:pt x="1742" y="1410"/>
                    <a:pt x="2249" y="1315"/>
                  </a:cubicBezTo>
                  <a:close/>
                  <a:moveTo>
                    <a:pt x="2460" y="0"/>
                  </a:moveTo>
                  <a:cubicBezTo>
                    <a:pt x="2292" y="0"/>
                    <a:pt x="2125" y="16"/>
                    <a:pt x="1964" y="48"/>
                  </a:cubicBezTo>
                  <a:cubicBezTo>
                    <a:pt x="1489" y="112"/>
                    <a:pt x="1014" y="365"/>
                    <a:pt x="697" y="745"/>
                  </a:cubicBezTo>
                  <a:cubicBezTo>
                    <a:pt x="539" y="935"/>
                    <a:pt x="380" y="1188"/>
                    <a:pt x="317" y="1410"/>
                  </a:cubicBezTo>
                  <a:cubicBezTo>
                    <a:pt x="0" y="2423"/>
                    <a:pt x="349" y="3627"/>
                    <a:pt x="1204" y="4197"/>
                  </a:cubicBezTo>
                  <a:cubicBezTo>
                    <a:pt x="1565" y="4420"/>
                    <a:pt x="1983" y="4525"/>
                    <a:pt x="2402" y="4525"/>
                  </a:cubicBezTo>
                  <a:cubicBezTo>
                    <a:pt x="3235" y="4525"/>
                    <a:pt x="4076" y="4110"/>
                    <a:pt x="4497" y="3373"/>
                  </a:cubicBezTo>
                  <a:cubicBezTo>
                    <a:pt x="5004" y="2392"/>
                    <a:pt x="4656" y="1157"/>
                    <a:pt x="3864" y="397"/>
                  </a:cubicBezTo>
                  <a:cubicBezTo>
                    <a:pt x="3462" y="137"/>
                    <a:pt x="2955" y="0"/>
                    <a:pt x="2460" y="0"/>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1"/>
            <p:cNvSpPr/>
            <p:nvPr/>
          </p:nvSpPr>
          <p:spPr>
            <a:xfrm>
              <a:off x="827295" y="710573"/>
              <a:ext cx="383014" cy="383987"/>
            </a:xfrm>
            <a:custGeom>
              <a:avLst/>
              <a:gdLst/>
              <a:ahLst/>
              <a:cxnLst/>
              <a:rect l="l" t="t" r="r" b="b"/>
              <a:pathLst>
                <a:path w="12194" h="12225" extrusionOk="0">
                  <a:moveTo>
                    <a:pt x="6018" y="0"/>
                  </a:moveTo>
                  <a:cubicBezTo>
                    <a:pt x="4624" y="1711"/>
                    <a:pt x="2376" y="3927"/>
                    <a:pt x="1" y="3991"/>
                  </a:cubicBezTo>
                  <a:cubicBezTo>
                    <a:pt x="254" y="4276"/>
                    <a:pt x="444" y="4592"/>
                    <a:pt x="634" y="4877"/>
                  </a:cubicBezTo>
                  <a:cubicBezTo>
                    <a:pt x="666" y="4909"/>
                    <a:pt x="729" y="4941"/>
                    <a:pt x="729" y="5036"/>
                  </a:cubicBezTo>
                  <a:cubicBezTo>
                    <a:pt x="824" y="5226"/>
                    <a:pt x="951" y="5384"/>
                    <a:pt x="1077" y="5574"/>
                  </a:cubicBezTo>
                  <a:cubicBezTo>
                    <a:pt x="1447" y="5376"/>
                    <a:pt x="1871" y="5277"/>
                    <a:pt x="2300" y="5277"/>
                  </a:cubicBezTo>
                  <a:cubicBezTo>
                    <a:pt x="2901" y="5277"/>
                    <a:pt x="3511" y="5471"/>
                    <a:pt x="3991" y="5859"/>
                  </a:cubicBezTo>
                  <a:cubicBezTo>
                    <a:pt x="4054" y="5859"/>
                    <a:pt x="4054" y="5891"/>
                    <a:pt x="4054" y="5954"/>
                  </a:cubicBezTo>
                  <a:cubicBezTo>
                    <a:pt x="4941" y="6683"/>
                    <a:pt x="5258" y="8076"/>
                    <a:pt x="4688" y="9184"/>
                  </a:cubicBezTo>
                  <a:cubicBezTo>
                    <a:pt x="4561" y="9438"/>
                    <a:pt x="4403" y="9628"/>
                    <a:pt x="4213" y="9786"/>
                  </a:cubicBezTo>
                  <a:cubicBezTo>
                    <a:pt x="4244" y="9786"/>
                    <a:pt x="4244" y="9786"/>
                    <a:pt x="4276" y="9818"/>
                  </a:cubicBezTo>
                  <a:cubicBezTo>
                    <a:pt x="5068" y="10419"/>
                    <a:pt x="5638" y="11338"/>
                    <a:pt x="5954" y="12225"/>
                  </a:cubicBezTo>
                  <a:cubicBezTo>
                    <a:pt x="7918" y="10768"/>
                    <a:pt x="10008" y="9406"/>
                    <a:pt x="12193" y="8298"/>
                  </a:cubicBezTo>
                  <a:cubicBezTo>
                    <a:pt x="10071" y="5637"/>
                    <a:pt x="8013" y="2819"/>
                    <a:pt x="6018" y="0"/>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1"/>
            <p:cNvSpPr/>
            <p:nvPr/>
          </p:nvSpPr>
          <p:spPr>
            <a:xfrm>
              <a:off x="966567" y="1539671"/>
              <a:ext cx="248704" cy="244935"/>
            </a:xfrm>
            <a:custGeom>
              <a:avLst/>
              <a:gdLst/>
              <a:ahLst/>
              <a:cxnLst/>
              <a:rect l="l" t="t" r="r" b="b"/>
              <a:pathLst>
                <a:path w="7918" h="7798" extrusionOk="0">
                  <a:moveTo>
                    <a:pt x="4128" y="1080"/>
                  </a:moveTo>
                  <a:cubicBezTo>
                    <a:pt x="4592" y="1080"/>
                    <a:pt x="5038" y="1352"/>
                    <a:pt x="5257" y="1790"/>
                  </a:cubicBezTo>
                  <a:cubicBezTo>
                    <a:pt x="5637" y="2423"/>
                    <a:pt x="5257" y="3183"/>
                    <a:pt x="4624" y="3468"/>
                  </a:cubicBezTo>
                  <a:cubicBezTo>
                    <a:pt x="4453" y="3544"/>
                    <a:pt x="4264" y="3583"/>
                    <a:pt x="4075" y="3583"/>
                  </a:cubicBezTo>
                  <a:cubicBezTo>
                    <a:pt x="3637" y="3583"/>
                    <a:pt x="3199" y="3373"/>
                    <a:pt x="2977" y="2930"/>
                  </a:cubicBezTo>
                  <a:cubicBezTo>
                    <a:pt x="2692" y="2391"/>
                    <a:pt x="2819" y="1536"/>
                    <a:pt x="3421" y="1251"/>
                  </a:cubicBezTo>
                  <a:cubicBezTo>
                    <a:pt x="3431" y="1230"/>
                    <a:pt x="3442" y="1223"/>
                    <a:pt x="3452" y="1223"/>
                  </a:cubicBezTo>
                  <a:cubicBezTo>
                    <a:pt x="3473" y="1223"/>
                    <a:pt x="3494" y="1251"/>
                    <a:pt x="3516" y="1251"/>
                  </a:cubicBezTo>
                  <a:cubicBezTo>
                    <a:pt x="3711" y="1134"/>
                    <a:pt x="3921" y="1080"/>
                    <a:pt x="4128" y="1080"/>
                  </a:cubicBezTo>
                  <a:close/>
                  <a:moveTo>
                    <a:pt x="6124" y="3610"/>
                  </a:moveTo>
                  <a:cubicBezTo>
                    <a:pt x="6165" y="3610"/>
                    <a:pt x="6196" y="3650"/>
                    <a:pt x="6176" y="3690"/>
                  </a:cubicBezTo>
                  <a:cubicBezTo>
                    <a:pt x="6017" y="4165"/>
                    <a:pt x="5574" y="4608"/>
                    <a:pt x="5036" y="4672"/>
                  </a:cubicBezTo>
                  <a:cubicBezTo>
                    <a:pt x="4877" y="4672"/>
                    <a:pt x="4877" y="4482"/>
                    <a:pt x="5004" y="4450"/>
                  </a:cubicBezTo>
                  <a:cubicBezTo>
                    <a:pt x="5479" y="4323"/>
                    <a:pt x="5827" y="4102"/>
                    <a:pt x="6049" y="3658"/>
                  </a:cubicBezTo>
                  <a:cubicBezTo>
                    <a:pt x="6072" y="3623"/>
                    <a:pt x="6100" y="3610"/>
                    <a:pt x="6124" y="3610"/>
                  </a:cubicBezTo>
                  <a:close/>
                  <a:moveTo>
                    <a:pt x="3835" y="0"/>
                  </a:moveTo>
                  <a:cubicBezTo>
                    <a:pt x="650" y="0"/>
                    <a:pt x="399" y="5158"/>
                    <a:pt x="0" y="7490"/>
                  </a:cubicBezTo>
                  <a:cubicBezTo>
                    <a:pt x="1122" y="7710"/>
                    <a:pt x="2225" y="7798"/>
                    <a:pt x="3352" y="7798"/>
                  </a:cubicBezTo>
                  <a:cubicBezTo>
                    <a:pt x="3689" y="7798"/>
                    <a:pt x="4028" y="7790"/>
                    <a:pt x="4371" y="7775"/>
                  </a:cubicBezTo>
                  <a:cubicBezTo>
                    <a:pt x="5542" y="7680"/>
                    <a:pt x="6746" y="7332"/>
                    <a:pt x="7918" y="7173"/>
                  </a:cubicBezTo>
                  <a:cubicBezTo>
                    <a:pt x="7601" y="4703"/>
                    <a:pt x="7379" y="333"/>
                    <a:pt x="4149" y="16"/>
                  </a:cubicBezTo>
                  <a:cubicBezTo>
                    <a:pt x="4041" y="6"/>
                    <a:pt x="3936" y="0"/>
                    <a:pt x="3835" y="0"/>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1"/>
            <p:cNvSpPr/>
            <p:nvPr/>
          </p:nvSpPr>
          <p:spPr>
            <a:xfrm>
              <a:off x="626365" y="872711"/>
              <a:ext cx="373057" cy="802777"/>
            </a:xfrm>
            <a:custGeom>
              <a:avLst/>
              <a:gdLst/>
              <a:ahLst/>
              <a:cxnLst/>
              <a:rect l="l" t="t" r="r" b="b"/>
              <a:pathLst>
                <a:path w="11877" h="25558" extrusionOk="0">
                  <a:moveTo>
                    <a:pt x="6873" y="0"/>
                  </a:moveTo>
                  <a:cubicBezTo>
                    <a:pt x="2376" y="2914"/>
                    <a:pt x="0" y="8424"/>
                    <a:pt x="951" y="13713"/>
                  </a:cubicBezTo>
                  <a:cubicBezTo>
                    <a:pt x="1964" y="19192"/>
                    <a:pt x="6018" y="23214"/>
                    <a:pt x="10831" y="25557"/>
                  </a:cubicBezTo>
                  <a:cubicBezTo>
                    <a:pt x="11085" y="24481"/>
                    <a:pt x="11401" y="23372"/>
                    <a:pt x="11876" y="22517"/>
                  </a:cubicBezTo>
                  <a:cubicBezTo>
                    <a:pt x="8298" y="21694"/>
                    <a:pt x="5638" y="18147"/>
                    <a:pt x="5289" y="14600"/>
                  </a:cubicBezTo>
                  <a:cubicBezTo>
                    <a:pt x="4941" y="10800"/>
                    <a:pt x="7126" y="6683"/>
                    <a:pt x="10546" y="5004"/>
                  </a:cubicBezTo>
                  <a:lnTo>
                    <a:pt x="10451" y="4909"/>
                  </a:lnTo>
                  <a:cubicBezTo>
                    <a:pt x="10388" y="4909"/>
                    <a:pt x="10388" y="4846"/>
                    <a:pt x="10388" y="4814"/>
                  </a:cubicBezTo>
                  <a:cubicBezTo>
                    <a:pt x="9907" y="5175"/>
                    <a:pt x="9295" y="5368"/>
                    <a:pt x="8685" y="5368"/>
                  </a:cubicBezTo>
                  <a:cubicBezTo>
                    <a:pt x="8170" y="5368"/>
                    <a:pt x="7656" y="5231"/>
                    <a:pt x="7221" y="4941"/>
                  </a:cubicBezTo>
                  <a:cubicBezTo>
                    <a:pt x="6049" y="4149"/>
                    <a:pt x="5733" y="2312"/>
                    <a:pt x="6556" y="1172"/>
                  </a:cubicBezTo>
                  <a:cubicBezTo>
                    <a:pt x="6746" y="887"/>
                    <a:pt x="6999" y="666"/>
                    <a:pt x="7284" y="507"/>
                  </a:cubicBezTo>
                  <a:cubicBezTo>
                    <a:pt x="7189" y="349"/>
                    <a:pt x="7063" y="190"/>
                    <a:pt x="6873" y="0"/>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1"/>
            <p:cNvSpPr/>
            <p:nvPr/>
          </p:nvSpPr>
          <p:spPr>
            <a:xfrm>
              <a:off x="1155561" y="1346186"/>
              <a:ext cx="415837" cy="250715"/>
            </a:xfrm>
            <a:custGeom>
              <a:avLst/>
              <a:gdLst/>
              <a:ahLst/>
              <a:cxnLst/>
              <a:rect l="l" t="t" r="r" b="b"/>
              <a:pathLst>
                <a:path w="13239" h="7982" extrusionOk="0">
                  <a:moveTo>
                    <a:pt x="11038" y="1802"/>
                  </a:moveTo>
                  <a:cubicBezTo>
                    <a:pt x="11090" y="1802"/>
                    <a:pt x="11111" y="1936"/>
                    <a:pt x="11053" y="1964"/>
                  </a:cubicBezTo>
                  <a:cubicBezTo>
                    <a:pt x="10388" y="2186"/>
                    <a:pt x="9754" y="2534"/>
                    <a:pt x="9121" y="2819"/>
                  </a:cubicBezTo>
                  <a:cubicBezTo>
                    <a:pt x="9110" y="2822"/>
                    <a:pt x="9099" y="2824"/>
                    <a:pt x="9089" y="2824"/>
                  </a:cubicBezTo>
                  <a:cubicBezTo>
                    <a:pt x="8984" y="2824"/>
                    <a:pt x="8940" y="2684"/>
                    <a:pt x="9026" y="2598"/>
                  </a:cubicBezTo>
                  <a:cubicBezTo>
                    <a:pt x="9628" y="2249"/>
                    <a:pt x="10325" y="2028"/>
                    <a:pt x="11021" y="1806"/>
                  </a:cubicBezTo>
                  <a:cubicBezTo>
                    <a:pt x="11027" y="1803"/>
                    <a:pt x="11032" y="1802"/>
                    <a:pt x="11038" y="1802"/>
                  </a:cubicBezTo>
                  <a:close/>
                  <a:moveTo>
                    <a:pt x="12478" y="1"/>
                  </a:moveTo>
                  <a:lnTo>
                    <a:pt x="12478" y="1"/>
                  </a:lnTo>
                  <a:cubicBezTo>
                    <a:pt x="8044" y="1711"/>
                    <a:pt x="4244" y="4403"/>
                    <a:pt x="0" y="6525"/>
                  </a:cubicBezTo>
                  <a:cubicBezTo>
                    <a:pt x="475" y="6936"/>
                    <a:pt x="824" y="7443"/>
                    <a:pt x="1109" y="7981"/>
                  </a:cubicBezTo>
                  <a:lnTo>
                    <a:pt x="1141" y="7950"/>
                  </a:lnTo>
                  <a:cubicBezTo>
                    <a:pt x="4782" y="5575"/>
                    <a:pt x="8994" y="3199"/>
                    <a:pt x="13238" y="2091"/>
                  </a:cubicBezTo>
                  <a:cubicBezTo>
                    <a:pt x="13175" y="1743"/>
                    <a:pt x="13111" y="1458"/>
                    <a:pt x="12953" y="1141"/>
                  </a:cubicBezTo>
                  <a:cubicBezTo>
                    <a:pt x="12795" y="824"/>
                    <a:pt x="12605" y="539"/>
                    <a:pt x="12383" y="286"/>
                  </a:cubicBezTo>
                  <a:cubicBezTo>
                    <a:pt x="12320" y="159"/>
                    <a:pt x="12383" y="64"/>
                    <a:pt x="12478" y="1"/>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1"/>
            <p:cNvSpPr/>
            <p:nvPr/>
          </p:nvSpPr>
          <p:spPr>
            <a:xfrm>
              <a:off x="616408" y="576892"/>
              <a:ext cx="965920" cy="1364545"/>
            </a:xfrm>
            <a:custGeom>
              <a:avLst/>
              <a:gdLst/>
              <a:ahLst/>
              <a:cxnLst/>
              <a:rect l="l" t="t" r="r" b="b"/>
              <a:pathLst>
                <a:path w="30752" h="43443" extrusionOk="0">
                  <a:moveTo>
                    <a:pt x="11148" y="4008"/>
                  </a:moveTo>
                  <a:cubicBezTo>
                    <a:pt x="11285" y="4008"/>
                    <a:pt x="11423" y="4015"/>
                    <a:pt x="11560" y="4035"/>
                  </a:cubicBezTo>
                  <a:cubicBezTo>
                    <a:pt x="11821" y="4035"/>
                    <a:pt x="12083" y="4088"/>
                    <a:pt x="12330" y="4088"/>
                  </a:cubicBezTo>
                  <a:cubicBezTo>
                    <a:pt x="12413" y="4088"/>
                    <a:pt x="12494" y="4082"/>
                    <a:pt x="12573" y="4066"/>
                  </a:cubicBezTo>
                  <a:lnTo>
                    <a:pt x="12573" y="4066"/>
                  </a:lnTo>
                  <a:cubicBezTo>
                    <a:pt x="11041" y="5507"/>
                    <a:pt x="8946" y="7748"/>
                    <a:pt x="6659" y="7748"/>
                  </a:cubicBezTo>
                  <a:cubicBezTo>
                    <a:pt x="6583" y="7748"/>
                    <a:pt x="6506" y="7745"/>
                    <a:pt x="6430" y="7740"/>
                  </a:cubicBezTo>
                  <a:lnTo>
                    <a:pt x="6461" y="7740"/>
                  </a:lnTo>
                  <a:cubicBezTo>
                    <a:pt x="6873" y="7233"/>
                    <a:pt x="7158" y="6600"/>
                    <a:pt x="7158" y="5935"/>
                  </a:cubicBezTo>
                  <a:cubicBezTo>
                    <a:pt x="7183" y="5936"/>
                    <a:pt x="7209" y="5936"/>
                    <a:pt x="7234" y="5936"/>
                  </a:cubicBezTo>
                  <a:cubicBezTo>
                    <a:pt x="8473" y="5936"/>
                    <a:pt x="9640" y="5184"/>
                    <a:pt x="10198" y="4066"/>
                  </a:cubicBezTo>
                  <a:lnTo>
                    <a:pt x="10262" y="4066"/>
                  </a:lnTo>
                  <a:cubicBezTo>
                    <a:pt x="10546" y="4045"/>
                    <a:pt x="10845" y="4008"/>
                    <a:pt x="11148" y="4008"/>
                  </a:cubicBezTo>
                  <a:close/>
                  <a:moveTo>
                    <a:pt x="9075" y="9877"/>
                  </a:moveTo>
                  <a:cubicBezTo>
                    <a:pt x="9562" y="9877"/>
                    <a:pt x="10058" y="10014"/>
                    <a:pt x="10483" y="10274"/>
                  </a:cubicBezTo>
                  <a:cubicBezTo>
                    <a:pt x="11275" y="11034"/>
                    <a:pt x="11655" y="12269"/>
                    <a:pt x="11117" y="13250"/>
                  </a:cubicBezTo>
                  <a:cubicBezTo>
                    <a:pt x="10717" y="13987"/>
                    <a:pt x="9869" y="14402"/>
                    <a:pt x="9029" y="14402"/>
                  </a:cubicBezTo>
                  <a:cubicBezTo>
                    <a:pt x="8605" y="14402"/>
                    <a:pt x="8184" y="14297"/>
                    <a:pt x="7823" y="14074"/>
                  </a:cubicBezTo>
                  <a:cubicBezTo>
                    <a:pt x="6968" y="13504"/>
                    <a:pt x="6588" y="12300"/>
                    <a:pt x="6905" y="11287"/>
                  </a:cubicBezTo>
                  <a:cubicBezTo>
                    <a:pt x="7000" y="11065"/>
                    <a:pt x="7158" y="10812"/>
                    <a:pt x="7316" y="10622"/>
                  </a:cubicBezTo>
                  <a:cubicBezTo>
                    <a:pt x="7633" y="10242"/>
                    <a:pt x="8108" y="9989"/>
                    <a:pt x="8583" y="9925"/>
                  </a:cubicBezTo>
                  <a:cubicBezTo>
                    <a:pt x="8744" y="9893"/>
                    <a:pt x="8909" y="9877"/>
                    <a:pt x="9075" y="9877"/>
                  </a:cubicBezTo>
                  <a:close/>
                  <a:moveTo>
                    <a:pt x="12763" y="4225"/>
                  </a:moveTo>
                  <a:cubicBezTo>
                    <a:pt x="14727" y="7075"/>
                    <a:pt x="16785" y="9830"/>
                    <a:pt x="18939" y="12522"/>
                  </a:cubicBezTo>
                  <a:cubicBezTo>
                    <a:pt x="16785" y="13630"/>
                    <a:pt x="14664" y="14992"/>
                    <a:pt x="12700" y="16449"/>
                  </a:cubicBezTo>
                  <a:cubicBezTo>
                    <a:pt x="12352" y="15531"/>
                    <a:pt x="11782" y="14675"/>
                    <a:pt x="11022" y="14042"/>
                  </a:cubicBezTo>
                  <a:cubicBezTo>
                    <a:pt x="10990" y="14010"/>
                    <a:pt x="10990" y="14010"/>
                    <a:pt x="10958" y="14010"/>
                  </a:cubicBezTo>
                  <a:cubicBezTo>
                    <a:pt x="11148" y="13852"/>
                    <a:pt x="11307" y="13630"/>
                    <a:pt x="11433" y="13409"/>
                  </a:cubicBezTo>
                  <a:cubicBezTo>
                    <a:pt x="12035" y="12332"/>
                    <a:pt x="11718" y="10939"/>
                    <a:pt x="10800" y="10147"/>
                  </a:cubicBezTo>
                  <a:cubicBezTo>
                    <a:pt x="10800" y="10147"/>
                    <a:pt x="10800" y="10115"/>
                    <a:pt x="10768" y="10084"/>
                  </a:cubicBezTo>
                  <a:cubicBezTo>
                    <a:pt x="10262" y="9708"/>
                    <a:pt x="9645" y="9511"/>
                    <a:pt x="9035" y="9511"/>
                  </a:cubicBezTo>
                  <a:cubicBezTo>
                    <a:pt x="8614" y="9511"/>
                    <a:pt x="8198" y="9605"/>
                    <a:pt x="7823" y="9798"/>
                  </a:cubicBezTo>
                  <a:cubicBezTo>
                    <a:pt x="7696" y="9608"/>
                    <a:pt x="7601" y="9450"/>
                    <a:pt x="7475" y="9260"/>
                  </a:cubicBezTo>
                  <a:cubicBezTo>
                    <a:pt x="7475" y="9197"/>
                    <a:pt x="7443" y="9133"/>
                    <a:pt x="7380" y="9007"/>
                  </a:cubicBezTo>
                  <a:cubicBezTo>
                    <a:pt x="7158" y="8722"/>
                    <a:pt x="6968" y="8405"/>
                    <a:pt x="6746" y="8152"/>
                  </a:cubicBezTo>
                  <a:cubicBezTo>
                    <a:pt x="9090" y="8152"/>
                    <a:pt x="11338" y="5872"/>
                    <a:pt x="12763" y="4225"/>
                  </a:cubicBezTo>
                  <a:close/>
                  <a:moveTo>
                    <a:pt x="21726" y="14517"/>
                  </a:moveTo>
                  <a:cubicBezTo>
                    <a:pt x="22074" y="14675"/>
                    <a:pt x="22486" y="14866"/>
                    <a:pt x="22834" y="15024"/>
                  </a:cubicBezTo>
                  <a:cubicBezTo>
                    <a:pt x="22232" y="16069"/>
                    <a:pt x="21757" y="17082"/>
                    <a:pt x="21251" y="18159"/>
                  </a:cubicBezTo>
                  <a:cubicBezTo>
                    <a:pt x="21092" y="17874"/>
                    <a:pt x="20934" y="17684"/>
                    <a:pt x="20681" y="17399"/>
                  </a:cubicBezTo>
                  <a:cubicBezTo>
                    <a:pt x="20744" y="17399"/>
                    <a:pt x="20776" y="17367"/>
                    <a:pt x="20776" y="17336"/>
                  </a:cubicBezTo>
                  <a:cubicBezTo>
                    <a:pt x="21061" y="16607"/>
                    <a:pt x="21314" y="15847"/>
                    <a:pt x="21567" y="15119"/>
                  </a:cubicBezTo>
                  <a:cubicBezTo>
                    <a:pt x="21631" y="15119"/>
                    <a:pt x="21694" y="14992"/>
                    <a:pt x="21599" y="14897"/>
                  </a:cubicBezTo>
                  <a:cubicBezTo>
                    <a:pt x="21599" y="14897"/>
                    <a:pt x="21631" y="14866"/>
                    <a:pt x="21631" y="14834"/>
                  </a:cubicBezTo>
                  <a:cubicBezTo>
                    <a:pt x="21631" y="14771"/>
                    <a:pt x="21631" y="14771"/>
                    <a:pt x="21599" y="14739"/>
                  </a:cubicBezTo>
                  <a:lnTo>
                    <a:pt x="21726" y="14517"/>
                  </a:lnTo>
                  <a:close/>
                  <a:moveTo>
                    <a:pt x="20332" y="14707"/>
                  </a:moveTo>
                  <a:cubicBezTo>
                    <a:pt x="20681" y="14802"/>
                    <a:pt x="20997" y="14961"/>
                    <a:pt x="21377" y="15056"/>
                  </a:cubicBezTo>
                  <a:cubicBezTo>
                    <a:pt x="21061" y="15784"/>
                    <a:pt x="20807" y="16544"/>
                    <a:pt x="20522" y="17241"/>
                  </a:cubicBezTo>
                  <a:cubicBezTo>
                    <a:pt x="20512" y="17230"/>
                    <a:pt x="20505" y="17227"/>
                    <a:pt x="20499" y="17227"/>
                  </a:cubicBezTo>
                  <a:cubicBezTo>
                    <a:pt x="20487" y="17227"/>
                    <a:pt x="20480" y="17241"/>
                    <a:pt x="20459" y="17241"/>
                  </a:cubicBezTo>
                  <a:lnTo>
                    <a:pt x="20111" y="17494"/>
                  </a:lnTo>
                  <a:cubicBezTo>
                    <a:pt x="19034" y="18127"/>
                    <a:pt x="17957" y="18761"/>
                    <a:pt x="16849" y="19267"/>
                  </a:cubicBezTo>
                  <a:cubicBezTo>
                    <a:pt x="16500" y="18634"/>
                    <a:pt x="16089" y="18001"/>
                    <a:pt x="15614" y="17462"/>
                  </a:cubicBezTo>
                  <a:cubicBezTo>
                    <a:pt x="16247" y="17082"/>
                    <a:pt x="16880" y="16639"/>
                    <a:pt x="17577" y="16259"/>
                  </a:cubicBezTo>
                  <a:cubicBezTo>
                    <a:pt x="17925" y="16037"/>
                    <a:pt x="18306" y="15816"/>
                    <a:pt x="18686" y="15626"/>
                  </a:cubicBezTo>
                  <a:cubicBezTo>
                    <a:pt x="19192" y="16164"/>
                    <a:pt x="19572" y="16734"/>
                    <a:pt x="19889" y="17399"/>
                  </a:cubicBezTo>
                  <a:cubicBezTo>
                    <a:pt x="19952" y="17494"/>
                    <a:pt x="20016" y="17494"/>
                    <a:pt x="20111" y="17494"/>
                  </a:cubicBezTo>
                  <a:lnTo>
                    <a:pt x="20111" y="17336"/>
                  </a:lnTo>
                  <a:cubicBezTo>
                    <a:pt x="19889" y="16607"/>
                    <a:pt x="19509" y="15974"/>
                    <a:pt x="19002" y="15467"/>
                  </a:cubicBezTo>
                  <a:cubicBezTo>
                    <a:pt x="19477" y="15214"/>
                    <a:pt x="19889" y="14992"/>
                    <a:pt x="20332" y="14707"/>
                  </a:cubicBezTo>
                  <a:close/>
                  <a:moveTo>
                    <a:pt x="15297" y="17747"/>
                  </a:moveTo>
                  <a:cubicBezTo>
                    <a:pt x="15677" y="18349"/>
                    <a:pt x="16120" y="18951"/>
                    <a:pt x="16564" y="19458"/>
                  </a:cubicBezTo>
                  <a:cubicBezTo>
                    <a:pt x="16500" y="19458"/>
                    <a:pt x="16469" y="19489"/>
                    <a:pt x="16374" y="19553"/>
                  </a:cubicBezTo>
                  <a:cubicBezTo>
                    <a:pt x="16215" y="19616"/>
                    <a:pt x="16310" y="19806"/>
                    <a:pt x="16469" y="19869"/>
                  </a:cubicBezTo>
                  <a:lnTo>
                    <a:pt x="16469" y="19901"/>
                  </a:lnTo>
                  <a:cubicBezTo>
                    <a:pt x="16500" y="20028"/>
                    <a:pt x="16500" y="20091"/>
                    <a:pt x="16532" y="20218"/>
                  </a:cubicBezTo>
                  <a:cubicBezTo>
                    <a:pt x="15740" y="20059"/>
                    <a:pt x="14949" y="19901"/>
                    <a:pt x="14125" y="19869"/>
                  </a:cubicBezTo>
                  <a:cubicBezTo>
                    <a:pt x="14379" y="19331"/>
                    <a:pt x="14537" y="18792"/>
                    <a:pt x="14632" y="18222"/>
                  </a:cubicBezTo>
                  <a:cubicBezTo>
                    <a:pt x="14854" y="18064"/>
                    <a:pt x="15075" y="17906"/>
                    <a:pt x="15297" y="17747"/>
                  </a:cubicBezTo>
                  <a:close/>
                  <a:moveTo>
                    <a:pt x="20491" y="17494"/>
                  </a:moveTo>
                  <a:cubicBezTo>
                    <a:pt x="20776" y="17874"/>
                    <a:pt x="20997" y="18349"/>
                    <a:pt x="21219" y="18824"/>
                  </a:cubicBezTo>
                  <a:lnTo>
                    <a:pt x="21219" y="18856"/>
                  </a:lnTo>
                  <a:cubicBezTo>
                    <a:pt x="20491" y="19267"/>
                    <a:pt x="19826" y="19743"/>
                    <a:pt x="19161" y="20218"/>
                  </a:cubicBezTo>
                  <a:cubicBezTo>
                    <a:pt x="18907" y="20376"/>
                    <a:pt x="18559" y="20756"/>
                    <a:pt x="18242" y="20851"/>
                  </a:cubicBezTo>
                  <a:cubicBezTo>
                    <a:pt x="18047" y="20907"/>
                    <a:pt x="17882" y="20932"/>
                    <a:pt x="17741" y="20932"/>
                  </a:cubicBezTo>
                  <a:cubicBezTo>
                    <a:pt x="17078" y="20932"/>
                    <a:pt x="16948" y="20375"/>
                    <a:pt x="16817" y="19774"/>
                  </a:cubicBezTo>
                  <a:cubicBezTo>
                    <a:pt x="16817" y="19743"/>
                    <a:pt x="16785" y="19711"/>
                    <a:pt x="16785" y="19711"/>
                  </a:cubicBezTo>
                  <a:cubicBezTo>
                    <a:pt x="18084" y="19077"/>
                    <a:pt x="19319" y="18349"/>
                    <a:pt x="20491" y="17494"/>
                  </a:cubicBezTo>
                  <a:close/>
                  <a:moveTo>
                    <a:pt x="13777" y="20059"/>
                  </a:moveTo>
                  <a:cubicBezTo>
                    <a:pt x="13795" y="20096"/>
                    <a:pt x="13825" y="20112"/>
                    <a:pt x="13865" y="20112"/>
                  </a:cubicBezTo>
                  <a:cubicBezTo>
                    <a:pt x="13894" y="20112"/>
                    <a:pt x="13927" y="20104"/>
                    <a:pt x="13967" y="20091"/>
                  </a:cubicBezTo>
                  <a:cubicBezTo>
                    <a:pt x="14822" y="20249"/>
                    <a:pt x="15740" y="20376"/>
                    <a:pt x="16659" y="20439"/>
                  </a:cubicBezTo>
                  <a:cubicBezTo>
                    <a:pt x="16722" y="20724"/>
                    <a:pt x="16880" y="21009"/>
                    <a:pt x="17102" y="21199"/>
                  </a:cubicBezTo>
                  <a:cubicBezTo>
                    <a:pt x="15899" y="20914"/>
                    <a:pt x="14632" y="20756"/>
                    <a:pt x="13492" y="20661"/>
                  </a:cubicBezTo>
                  <a:lnTo>
                    <a:pt x="13713" y="20059"/>
                  </a:lnTo>
                  <a:close/>
                  <a:moveTo>
                    <a:pt x="7253" y="9482"/>
                  </a:moveTo>
                  <a:lnTo>
                    <a:pt x="7633" y="9957"/>
                  </a:lnTo>
                  <a:cubicBezTo>
                    <a:pt x="7348" y="10147"/>
                    <a:pt x="7095" y="10369"/>
                    <a:pt x="6905" y="10622"/>
                  </a:cubicBezTo>
                  <a:cubicBezTo>
                    <a:pt x="6081" y="11794"/>
                    <a:pt x="6398" y="13599"/>
                    <a:pt x="7601" y="14390"/>
                  </a:cubicBezTo>
                  <a:cubicBezTo>
                    <a:pt x="8043" y="14685"/>
                    <a:pt x="8559" y="14828"/>
                    <a:pt x="9077" y="14828"/>
                  </a:cubicBezTo>
                  <a:cubicBezTo>
                    <a:pt x="9675" y="14828"/>
                    <a:pt x="10276" y="14637"/>
                    <a:pt x="10768" y="14264"/>
                  </a:cubicBezTo>
                  <a:cubicBezTo>
                    <a:pt x="10768" y="14264"/>
                    <a:pt x="10768" y="14327"/>
                    <a:pt x="10800" y="14359"/>
                  </a:cubicBezTo>
                  <a:lnTo>
                    <a:pt x="10927" y="14485"/>
                  </a:lnTo>
                  <a:cubicBezTo>
                    <a:pt x="7475" y="16164"/>
                    <a:pt x="5290" y="20281"/>
                    <a:pt x="5638" y="24049"/>
                  </a:cubicBezTo>
                  <a:cubicBezTo>
                    <a:pt x="6018" y="27565"/>
                    <a:pt x="8646" y="31143"/>
                    <a:pt x="12225" y="31967"/>
                  </a:cubicBezTo>
                  <a:cubicBezTo>
                    <a:pt x="11718" y="32853"/>
                    <a:pt x="11433" y="33962"/>
                    <a:pt x="11180" y="35007"/>
                  </a:cubicBezTo>
                  <a:cubicBezTo>
                    <a:pt x="6366" y="32695"/>
                    <a:pt x="2313" y="28641"/>
                    <a:pt x="1331" y="23226"/>
                  </a:cubicBezTo>
                  <a:cubicBezTo>
                    <a:pt x="349" y="17906"/>
                    <a:pt x="2756" y="12364"/>
                    <a:pt x="7253" y="9482"/>
                  </a:cubicBezTo>
                  <a:close/>
                  <a:moveTo>
                    <a:pt x="14928" y="30618"/>
                  </a:moveTo>
                  <a:cubicBezTo>
                    <a:pt x="15037" y="30618"/>
                    <a:pt x="15149" y="30624"/>
                    <a:pt x="15265" y="30637"/>
                  </a:cubicBezTo>
                  <a:cubicBezTo>
                    <a:pt x="18464" y="30985"/>
                    <a:pt x="18749" y="35387"/>
                    <a:pt x="19034" y="37794"/>
                  </a:cubicBezTo>
                  <a:cubicBezTo>
                    <a:pt x="17830" y="37984"/>
                    <a:pt x="16690" y="38300"/>
                    <a:pt x="15455" y="38395"/>
                  </a:cubicBezTo>
                  <a:cubicBezTo>
                    <a:pt x="15212" y="38406"/>
                    <a:pt x="14970" y="38411"/>
                    <a:pt x="14727" y="38411"/>
                  </a:cubicBezTo>
                  <a:cubicBezTo>
                    <a:pt x="13514" y="38411"/>
                    <a:pt x="12304" y="38279"/>
                    <a:pt x="11117" y="38015"/>
                  </a:cubicBezTo>
                  <a:cubicBezTo>
                    <a:pt x="11545" y="35811"/>
                    <a:pt x="11767" y="30618"/>
                    <a:pt x="14928" y="30618"/>
                  </a:cubicBezTo>
                  <a:close/>
                  <a:moveTo>
                    <a:pt x="9346" y="36536"/>
                  </a:moveTo>
                  <a:cubicBezTo>
                    <a:pt x="9842" y="36536"/>
                    <a:pt x="10339" y="36548"/>
                    <a:pt x="10832" y="36559"/>
                  </a:cubicBezTo>
                  <a:lnTo>
                    <a:pt x="10863" y="36559"/>
                  </a:lnTo>
                  <a:cubicBezTo>
                    <a:pt x="10800" y="37065"/>
                    <a:pt x="10705" y="37604"/>
                    <a:pt x="10642" y="37984"/>
                  </a:cubicBezTo>
                  <a:cubicBezTo>
                    <a:pt x="10642" y="38110"/>
                    <a:pt x="10705" y="38174"/>
                    <a:pt x="10800" y="38237"/>
                  </a:cubicBezTo>
                  <a:cubicBezTo>
                    <a:pt x="10768" y="38332"/>
                    <a:pt x="10768" y="38491"/>
                    <a:pt x="10958" y="38554"/>
                  </a:cubicBezTo>
                  <a:cubicBezTo>
                    <a:pt x="12127" y="38779"/>
                    <a:pt x="13432" y="38942"/>
                    <a:pt x="14740" y="38942"/>
                  </a:cubicBezTo>
                  <a:cubicBezTo>
                    <a:pt x="16374" y="38942"/>
                    <a:pt x="18010" y="38688"/>
                    <a:pt x="19382" y="37984"/>
                  </a:cubicBezTo>
                  <a:cubicBezTo>
                    <a:pt x="19477" y="37952"/>
                    <a:pt x="19477" y="37825"/>
                    <a:pt x="19382" y="37794"/>
                  </a:cubicBezTo>
                  <a:cubicBezTo>
                    <a:pt x="19382" y="37445"/>
                    <a:pt x="19351" y="37002"/>
                    <a:pt x="19287" y="36559"/>
                  </a:cubicBezTo>
                  <a:lnTo>
                    <a:pt x="19287" y="36559"/>
                  </a:lnTo>
                  <a:cubicBezTo>
                    <a:pt x="20966" y="36590"/>
                    <a:pt x="22612" y="36685"/>
                    <a:pt x="24291" y="37034"/>
                  </a:cubicBezTo>
                  <a:cubicBezTo>
                    <a:pt x="24924" y="37160"/>
                    <a:pt x="27268" y="37604"/>
                    <a:pt x="26159" y="39029"/>
                  </a:cubicBezTo>
                  <a:cubicBezTo>
                    <a:pt x="25716" y="39567"/>
                    <a:pt x="24703" y="39694"/>
                    <a:pt x="24069" y="39821"/>
                  </a:cubicBezTo>
                  <a:cubicBezTo>
                    <a:pt x="21061" y="40362"/>
                    <a:pt x="17967" y="40646"/>
                    <a:pt x="14896" y="40646"/>
                  </a:cubicBezTo>
                  <a:cubicBezTo>
                    <a:pt x="14734" y="40646"/>
                    <a:pt x="14572" y="40646"/>
                    <a:pt x="14410" y="40644"/>
                  </a:cubicBezTo>
                  <a:cubicBezTo>
                    <a:pt x="11307" y="40612"/>
                    <a:pt x="7760" y="40517"/>
                    <a:pt x="4783" y="39567"/>
                  </a:cubicBezTo>
                  <a:cubicBezTo>
                    <a:pt x="4308" y="39504"/>
                    <a:pt x="3896" y="39282"/>
                    <a:pt x="3421" y="39061"/>
                  </a:cubicBezTo>
                  <a:cubicBezTo>
                    <a:pt x="3484" y="38174"/>
                    <a:pt x="3833" y="37635"/>
                    <a:pt x="4498" y="37382"/>
                  </a:cubicBezTo>
                  <a:cubicBezTo>
                    <a:pt x="5131" y="37002"/>
                    <a:pt x="5923" y="36844"/>
                    <a:pt x="6651" y="36717"/>
                  </a:cubicBezTo>
                  <a:cubicBezTo>
                    <a:pt x="7532" y="36574"/>
                    <a:pt x="8438" y="36536"/>
                    <a:pt x="9346" y="36536"/>
                  </a:cubicBezTo>
                  <a:close/>
                  <a:moveTo>
                    <a:pt x="26824" y="38871"/>
                  </a:moveTo>
                  <a:lnTo>
                    <a:pt x="26824" y="38871"/>
                  </a:lnTo>
                  <a:cubicBezTo>
                    <a:pt x="26983" y="40201"/>
                    <a:pt x="26824" y="41467"/>
                    <a:pt x="25273" y="42101"/>
                  </a:cubicBezTo>
                  <a:cubicBezTo>
                    <a:pt x="24291" y="42481"/>
                    <a:pt x="22993" y="42449"/>
                    <a:pt x="21947" y="42576"/>
                  </a:cubicBezTo>
                  <a:cubicBezTo>
                    <a:pt x="20047" y="42766"/>
                    <a:pt x="18115" y="42861"/>
                    <a:pt x="16215" y="42892"/>
                  </a:cubicBezTo>
                  <a:cubicBezTo>
                    <a:pt x="15792" y="42902"/>
                    <a:pt x="15367" y="42907"/>
                    <a:pt x="14943" y="42907"/>
                  </a:cubicBezTo>
                  <a:cubicBezTo>
                    <a:pt x="11182" y="42907"/>
                    <a:pt x="7409" y="42534"/>
                    <a:pt x="3738" y="41879"/>
                  </a:cubicBezTo>
                  <a:cubicBezTo>
                    <a:pt x="3294" y="40992"/>
                    <a:pt x="3136" y="40169"/>
                    <a:pt x="3199" y="39251"/>
                  </a:cubicBezTo>
                  <a:lnTo>
                    <a:pt x="3199" y="39251"/>
                  </a:lnTo>
                  <a:cubicBezTo>
                    <a:pt x="4054" y="40296"/>
                    <a:pt x="6430" y="40327"/>
                    <a:pt x="7538" y="40486"/>
                  </a:cubicBezTo>
                  <a:cubicBezTo>
                    <a:pt x="9913" y="40834"/>
                    <a:pt x="12320" y="41024"/>
                    <a:pt x="14759" y="41024"/>
                  </a:cubicBezTo>
                  <a:cubicBezTo>
                    <a:pt x="17165" y="41024"/>
                    <a:pt x="19572" y="40866"/>
                    <a:pt x="21947" y="40549"/>
                  </a:cubicBezTo>
                  <a:cubicBezTo>
                    <a:pt x="23278" y="40391"/>
                    <a:pt x="25969" y="40391"/>
                    <a:pt x="26761" y="39029"/>
                  </a:cubicBezTo>
                  <a:cubicBezTo>
                    <a:pt x="26793" y="38966"/>
                    <a:pt x="26793" y="38902"/>
                    <a:pt x="26824" y="38871"/>
                  </a:cubicBezTo>
                  <a:close/>
                  <a:moveTo>
                    <a:pt x="8090" y="1"/>
                  </a:moveTo>
                  <a:cubicBezTo>
                    <a:pt x="8027" y="1"/>
                    <a:pt x="7966" y="41"/>
                    <a:pt x="7950" y="108"/>
                  </a:cubicBezTo>
                  <a:cubicBezTo>
                    <a:pt x="7898" y="104"/>
                    <a:pt x="7847" y="102"/>
                    <a:pt x="7795" y="102"/>
                  </a:cubicBezTo>
                  <a:cubicBezTo>
                    <a:pt x="6595" y="102"/>
                    <a:pt x="5230" y="1128"/>
                    <a:pt x="4593" y="2008"/>
                  </a:cubicBezTo>
                  <a:cubicBezTo>
                    <a:pt x="4522" y="2102"/>
                    <a:pt x="4608" y="2213"/>
                    <a:pt x="4709" y="2213"/>
                  </a:cubicBezTo>
                  <a:cubicBezTo>
                    <a:pt x="4744" y="2213"/>
                    <a:pt x="4782" y="2199"/>
                    <a:pt x="4814" y="2166"/>
                  </a:cubicBezTo>
                  <a:cubicBezTo>
                    <a:pt x="5290" y="1691"/>
                    <a:pt x="5765" y="1216"/>
                    <a:pt x="6366" y="900"/>
                  </a:cubicBezTo>
                  <a:cubicBezTo>
                    <a:pt x="6841" y="615"/>
                    <a:pt x="7380" y="488"/>
                    <a:pt x="7918" y="266"/>
                  </a:cubicBezTo>
                  <a:lnTo>
                    <a:pt x="7918" y="266"/>
                  </a:lnTo>
                  <a:cubicBezTo>
                    <a:pt x="7158" y="1280"/>
                    <a:pt x="6176" y="2008"/>
                    <a:pt x="4909" y="2166"/>
                  </a:cubicBezTo>
                  <a:cubicBezTo>
                    <a:pt x="4846" y="2166"/>
                    <a:pt x="4846" y="2166"/>
                    <a:pt x="4814" y="2198"/>
                  </a:cubicBezTo>
                  <a:cubicBezTo>
                    <a:pt x="4814" y="2198"/>
                    <a:pt x="4783" y="2198"/>
                    <a:pt x="4783" y="2230"/>
                  </a:cubicBezTo>
                  <a:cubicBezTo>
                    <a:pt x="4624" y="2230"/>
                    <a:pt x="4498" y="2451"/>
                    <a:pt x="4624" y="2546"/>
                  </a:cubicBezTo>
                  <a:cubicBezTo>
                    <a:pt x="5480" y="3433"/>
                    <a:pt x="6240" y="4383"/>
                    <a:pt x="6905" y="5397"/>
                  </a:cubicBezTo>
                  <a:cubicBezTo>
                    <a:pt x="6968" y="5460"/>
                    <a:pt x="7000" y="5460"/>
                    <a:pt x="7031" y="5460"/>
                  </a:cubicBezTo>
                  <a:cubicBezTo>
                    <a:pt x="7095" y="5460"/>
                    <a:pt x="7190" y="5333"/>
                    <a:pt x="7158" y="5238"/>
                  </a:cubicBezTo>
                  <a:cubicBezTo>
                    <a:pt x="6588" y="4225"/>
                    <a:pt x="5891" y="3275"/>
                    <a:pt x="5068" y="2388"/>
                  </a:cubicBezTo>
                  <a:cubicBezTo>
                    <a:pt x="6335" y="2230"/>
                    <a:pt x="7475" y="1565"/>
                    <a:pt x="8076" y="424"/>
                  </a:cubicBezTo>
                  <a:cubicBezTo>
                    <a:pt x="8583" y="1660"/>
                    <a:pt x="9280" y="2768"/>
                    <a:pt x="10135" y="3750"/>
                  </a:cubicBezTo>
                  <a:cubicBezTo>
                    <a:pt x="9527" y="4844"/>
                    <a:pt x="8482" y="5559"/>
                    <a:pt x="7223" y="5559"/>
                  </a:cubicBezTo>
                  <a:cubicBezTo>
                    <a:pt x="7170" y="5559"/>
                    <a:pt x="7117" y="5557"/>
                    <a:pt x="7063" y="5555"/>
                  </a:cubicBezTo>
                  <a:lnTo>
                    <a:pt x="7031" y="5555"/>
                  </a:lnTo>
                  <a:cubicBezTo>
                    <a:pt x="6873" y="5555"/>
                    <a:pt x="6841" y="5682"/>
                    <a:pt x="6873" y="5808"/>
                  </a:cubicBezTo>
                  <a:cubicBezTo>
                    <a:pt x="6810" y="6473"/>
                    <a:pt x="6651" y="7043"/>
                    <a:pt x="6366" y="7677"/>
                  </a:cubicBezTo>
                  <a:cubicBezTo>
                    <a:pt x="6366" y="7708"/>
                    <a:pt x="6366" y="7740"/>
                    <a:pt x="6398" y="7772"/>
                  </a:cubicBezTo>
                  <a:cubicBezTo>
                    <a:pt x="6240" y="7835"/>
                    <a:pt x="6208" y="8025"/>
                    <a:pt x="6335" y="8152"/>
                  </a:cubicBezTo>
                  <a:cubicBezTo>
                    <a:pt x="6335" y="8183"/>
                    <a:pt x="6366" y="8183"/>
                    <a:pt x="6366" y="8215"/>
                  </a:cubicBezTo>
                  <a:cubicBezTo>
                    <a:pt x="6588" y="8532"/>
                    <a:pt x="6841" y="8880"/>
                    <a:pt x="7063" y="9323"/>
                  </a:cubicBezTo>
                  <a:cubicBezTo>
                    <a:pt x="2376" y="11889"/>
                    <a:pt x="1" y="17589"/>
                    <a:pt x="698" y="22814"/>
                  </a:cubicBezTo>
                  <a:cubicBezTo>
                    <a:pt x="1458" y="28515"/>
                    <a:pt x="5796" y="33518"/>
                    <a:pt x="11085" y="35640"/>
                  </a:cubicBezTo>
                  <a:cubicBezTo>
                    <a:pt x="11085" y="35799"/>
                    <a:pt x="11022" y="36020"/>
                    <a:pt x="10990" y="36210"/>
                  </a:cubicBezTo>
                  <a:cubicBezTo>
                    <a:pt x="10958" y="36179"/>
                    <a:pt x="10927" y="36179"/>
                    <a:pt x="10863" y="36179"/>
                  </a:cubicBezTo>
                  <a:cubicBezTo>
                    <a:pt x="10303" y="36161"/>
                    <a:pt x="9738" y="36144"/>
                    <a:pt x="9174" y="36144"/>
                  </a:cubicBezTo>
                  <a:cubicBezTo>
                    <a:pt x="7666" y="36144"/>
                    <a:pt x="6166" y="36267"/>
                    <a:pt x="4783" y="36844"/>
                  </a:cubicBezTo>
                  <a:cubicBezTo>
                    <a:pt x="3991" y="37192"/>
                    <a:pt x="2629" y="37825"/>
                    <a:pt x="2788" y="38807"/>
                  </a:cubicBezTo>
                  <a:cubicBezTo>
                    <a:pt x="2471" y="39916"/>
                    <a:pt x="2756" y="41151"/>
                    <a:pt x="3421" y="42101"/>
                  </a:cubicBezTo>
                  <a:cubicBezTo>
                    <a:pt x="3326" y="42196"/>
                    <a:pt x="3326" y="42386"/>
                    <a:pt x="3516" y="42417"/>
                  </a:cubicBezTo>
                  <a:cubicBezTo>
                    <a:pt x="7402" y="43092"/>
                    <a:pt x="11339" y="43442"/>
                    <a:pt x="15290" y="43442"/>
                  </a:cubicBezTo>
                  <a:cubicBezTo>
                    <a:pt x="16716" y="43442"/>
                    <a:pt x="18144" y="43397"/>
                    <a:pt x="19572" y="43304"/>
                  </a:cubicBezTo>
                  <a:cubicBezTo>
                    <a:pt x="20934" y="43178"/>
                    <a:pt x="22232" y="43051"/>
                    <a:pt x="23594" y="42892"/>
                  </a:cubicBezTo>
                  <a:cubicBezTo>
                    <a:pt x="24386" y="42766"/>
                    <a:pt x="25241" y="42734"/>
                    <a:pt x="25969" y="42354"/>
                  </a:cubicBezTo>
                  <a:cubicBezTo>
                    <a:pt x="27426" y="41499"/>
                    <a:pt x="27268" y="39916"/>
                    <a:pt x="26856" y="38491"/>
                  </a:cubicBezTo>
                  <a:cubicBezTo>
                    <a:pt x="27093" y="36625"/>
                    <a:pt x="22622" y="36307"/>
                    <a:pt x="20314" y="36307"/>
                  </a:cubicBezTo>
                  <a:cubicBezTo>
                    <a:pt x="19839" y="36307"/>
                    <a:pt x="19456" y="36321"/>
                    <a:pt x="19224" y="36337"/>
                  </a:cubicBezTo>
                  <a:cubicBezTo>
                    <a:pt x="19097" y="35165"/>
                    <a:pt x="18907" y="33899"/>
                    <a:pt x="18432" y="32853"/>
                  </a:cubicBezTo>
                  <a:cubicBezTo>
                    <a:pt x="18464" y="32853"/>
                    <a:pt x="18464" y="32790"/>
                    <a:pt x="18527" y="32790"/>
                  </a:cubicBezTo>
                  <a:cubicBezTo>
                    <a:pt x="20586" y="31587"/>
                    <a:pt x="22581" y="30383"/>
                    <a:pt x="24734" y="29370"/>
                  </a:cubicBezTo>
                  <a:cubicBezTo>
                    <a:pt x="25906" y="28768"/>
                    <a:pt x="27173" y="28198"/>
                    <a:pt x="28408" y="27691"/>
                  </a:cubicBezTo>
                  <a:cubicBezTo>
                    <a:pt x="28883" y="27501"/>
                    <a:pt x="29453" y="27343"/>
                    <a:pt x="29928" y="27058"/>
                  </a:cubicBezTo>
                  <a:cubicBezTo>
                    <a:pt x="30023" y="26995"/>
                    <a:pt x="30340" y="26773"/>
                    <a:pt x="30276" y="26773"/>
                  </a:cubicBezTo>
                  <a:cubicBezTo>
                    <a:pt x="30308" y="26741"/>
                    <a:pt x="30340" y="26741"/>
                    <a:pt x="30403" y="26741"/>
                  </a:cubicBezTo>
                  <a:cubicBezTo>
                    <a:pt x="30415" y="26776"/>
                    <a:pt x="30443" y="26790"/>
                    <a:pt x="30477" y="26790"/>
                  </a:cubicBezTo>
                  <a:cubicBezTo>
                    <a:pt x="30534" y="26790"/>
                    <a:pt x="30605" y="26750"/>
                    <a:pt x="30625" y="26710"/>
                  </a:cubicBezTo>
                  <a:cubicBezTo>
                    <a:pt x="30751" y="26710"/>
                    <a:pt x="30751" y="26520"/>
                    <a:pt x="30625" y="26520"/>
                  </a:cubicBezTo>
                  <a:cubicBezTo>
                    <a:pt x="30593" y="25791"/>
                    <a:pt x="30276" y="25000"/>
                    <a:pt x="29770" y="24556"/>
                  </a:cubicBezTo>
                  <a:cubicBezTo>
                    <a:pt x="29703" y="24534"/>
                    <a:pt x="29667" y="24511"/>
                    <a:pt x="29618" y="24511"/>
                  </a:cubicBezTo>
                  <a:cubicBezTo>
                    <a:pt x="29598" y="24511"/>
                    <a:pt x="29576" y="24515"/>
                    <a:pt x="29548" y="24525"/>
                  </a:cubicBezTo>
                  <a:cubicBezTo>
                    <a:pt x="29485" y="24556"/>
                    <a:pt x="29390" y="24651"/>
                    <a:pt x="29485" y="24778"/>
                  </a:cubicBezTo>
                  <a:cubicBezTo>
                    <a:pt x="29675" y="25095"/>
                    <a:pt x="29865" y="25316"/>
                    <a:pt x="30023" y="25633"/>
                  </a:cubicBezTo>
                  <a:cubicBezTo>
                    <a:pt x="30181" y="25950"/>
                    <a:pt x="30245" y="26266"/>
                    <a:pt x="30308" y="26583"/>
                  </a:cubicBezTo>
                  <a:cubicBezTo>
                    <a:pt x="26064" y="27723"/>
                    <a:pt x="21852" y="30067"/>
                    <a:pt x="18242" y="32442"/>
                  </a:cubicBezTo>
                  <a:lnTo>
                    <a:pt x="18210" y="32473"/>
                  </a:lnTo>
                  <a:cubicBezTo>
                    <a:pt x="17925" y="31903"/>
                    <a:pt x="17577" y="31428"/>
                    <a:pt x="17102" y="31017"/>
                  </a:cubicBezTo>
                  <a:cubicBezTo>
                    <a:pt x="21282" y="28927"/>
                    <a:pt x="25083" y="26235"/>
                    <a:pt x="29516" y="24525"/>
                  </a:cubicBezTo>
                  <a:cubicBezTo>
                    <a:pt x="29548" y="24493"/>
                    <a:pt x="29548" y="24493"/>
                    <a:pt x="29611" y="24493"/>
                  </a:cubicBezTo>
                  <a:cubicBezTo>
                    <a:pt x="29699" y="24405"/>
                    <a:pt x="29679" y="24236"/>
                    <a:pt x="29550" y="24236"/>
                  </a:cubicBezTo>
                  <a:cubicBezTo>
                    <a:pt x="29540" y="24236"/>
                    <a:pt x="29528" y="24237"/>
                    <a:pt x="29516" y="24240"/>
                  </a:cubicBezTo>
                  <a:cubicBezTo>
                    <a:pt x="24893" y="25411"/>
                    <a:pt x="21061" y="28515"/>
                    <a:pt x="16849" y="30637"/>
                  </a:cubicBezTo>
                  <a:cubicBezTo>
                    <a:pt x="16817" y="30668"/>
                    <a:pt x="16785" y="30700"/>
                    <a:pt x="16785" y="30732"/>
                  </a:cubicBezTo>
                  <a:cubicBezTo>
                    <a:pt x="16342" y="30478"/>
                    <a:pt x="15835" y="30257"/>
                    <a:pt x="15234" y="30193"/>
                  </a:cubicBezTo>
                  <a:cubicBezTo>
                    <a:pt x="15107" y="30181"/>
                    <a:pt x="14985" y="30176"/>
                    <a:pt x="14866" y="30176"/>
                  </a:cubicBezTo>
                  <a:cubicBezTo>
                    <a:pt x="13709" y="30176"/>
                    <a:pt x="12926" y="30725"/>
                    <a:pt x="12352" y="31587"/>
                  </a:cubicBezTo>
                  <a:cubicBezTo>
                    <a:pt x="12288" y="31587"/>
                    <a:pt x="12288" y="31523"/>
                    <a:pt x="12257" y="31523"/>
                  </a:cubicBezTo>
                  <a:cubicBezTo>
                    <a:pt x="8868" y="30257"/>
                    <a:pt x="6208" y="27375"/>
                    <a:pt x="6018" y="23606"/>
                  </a:cubicBezTo>
                  <a:cubicBezTo>
                    <a:pt x="5796" y="19869"/>
                    <a:pt x="8013" y="16797"/>
                    <a:pt x="10990" y="14707"/>
                  </a:cubicBezTo>
                  <a:cubicBezTo>
                    <a:pt x="11497" y="15309"/>
                    <a:pt x="11940" y="15911"/>
                    <a:pt x="12288" y="16639"/>
                  </a:cubicBezTo>
                  <a:lnTo>
                    <a:pt x="12352" y="16702"/>
                  </a:lnTo>
                  <a:cubicBezTo>
                    <a:pt x="12130" y="16861"/>
                    <a:pt x="11908" y="17019"/>
                    <a:pt x="11718" y="17177"/>
                  </a:cubicBezTo>
                  <a:cubicBezTo>
                    <a:pt x="11592" y="17272"/>
                    <a:pt x="11655" y="17494"/>
                    <a:pt x="11782" y="17526"/>
                  </a:cubicBezTo>
                  <a:cubicBezTo>
                    <a:pt x="11813" y="17526"/>
                    <a:pt x="11813" y="17557"/>
                    <a:pt x="11813" y="17557"/>
                  </a:cubicBezTo>
                  <a:cubicBezTo>
                    <a:pt x="12130" y="18127"/>
                    <a:pt x="12542" y="18666"/>
                    <a:pt x="12922" y="19172"/>
                  </a:cubicBezTo>
                  <a:cubicBezTo>
                    <a:pt x="12948" y="19212"/>
                    <a:pt x="12975" y="19230"/>
                    <a:pt x="12999" y="19230"/>
                  </a:cubicBezTo>
                  <a:cubicBezTo>
                    <a:pt x="13033" y="19230"/>
                    <a:pt x="13062" y="19196"/>
                    <a:pt x="13080" y="19141"/>
                  </a:cubicBezTo>
                  <a:cubicBezTo>
                    <a:pt x="13143" y="19141"/>
                    <a:pt x="13207" y="19141"/>
                    <a:pt x="13238" y="19109"/>
                  </a:cubicBezTo>
                  <a:cubicBezTo>
                    <a:pt x="13618" y="18824"/>
                    <a:pt x="13967" y="18602"/>
                    <a:pt x="14315" y="18349"/>
                  </a:cubicBezTo>
                  <a:lnTo>
                    <a:pt x="14315" y="18349"/>
                  </a:lnTo>
                  <a:cubicBezTo>
                    <a:pt x="14157" y="18824"/>
                    <a:pt x="13935" y="19299"/>
                    <a:pt x="13682" y="19743"/>
                  </a:cubicBezTo>
                  <a:cubicBezTo>
                    <a:pt x="13618" y="19711"/>
                    <a:pt x="13523" y="19711"/>
                    <a:pt x="13460" y="19711"/>
                  </a:cubicBezTo>
                  <a:cubicBezTo>
                    <a:pt x="13333" y="19711"/>
                    <a:pt x="13302" y="19901"/>
                    <a:pt x="13365" y="19964"/>
                  </a:cubicBezTo>
                  <a:lnTo>
                    <a:pt x="13017" y="20693"/>
                  </a:lnTo>
                  <a:cubicBezTo>
                    <a:pt x="12922" y="20756"/>
                    <a:pt x="12985" y="20914"/>
                    <a:pt x="13080" y="20914"/>
                  </a:cubicBezTo>
                  <a:cubicBezTo>
                    <a:pt x="14410" y="21136"/>
                    <a:pt x="15740" y="21326"/>
                    <a:pt x="17102" y="21516"/>
                  </a:cubicBezTo>
                  <a:cubicBezTo>
                    <a:pt x="17197" y="21516"/>
                    <a:pt x="17292" y="21453"/>
                    <a:pt x="17292" y="21358"/>
                  </a:cubicBezTo>
                  <a:cubicBezTo>
                    <a:pt x="17450" y="21389"/>
                    <a:pt x="17577" y="21389"/>
                    <a:pt x="17735" y="21389"/>
                  </a:cubicBezTo>
                  <a:cubicBezTo>
                    <a:pt x="18369" y="21326"/>
                    <a:pt x="19066" y="20598"/>
                    <a:pt x="19572" y="20249"/>
                  </a:cubicBezTo>
                  <a:cubicBezTo>
                    <a:pt x="20174" y="19806"/>
                    <a:pt x="20807" y="19394"/>
                    <a:pt x="21409" y="18919"/>
                  </a:cubicBezTo>
                  <a:cubicBezTo>
                    <a:pt x="21441" y="18919"/>
                    <a:pt x="21441" y="18856"/>
                    <a:pt x="21441" y="18824"/>
                  </a:cubicBezTo>
                  <a:lnTo>
                    <a:pt x="21441" y="18697"/>
                  </a:lnTo>
                  <a:cubicBezTo>
                    <a:pt x="21409" y="18602"/>
                    <a:pt x="21377" y="18507"/>
                    <a:pt x="21314" y="18444"/>
                  </a:cubicBezTo>
                  <a:cubicBezTo>
                    <a:pt x="21916" y="17272"/>
                    <a:pt x="22517" y="16132"/>
                    <a:pt x="22961" y="14897"/>
                  </a:cubicBezTo>
                  <a:cubicBezTo>
                    <a:pt x="22961" y="14866"/>
                    <a:pt x="22961" y="14834"/>
                    <a:pt x="22898" y="14834"/>
                  </a:cubicBezTo>
                  <a:cubicBezTo>
                    <a:pt x="22898" y="14771"/>
                    <a:pt x="22898" y="14739"/>
                    <a:pt x="22866" y="14739"/>
                  </a:cubicBezTo>
                  <a:cubicBezTo>
                    <a:pt x="22486" y="14549"/>
                    <a:pt x="22074" y="14390"/>
                    <a:pt x="21694" y="14232"/>
                  </a:cubicBezTo>
                  <a:cubicBezTo>
                    <a:pt x="21666" y="14223"/>
                    <a:pt x="21644" y="14219"/>
                    <a:pt x="21625" y="14219"/>
                  </a:cubicBezTo>
                  <a:cubicBezTo>
                    <a:pt x="21581" y="14219"/>
                    <a:pt x="21558" y="14241"/>
                    <a:pt x="21536" y="14264"/>
                  </a:cubicBezTo>
                  <a:cubicBezTo>
                    <a:pt x="21409" y="14422"/>
                    <a:pt x="21377" y="14580"/>
                    <a:pt x="21377" y="14771"/>
                  </a:cubicBezTo>
                  <a:cubicBezTo>
                    <a:pt x="21124" y="14675"/>
                    <a:pt x="20807" y="14549"/>
                    <a:pt x="20522" y="14454"/>
                  </a:cubicBezTo>
                  <a:lnTo>
                    <a:pt x="21377" y="13884"/>
                  </a:lnTo>
                  <a:cubicBezTo>
                    <a:pt x="21409" y="13852"/>
                    <a:pt x="21314" y="13757"/>
                    <a:pt x="21282" y="13757"/>
                  </a:cubicBezTo>
                  <a:cubicBezTo>
                    <a:pt x="21251" y="13789"/>
                    <a:pt x="21251" y="13789"/>
                    <a:pt x="21219" y="13789"/>
                  </a:cubicBezTo>
                  <a:cubicBezTo>
                    <a:pt x="19826" y="14232"/>
                    <a:pt x="18464" y="15151"/>
                    <a:pt x="17260" y="15879"/>
                  </a:cubicBezTo>
                  <a:cubicBezTo>
                    <a:pt x="15772" y="16797"/>
                    <a:pt x="14410" y="17747"/>
                    <a:pt x="13017" y="18729"/>
                  </a:cubicBezTo>
                  <a:cubicBezTo>
                    <a:pt x="13017" y="18792"/>
                    <a:pt x="12985" y="18792"/>
                    <a:pt x="12985" y="18824"/>
                  </a:cubicBezTo>
                  <a:cubicBezTo>
                    <a:pt x="12700" y="18349"/>
                    <a:pt x="12415" y="17874"/>
                    <a:pt x="12098" y="17399"/>
                  </a:cubicBezTo>
                  <a:cubicBezTo>
                    <a:pt x="12098" y="17367"/>
                    <a:pt x="12067" y="17367"/>
                    <a:pt x="12067" y="17367"/>
                  </a:cubicBezTo>
                  <a:cubicBezTo>
                    <a:pt x="14600" y="15531"/>
                    <a:pt x="17197" y="13947"/>
                    <a:pt x="19889" y="12364"/>
                  </a:cubicBezTo>
                  <a:cubicBezTo>
                    <a:pt x="19889" y="12364"/>
                    <a:pt x="19889" y="12427"/>
                    <a:pt x="19952" y="12459"/>
                  </a:cubicBezTo>
                  <a:cubicBezTo>
                    <a:pt x="20301" y="12902"/>
                    <a:pt x="20649" y="13314"/>
                    <a:pt x="21061" y="13725"/>
                  </a:cubicBezTo>
                  <a:cubicBezTo>
                    <a:pt x="21092" y="13757"/>
                    <a:pt x="21156" y="13757"/>
                    <a:pt x="21219" y="13757"/>
                  </a:cubicBezTo>
                  <a:cubicBezTo>
                    <a:pt x="21282" y="13725"/>
                    <a:pt x="21377" y="13630"/>
                    <a:pt x="21282" y="13567"/>
                  </a:cubicBezTo>
                  <a:cubicBezTo>
                    <a:pt x="20966" y="13092"/>
                    <a:pt x="20586" y="12649"/>
                    <a:pt x="20206" y="12205"/>
                  </a:cubicBezTo>
                  <a:cubicBezTo>
                    <a:pt x="20192" y="12179"/>
                    <a:pt x="20173" y="12169"/>
                    <a:pt x="20149" y="12169"/>
                  </a:cubicBezTo>
                  <a:cubicBezTo>
                    <a:pt x="20115" y="12169"/>
                    <a:pt x="20070" y="12187"/>
                    <a:pt x="20016" y="12205"/>
                  </a:cubicBezTo>
                  <a:cubicBezTo>
                    <a:pt x="19992" y="12159"/>
                    <a:pt x="19935" y="12130"/>
                    <a:pt x="19882" y="12130"/>
                  </a:cubicBezTo>
                  <a:cubicBezTo>
                    <a:pt x="19862" y="12130"/>
                    <a:pt x="19843" y="12134"/>
                    <a:pt x="19826" y="12142"/>
                  </a:cubicBezTo>
                  <a:lnTo>
                    <a:pt x="19097" y="12490"/>
                  </a:lnTo>
                  <a:cubicBezTo>
                    <a:pt x="17165" y="9608"/>
                    <a:pt x="15075" y="6758"/>
                    <a:pt x="12922" y="4035"/>
                  </a:cubicBezTo>
                  <a:cubicBezTo>
                    <a:pt x="12902" y="3975"/>
                    <a:pt x="12869" y="3952"/>
                    <a:pt x="12823" y="3952"/>
                  </a:cubicBezTo>
                  <a:cubicBezTo>
                    <a:pt x="12797" y="3952"/>
                    <a:pt x="12767" y="3960"/>
                    <a:pt x="12732" y="3971"/>
                  </a:cubicBezTo>
                  <a:lnTo>
                    <a:pt x="12700" y="3971"/>
                  </a:lnTo>
                  <a:cubicBezTo>
                    <a:pt x="12700" y="3971"/>
                    <a:pt x="12700" y="3940"/>
                    <a:pt x="12668" y="3940"/>
                  </a:cubicBezTo>
                  <a:cubicBezTo>
                    <a:pt x="12383" y="3750"/>
                    <a:pt x="11972" y="3750"/>
                    <a:pt x="11623" y="3718"/>
                  </a:cubicBezTo>
                  <a:cubicBezTo>
                    <a:pt x="11180" y="3718"/>
                    <a:pt x="10768" y="3718"/>
                    <a:pt x="10325" y="3750"/>
                  </a:cubicBezTo>
                  <a:lnTo>
                    <a:pt x="10325" y="3718"/>
                  </a:lnTo>
                  <a:cubicBezTo>
                    <a:pt x="9502" y="2610"/>
                    <a:pt x="8805" y="1375"/>
                    <a:pt x="8235" y="108"/>
                  </a:cubicBezTo>
                  <a:cubicBezTo>
                    <a:pt x="8205" y="33"/>
                    <a:pt x="8147" y="1"/>
                    <a:pt x="8090"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1"/>
            <p:cNvSpPr/>
            <p:nvPr/>
          </p:nvSpPr>
          <p:spPr>
            <a:xfrm>
              <a:off x="771982" y="1762620"/>
              <a:ext cx="37943" cy="25788"/>
            </a:xfrm>
            <a:custGeom>
              <a:avLst/>
              <a:gdLst/>
              <a:ahLst/>
              <a:cxnLst/>
              <a:rect l="l" t="t" r="r" b="b"/>
              <a:pathLst>
                <a:path w="1208" h="821" extrusionOk="0">
                  <a:moveTo>
                    <a:pt x="1098" y="1"/>
                  </a:moveTo>
                  <a:cubicBezTo>
                    <a:pt x="1088" y="1"/>
                    <a:pt x="1077" y="4"/>
                    <a:pt x="1065" y="12"/>
                  </a:cubicBezTo>
                  <a:cubicBezTo>
                    <a:pt x="653" y="107"/>
                    <a:pt x="305" y="329"/>
                    <a:pt x="51" y="645"/>
                  </a:cubicBezTo>
                  <a:cubicBezTo>
                    <a:pt x="0" y="723"/>
                    <a:pt x="95" y="821"/>
                    <a:pt x="200" y="821"/>
                  </a:cubicBezTo>
                  <a:cubicBezTo>
                    <a:pt x="225" y="821"/>
                    <a:pt x="249" y="816"/>
                    <a:pt x="273" y="804"/>
                  </a:cubicBezTo>
                  <a:cubicBezTo>
                    <a:pt x="495" y="519"/>
                    <a:pt x="748" y="329"/>
                    <a:pt x="1097" y="202"/>
                  </a:cubicBezTo>
                  <a:cubicBezTo>
                    <a:pt x="1208" y="174"/>
                    <a:pt x="1173" y="1"/>
                    <a:pt x="1098"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1"/>
            <p:cNvSpPr/>
            <p:nvPr/>
          </p:nvSpPr>
          <p:spPr>
            <a:xfrm>
              <a:off x="871081" y="927679"/>
              <a:ext cx="66652" cy="61972"/>
            </a:xfrm>
            <a:custGeom>
              <a:avLst/>
              <a:gdLst/>
              <a:ahLst/>
              <a:cxnLst/>
              <a:rect l="l" t="t" r="r" b="b"/>
              <a:pathLst>
                <a:path w="2122" h="1973" extrusionOk="0">
                  <a:moveTo>
                    <a:pt x="950" y="214"/>
                  </a:moveTo>
                  <a:cubicBezTo>
                    <a:pt x="1330" y="246"/>
                    <a:pt x="1774" y="562"/>
                    <a:pt x="1774" y="1006"/>
                  </a:cubicBezTo>
                  <a:cubicBezTo>
                    <a:pt x="1774" y="1354"/>
                    <a:pt x="1425" y="1639"/>
                    <a:pt x="1077" y="1671"/>
                  </a:cubicBezTo>
                  <a:cubicBezTo>
                    <a:pt x="1044" y="1674"/>
                    <a:pt x="1013" y="1676"/>
                    <a:pt x="983" y="1676"/>
                  </a:cubicBezTo>
                  <a:cubicBezTo>
                    <a:pt x="218" y="1676"/>
                    <a:pt x="185" y="553"/>
                    <a:pt x="855" y="309"/>
                  </a:cubicBezTo>
                  <a:cubicBezTo>
                    <a:pt x="918" y="246"/>
                    <a:pt x="950" y="246"/>
                    <a:pt x="950" y="214"/>
                  </a:cubicBezTo>
                  <a:close/>
                  <a:moveTo>
                    <a:pt x="883" y="0"/>
                  </a:moveTo>
                  <a:cubicBezTo>
                    <a:pt x="855" y="0"/>
                    <a:pt x="823" y="8"/>
                    <a:pt x="792" y="24"/>
                  </a:cubicBezTo>
                  <a:cubicBezTo>
                    <a:pt x="285" y="119"/>
                    <a:pt x="0" y="689"/>
                    <a:pt x="63" y="1196"/>
                  </a:cubicBezTo>
                  <a:cubicBezTo>
                    <a:pt x="147" y="1670"/>
                    <a:pt x="551" y="1972"/>
                    <a:pt x="992" y="1972"/>
                  </a:cubicBezTo>
                  <a:cubicBezTo>
                    <a:pt x="1052" y="1972"/>
                    <a:pt x="1112" y="1967"/>
                    <a:pt x="1172" y="1956"/>
                  </a:cubicBezTo>
                  <a:cubicBezTo>
                    <a:pt x="1710" y="1892"/>
                    <a:pt x="2122" y="1449"/>
                    <a:pt x="2059" y="879"/>
                  </a:cubicBezTo>
                  <a:cubicBezTo>
                    <a:pt x="1975" y="403"/>
                    <a:pt x="1570" y="2"/>
                    <a:pt x="1127" y="2"/>
                  </a:cubicBezTo>
                  <a:cubicBezTo>
                    <a:pt x="1068" y="2"/>
                    <a:pt x="1009" y="9"/>
                    <a:pt x="950" y="24"/>
                  </a:cubicBezTo>
                  <a:cubicBezTo>
                    <a:pt x="934" y="8"/>
                    <a:pt x="911" y="0"/>
                    <a:pt x="883"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1"/>
            <p:cNvSpPr/>
            <p:nvPr/>
          </p:nvSpPr>
          <p:spPr>
            <a:xfrm>
              <a:off x="1052097" y="1573594"/>
              <a:ext cx="90555" cy="78651"/>
            </a:xfrm>
            <a:custGeom>
              <a:avLst/>
              <a:gdLst/>
              <a:ahLst/>
              <a:cxnLst/>
              <a:rect l="l" t="t" r="r" b="b"/>
              <a:pathLst>
                <a:path w="2883" h="2504" extrusionOk="0">
                  <a:moveTo>
                    <a:pt x="1226" y="294"/>
                  </a:moveTo>
                  <a:cubicBezTo>
                    <a:pt x="1628" y="294"/>
                    <a:pt x="2038" y="508"/>
                    <a:pt x="2218" y="868"/>
                  </a:cubicBezTo>
                  <a:cubicBezTo>
                    <a:pt x="2471" y="1343"/>
                    <a:pt x="2186" y="1850"/>
                    <a:pt x="1743" y="2103"/>
                  </a:cubicBezTo>
                  <a:cubicBezTo>
                    <a:pt x="1595" y="2165"/>
                    <a:pt x="1459" y="2192"/>
                    <a:pt x="1335" y="2192"/>
                  </a:cubicBezTo>
                  <a:cubicBezTo>
                    <a:pt x="501" y="2192"/>
                    <a:pt x="230" y="945"/>
                    <a:pt x="919" y="393"/>
                  </a:cubicBezTo>
                  <a:cubicBezTo>
                    <a:pt x="951" y="361"/>
                    <a:pt x="951" y="361"/>
                    <a:pt x="951" y="330"/>
                  </a:cubicBezTo>
                  <a:cubicBezTo>
                    <a:pt x="1040" y="306"/>
                    <a:pt x="1133" y="294"/>
                    <a:pt x="1226" y="294"/>
                  </a:cubicBezTo>
                  <a:close/>
                  <a:moveTo>
                    <a:pt x="1456" y="0"/>
                  </a:moveTo>
                  <a:cubicBezTo>
                    <a:pt x="1256" y="0"/>
                    <a:pt x="1051" y="54"/>
                    <a:pt x="856" y="171"/>
                  </a:cubicBezTo>
                  <a:cubicBezTo>
                    <a:pt x="824" y="140"/>
                    <a:pt x="800" y="124"/>
                    <a:pt x="781" y="124"/>
                  </a:cubicBezTo>
                  <a:cubicBezTo>
                    <a:pt x="761" y="124"/>
                    <a:pt x="745" y="140"/>
                    <a:pt x="729" y="171"/>
                  </a:cubicBezTo>
                  <a:cubicBezTo>
                    <a:pt x="159" y="488"/>
                    <a:pt x="1" y="1311"/>
                    <a:pt x="286" y="1850"/>
                  </a:cubicBezTo>
                  <a:cubicBezTo>
                    <a:pt x="507" y="2293"/>
                    <a:pt x="946" y="2503"/>
                    <a:pt x="1384" y="2503"/>
                  </a:cubicBezTo>
                  <a:cubicBezTo>
                    <a:pt x="1573" y="2503"/>
                    <a:pt x="1761" y="2464"/>
                    <a:pt x="1933" y="2388"/>
                  </a:cubicBezTo>
                  <a:cubicBezTo>
                    <a:pt x="2534" y="2103"/>
                    <a:pt x="2883" y="1343"/>
                    <a:pt x="2598" y="710"/>
                  </a:cubicBezTo>
                  <a:cubicBezTo>
                    <a:pt x="2335" y="272"/>
                    <a:pt x="1905" y="0"/>
                    <a:pt x="1456"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1"/>
            <p:cNvSpPr/>
            <p:nvPr/>
          </p:nvSpPr>
          <p:spPr>
            <a:xfrm>
              <a:off x="1120727" y="1654475"/>
              <a:ext cx="42058" cy="31944"/>
            </a:xfrm>
            <a:custGeom>
              <a:avLst/>
              <a:gdLst/>
              <a:ahLst/>
              <a:cxnLst/>
              <a:rect l="l" t="t" r="r" b="b"/>
              <a:pathLst>
                <a:path w="1339" h="1017" extrusionOk="0">
                  <a:moveTo>
                    <a:pt x="1266" y="0"/>
                  </a:moveTo>
                  <a:cubicBezTo>
                    <a:pt x="1242" y="0"/>
                    <a:pt x="1217" y="11"/>
                    <a:pt x="1204" y="35"/>
                  </a:cubicBezTo>
                  <a:cubicBezTo>
                    <a:pt x="951" y="447"/>
                    <a:pt x="603" y="637"/>
                    <a:pt x="128" y="795"/>
                  </a:cubicBezTo>
                  <a:cubicBezTo>
                    <a:pt x="1" y="827"/>
                    <a:pt x="1" y="1017"/>
                    <a:pt x="159" y="1017"/>
                  </a:cubicBezTo>
                  <a:cubicBezTo>
                    <a:pt x="666" y="985"/>
                    <a:pt x="1141" y="542"/>
                    <a:pt x="1299" y="67"/>
                  </a:cubicBezTo>
                  <a:cubicBezTo>
                    <a:pt x="1339" y="27"/>
                    <a:pt x="1305" y="0"/>
                    <a:pt x="1266"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1"/>
            <p:cNvSpPr/>
            <p:nvPr/>
          </p:nvSpPr>
          <p:spPr>
            <a:xfrm>
              <a:off x="1338587" y="1855028"/>
              <a:ext cx="73154" cy="26353"/>
            </a:xfrm>
            <a:custGeom>
              <a:avLst/>
              <a:gdLst/>
              <a:ahLst/>
              <a:cxnLst/>
              <a:rect l="l" t="t" r="r" b="b"/>
              <a:pathLst>
                <a:path w="2329" h="839" extrusionOk="0">
                  <a:moveTo>
                    <a:pt x="2218" y="1"/>
                  </a:moveTo>
                  <a:cubicBezTo>
                    <a:pt x="2207" y="1"/>
                    <a:pt x="2196" y="5"/>
                    <a:pt x="2186" y="15"/>
                  </a:cubicBezTo>
                  <a:cubicBezTo>
                    <a:pt x="1489" y="395"/>
                    <a:pt x="919" y="554"/>
                    <a:pt x="159" y="617"/>
                  </a:cubicBezTo>
                  <a:cubicBezTo>
                    <a:pt x="1" y="617"/>
                    <a:pt x="1" y="839"/>
                    <a:pt x="159" y="839"/>
                  </a:cubicBezTo>
                  <a:cubicBezTo>
                    <a:pt x="919" y="839"/>
                    <a:pt x="1647" y="585"/>
                    <a:pt x="2249" y="174"/>
                  </a:cubicBezTo>
                  <a:cubicBezTo>
                    <a:pt x="2329" y="121"/>
                    <a:pt x="2275" y="1"/>
                    <a:pt x="2218"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1"/>
            <p:cNvSpPr/>
            <p:nvPr/>
          </p:nvSpPr>
          <p:spPr>
            <a:xfrm>
              <a:off x="1436335" y="1402755"/>
              <a:ext cx="68223" cy="32132"/>
            </a:xfrm>
            <a:custGeom>
              <a:avLst/>
              <a:gdLst/>
              <a:ahLst/>
              <a:cxnLst/>
              <a:rect l="l" t="t" r="r" b="b"/>
              <a:pathLst>
                <a:path w="2172" h="1023" extrusionOk="0">
                  <a:moveTo>
                    <a:pt x="2099" y="1"/>
                  </a:moveTo>
                  <a:cubicBezTo>
                    <a:pt x="2093" y="1"/>
                    <a:pt x="2088" y="2"/>
                    <a:pt x="2082" y="5"/>
                  </a:cubicBezTo>
                  <a:cubicBezTo>
                    <a:pt x="1386" y="227"/>
                    <a:pt x="689" y="417"/>
                    <a:pt x="87" y="797"/>
                  </a:cubicBezTo>
                  <a:cubicBezTo>
                    <a:pt x="1" y="883"/>
                    <a:pt x="45" y="1023"/>
                    <a:pt x="150" y="1023"/>
                  </a:cubicBezTo>
                  <a:cubicBezTo>
                    <a:pt x="160" y="1023"/>
                    <a:pt x="171" y="1021"/>
                    <a:pt x="182" y="1018"/>
                  </a:cubicBezTo>
                  <a:cubicBezTo>
                    <a:pt x="847" y="733"/>
                    <a:pt x="1449" y="417"/>
                    <a:pt x="2114" y="163"/>
                  </a:cubicBezTo>
                  <a:cubicBezTo>
                    <a:pt x="2172" y="135"/>
                    <a:pt x="2151" y="1"/>
                    <a:pt x="2099"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51"/>
          <p:cNvGrpSpPr/>
          <p:nvPr/>
        </p:nvGrpSpPr>
        <p:grpSpPr>
          <a:xfrm>
            <a:off x="2168188" y="3700491"/>
            <a:ext cx="742752" cy="798379"/>
            <a:chOff x="2168188" y="3700491"/>
            <a:chExt cx="742752" cy="798379"/>
          </a:xfrm>
        </p:grpSpPr>
        <p:sp>
          <p:nvSpPr>
            <p:cNvPr id="1608" name="Google Shape;1608;p51"/>
            <p:cNvSpPr/>
            <p:nvPr/>
          </p:nvSpPr>
          <p:spPr>
            <a:xfrm>
              <a:off x="2222936" y="4170196"/>
              <a:ext cx="529196" cy="275591"/>
            </a:xfrm>
            <a:custGeom>
              <a:avLst/>
              <a:gdLst/>
              <a:ahLst/>
              <a:cxnLst/>
              <a:rect l="l" t="t" r="r" b="b"/>
              <a:pathLst>
                <a:path w="16848" h="8774" extrusionOk="0">
                  <a:moveTo>
                    <a:pt x="506" y="1"/>
                  </a:moveTo>
                  <a:cubicBezTo>
                    <a:pt x="506" y="24"/>
                    <a:pt x="508" y="41"/>
                    <a:pt x="511" y="55"/>
                  </a:cubicBezTo>
                  <a:lnTo>
                    <a:pt x="511" y="55"/>
                  </a:lnTo>
                  <a:cubicBezTo>
                    <a:pt x="510" y="37"/>
                    <a:pt x="508" y="19"/>
                    <a:pt x="506" y="1"/>
                  </a:cubicBezTo>
                  <a:close/>
                  <a:moveTo>
                    <a:pt x="6745" y="7000"/>
                  </a:moveTo>
                  <a:cubicBezTo>
                    <a:pt x="7600" y="7000"/>
                    <a:pt x="8455" y="7031"/>
                    <a:pt x="9278" y="7031"/>
                  </a:cubicBezTo>
                  <a:cubicBezTo>
                    <a:pt x="9405" y="7031"/>
                    <a:pt x="9405" y="7221"/>
                    <a:pt x="9278" y="7221"/>
                  </a:cubicBezTo>
                  <a:cubicBezTo>
                    <a:pt x="8867" y="7253"/>
                    <a:pt x="8455" y="7269"/>
                    <a:pt x="8035" y="7269"/>
                  </a:cubicBezTo>
                  <a:cubicBezTo>
                    <a:pt x="7616" y="7269"/>
                    <a:pt x="7188" y="7253"/>
                    <a:pt x="6745" y="7221"/>
                  </a:cubicBezTo>
                  <a:cubicBezTo>
                    <a:pt x="6586" y="7221"/>
                    <a:pt x="6586" y="7000"/>
                    <a:pt x="6745" y="7000"/>
                  </a:cubicBezTo>
                  <a:close/>
                  <a:moveTo>
                    <a:pt x="7378" y="7791"/>
                  </a:moveTo>
                  <a:cubicBezTo>
                    <a:pt x="8100" y="7815"/>
                    <a:pt x="8821" y="7876"/>
                    <a:pt x="9543" y="7876"/>
                  </a:cubicBezTo>
                  <a:cubicBezTo>
                    <a:pt x="9771" y="7876"/>
                    <a:pt x="10000" y="7870"/>
                    <a:pt x="10228" y="7855"/>
                  </a:cubicBezTo>
                  <a:cubicBezTo>
                    <a:pt x="10355" y="7855"/>
                    <a:pt x="10355" y="8013"/>
                    <a:pt x="10228" y="8013"/>
                  </a:cubicBezTo>
                  <a:cubicBezTo>
                    <a:pt x="9753" y="8061"/>
                    <a:pt x="9270" y="8092"/>
                    <a:pt x="8787" y="8092"/>
                  </a:cubicBezTo>
                  <a:cubicBezTo>
                    <a:pt x="8305" y="8092"/>
                    <a:pt x="7822" y="8061"/>
                    <a:pt x="7347" y="7981"/>
                  </a:cubicBezTo>
                  <a:cubicBezTo>
                    <a:pt x="7220" y="7981"/>
                    <a:pt x="7283" y="7791"/>
                    <a:pt x="7378" y="7791"/>
                  </a:cubicBezTo>
                  <a:close/>
                  <a:moveTo>
                    <a:pt x="15992" y="33"/>
                  </a:moveTo>
                  <a:lnTo>
                    <a:pt x="15992" y="33"/>
                  </a:lnTo>
                  <a:cubicBezTo>
                    <a:pt x="15612" y="96"/>
                    <a:pt x="15232" y="223"/>
                    <a:pt x="14884" y="318"/>
                  </a:cubicBezTo>
                  <a:lnTo>
                    <a:pt x="14884" y="3864"/>
                  </a:lnTo>
                  <a:cubicBezTo>
                    <a:pt x="14915" y="3896"/>
                    <a:pt x="14915" y="3959"/>
                    <a:pt x="14884" y="3991"/>
                  </a:cubicBezTo>
                  <a:cubicBezTo>
                    <a:pt x="14884" y="4815"/>
                    <a:pt x="14820" y="5606"/>
                    <a:pt x="14789" y="6430"/>
                  </a:cubicBezTo>
                  <a:cubicBezTo>
                    <a:pt x="14789" y="6581"/>
                    <a:pt x="14687" y="6653"/>
                    <a:pt x="14592" y="6653"/>
                  </a:cubicBezTo>
                  <a:cubicBezTo>
                    <a:pt x="14528" y="6653"/>
                    <a:pt x="14466" y="6620"/>
                    <a:pt x="14440" y="6556"/>
                  </a:cubicBezTo>
                  <a:cubicBezTo>
                    <a:pt x="14298" y="6587"/>
                    <a:pt x="14153" y="6601"/>
                    <a:pt x="14005" y="6601"/>
                  </a:cubicBezTo>
                  <a:cubicBezTo>
                    <a:pt x="13693" y="6601"/>
                    <a:pt x="13370" y="6537"/>
                    <a:pt x="13047" y="6430"/>
                  </a:cubicBezTo>
                  <a:cubicBezTo>
                    <a:pt x="12899" y="6400"/>
                    <a:pt x="12972" y="6205"/>
                    <a:pt x="13111" y="6205"/>
                  </a:cubicBezTo>
                  <a:cubicBezTo>
                    <a:pt x="13121" y="6205"/>
                    <a:pt x="13131" y="6206"/>
                    <a:pt x="13142" y="6208"/>
                  </a:cubicBezTo>
                  <a:cubicBezTo>
                    <a:pt x="13461" y="6331"/>
                    <a:pt x="13799" y="6377"/>
                    <a:pt x="14142" y="6377"/>
                  </a:cubicBezTo>
                  <a:cubicBezTo>
                    <a:pt x="14241" y="6377"/>
                    <a:pt x="14341" y="6373"/>
                    <a:pt x="14440" y="6366"/>
                  </a:cubicBezTo>
                  <a:cubicBezTo>
                    <a:pt x="14409" y="5606"/>
                    <a:pt x="14409" y="4815"/>
                    <a:pt x="14409" y="4054"/>
                  </a:cubicBezTo>
                  <a:cubicBezTo>
                    <a:pt x="14187" y="4086"/>
                    <a:pt x="13965" y="4102"/>
                    <a:pt x="13744" y="4102"/>
                  </a:cubicBezTo>
                  <a:cubicBezTo>
                    <a:pt x="13522" y="4102"/>
                    <a:pt x="13300" y="4086"/>
                    <a:pt x="13079" y="4054"/>
                  </a:cubicBezTo>
                  <a:cubicBezTo>
                    <a:pt x="12984" y="4054"/>
                    <a:pt x="12984" y="3864"/>
                    <a:pt x="13079" y="3864"/>
                  </a:cubicBezTo>
                  <a:cubicBezTo>
                    <a:pt x="13226" y="3854"/>
                    <a:pt x="13374" y="3850"/>
                    <a:pt x="13522" y="3850"/>
                  </a:cubicBezTo>
                  <a:cubicBezTo>
                    <a:pt x="13818" y="3850"/>
                    <a:pt x="14113" y="3864"/>
                    <a:pt x="14409" y="3864"/>
                  </a:cubicBezTo>
                  <a:cubicBezTo>
                    <a:pt x="14409" y="3104"/>
                    <a:pt x="14440" y="2408"/>
                    <a:pt x="14440" y="1679"/>
                  </a:cubicBezTo>
                  <a:lnTo>
                    <a:pt x="14440" y="1679"/>
                  </a:lnTo>
                  <a:cubicBezTo>
                    <a:pt x="13934" y="1743"/>
                    <a:pt x="13459" y="1743"/>
                    <a:pt x="12920" y="1743"/>
                  </a:cubicBezTo>
                  <a:cubicBezTo>
                    <a:pt x="12762" y="1743"/>
                    <a:pt x="12762" y="1489"/>
                    <a:pt x="12920" y="1489"/>
                  </a:cubicBezTo>
                  <a:cubicBezTo>
                    <a:pt x="13459" y="1521"/>
                    <a:pt x="13934" y="1521"/>
                    <a:pt x="14440" y="1521"/>
                  </a:cubicBezTo>
                  <a:cubicBezTo>
                    <a:pt x="14472" y="1204"/>
                    <a:pt x="14472" y="856"/>
                    <a:pt x="14472" y="508"/>
                  </a:cubicBezTo>
                  <a:lnTo>
                    <a:pt x="14472" y="508"/>
                  </a:lnTo>
                  <a:cubicBezTo>
                    <a:pt x="12565" y="918"/>
                    <a:pt x="10615" y="1107"/>
                    <a:pt x="8659" y="1107"/>
                  </a:cubicBezTo>
                  <a:cubicBezTo>
                    <a:pt x="5936" y="1107"/>
                    <a:pt x="3205" y="741"/>
                    <a:pt x="569" y="96"/>
                  </a:cubicBezTo>
                  <a:cubicBezTo>
                    <a:pt x="545" y="96"/>
                    <a:pt x="521" y="96"/>
                    <a:pt x="511" y="55"/>
                  </a:cubicBezTo>
                  <a:lnTo>
                    <a:pt x="511" y="55"/>
                  </a:lnTo>
                  <a:cubicBezTo>
                    <a:pt x="683" y="1934"/>
                    <a:pt x="1" y="3692"/>
                    <a:pt x="158" y="5575"/>
                  </a:cubicBezTo>
                  <a:cubicBezTo>
                    <a:pt x="284" y="7380"/>
                    <a:pt x="1393" y="8488"/>
                    <a:pt x="3261" y="8646"/>
                  </a:cubicBezTo>
                  <a:cubicBezTo>
                    <a:pt x="4106" y="8731"/>
                    <a:pt x="4950" y="8745"/>
                    <a:pt x="5795" y="8745"/>
                  </a:cubicBezTo>
                  <a:cubicBezTo>
                    <a:pt x="6217" y="8745"/>
                    <a:pt x="6639" y="8741"/>
                    <a:pt x="7062" y="8741"/>
                  </a:cubicBezTo>
                  <a:cubicBezTo>
                    <a:pt x="7414" y="8751"/>
                    <a:pt x="7769" y="8755"/>
                    <a:pt x="8125" y="8755"/>
                  </a:cubicBezTo>
                  <a:cubicBezTo>
                    <a:pt x="8983" y="8755"/>
                    <a:pt x="9843" y="8732"/>
                    <a:pt x="10672" y="8710"/>
                  </a:cubicBezTo>
                  <a:cubicBezTo>
                    <a:pt x="11812" y="8646"/>
                    <a:pt x="13300" y="8773"/>
                    <a:pt x="14409" y="8456"/>
                  </a:cubicBezTo>
                  <a:cubicBezTo>
                    <a:pt x="16847" y="7791"/>
                    <a:pt x="16024" y="2534"/>
                    <a:pt x="15992" y="33"/>
                  </a:cubicBezTo>
                  <a:close/>
                </a:path>
              </a:pathLst>
            </a:custGeom>
            <a:solidFill>
              <a:srgbClr val="F19D26"/>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1"/>
            <p:cNvSpPr/>
            <p:nvPr/>
          </p:nvSpPr>
          <p:spPr>
            <a:xfrm>
              <a:off x="2242787" y="4140357"/>
              <a:ext cx="433741" cy="49848"/>
            </a:xfrm>
            <a:custGeom>
              <a:avLst/>
              <a:gdLst/>
              <a:ahLst/>
              <a:cxnLst/>
              <a:rect l="l" t="t" r="r" b="b"/>
              <a:pathLst>
                <a:path w="13809" h="1587" extrusionOk="0">
                  <a:moveTo>
                    <a:pt x="7918" y="1"/>
                  </a:moveTo>
                  <a:cubicBezTo>
                    <a:pt x="5258" y="1"/>
                    <a:pt x="2598" y="191"/>
                    <a:pt x="1" y="634"/>
                  </a:cubicBezTo>
                  <a:cubicBezTo>
                    <a:pt x="1" y="666"/>
                    <a:pt x="32" y="666"/>
                    <a:pt x="32" y="666"/>
                  </a:cubicBezTo>
                  <a:cubicBezTo>
                    <a:pt x="2627" y="1306"/>
                    <a:pt x="5193" y="1586"/>
                    <a:pt x="7761" y="1586"/>
                  </a:cubicBezTo>
                  <a:cubicBezTo>
                    <a:pt x="9769" y="1586"/>
                    <a:pt x="11780" y="1415"/>
                    <a:pt x="13808" y="1109"/>
                  </a:cubicBezTo>
                  <a:lnTo>
                    <a:pt x="13808" y="792"/>
                  </a:lnTo>
                  <a:cubicBezTo>
                    <a:pt x="13471" y="792"/>
                    <a:pt x="13119" y="807"/>
                    <a:pt x="12772" y="807"/>
                  </a:cubicBezTo>
                  <a:cubicBezTo>
                    <a:pt x="12598" y="807"/>
                    <a:pt x="12426" y="803"/>
                    <a:pt x="12257" y="792"/>
                  </a:cubicBezTo>
                  <a:cubicBezTo>
                    <a:pt x="12130" y="792"/>
                    <a:pt x="12130" y="571"/>
                    <a:pt x="12257" y="571"/>
                  </a:cubicBezTo>
                  <a:lnTo>
                    <a:pt x="13808" y="571"/>
                  </a:lnTo>
                  <a:lnTo>
                    <a:pt x="13808" y="381"/>
                  </a:lnTo>
                  <a:cubicBezTo>
                    <a:pt x="11877" y="222"/>
                    <a:pt x="9881" y="1"/>
                    <a:pt x="7918" y="1"/>
                  </a:cubicBezTo>
                  <a:close/>
                </a:path>
              </a:pathLst>
            </a:custGeom>
            <a:solidFill>
              <a:srgbClr val="F19D26"/>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1"/>
            <p:cNvSpPr/>
            <p:nvPr/>
          </p:nvSpPr>
          <p:spPr>
            <a:xfrm>
              <a:off x="2168188" y="3700491"/>
              <a:ext cx="742752" cy="798379"/>
            </a:xfrm>
            <a:custGeom>
              <a:avLst/>
              <a:gdLst/>
              <a:ahLst/>
              <a:cxnLst/>
              <a:rect l="l" t="t" r="r" b="b"/>
              <a:pathLst>
                <a:path w="23647" h="25418" extrusionOk="0">
                  <a:moveTo>
                    <a:pt x="11593" y="480"/>
                  </a:moveTo>
                  <a:cubicBezTo>
                    <a:pt x="11751" y="480"/>
                    <a:pt x="11909" y="481"/>
                    <a:pt x="12066" y="482"/>
                  </a:cubicBezTo>
                  <a:cubicBezTo>
                    <a:pt x="15898" y="545"/>
                    <a:pt x="19572" y="1274"/>
                    <a:pt x="23372" y="1844"/>
                  </a:cubicBezTo>
                  <a:cubicBezTo>
                    <a:pt x="22644" y="1971"/>
                    <a:pt x="22011" y="2192"/>
                    <a:pt x="21472" y="2604"/>
                  </a:cubicBezTo>
                  <a:cubicBezTo>
                    <a:pt x="19002" y="4377"/>
                    <a:pt x="19034" y="8621"/>
                    <a:pt x="19002" y="11408"/>
                  </a:cubicBezTo>
                  <a:cubicBezTo>
                    <a:pt x="18939" y="14258"/>
                    <a:pt x="18875" y="17108"/>
                    <a:pt x="18875" y="19959"/>
                  </a:cubicBezTo>
                  <a:cubicBezTo>
                    <a:pt x="18875" y="21352"/>
                    <a:pt x="19160" y="23284"/>
                    <a:pt x="17925" y="24297"/>
                  </a:cubicBezTo>
                  <a:cubicBezTo>
                    <a:pt x="17361" y="24768"/>
                    <a:pt x="16203" y="24847"/>
                    <a:pt x="15105" y="24847"/>
                  </a:cubicBezTo>
                  <a:cubicBezTo>
                    <a:pt x="14548" y="24847"/>
                    <a:pt x="14007" y="24826"/>
                    <a:pt x="13565" y="24826"/>
                  </a:cubicBezTo>
                  <a:cubicBezTo>
                    <a:pt x="13411" y="24826"/>
                    <a:pt x="13269" y="24829"/>
                    <a:pt x="13143" y="24836"/>
                  </a:cubicBezTo>
                  <a:cubicBezTo>
                    <a:pt x="11633" y="24903"/>
                    <a:pt x="10113" y="24935"/>
                    <a:pt x="8594" y="24935"/>
                  </a:cubicBezTo>
                  <a:cubicBezTo>
                    <a:pt x="7279" y="24935"/>
                    <a:pt x="5964" y="24911"/>
                    <a:pt x="4656" y="24867"/>
                  </a:cubicBezTo>
                  <a:cubicBezTo>
                    <a:pt x="2787" y="24804"/>
                    <a:pt x="1204" y="24297"/>
                    <a:pt x="1141" y="22175"/>
                  </a:cubicBezTo>
                  <a:cubicBezTo>
                    <a:pt x="1046" y="20877"/>
                    <a:pt x="1204" y="19483"/>
                    <a:pt x="1267" y="18185"/>
                  </a:cubicBezTo>
                  <a:cubicBezTo>
                    <a:pt x="1362" y="12896"/>
                    <a:pt x="1141" y="7576"/>
                    <a:pt x="634" y="2287"/>
                  </a:cubicBezTo>
                  <a:lnTo>
                    <a:pt x="634" y="2129"/>
                  </a:lnTo>
                  <a:cubicBezTo>
                    <a:pt x="634" y="1907"/>
                    <a:pt x="571" y="1717"/>
                    <a:pt x="571" y="1559"/>
                  </a:cubicBezTo>
                  <a:lnTo>
                    <a:pt x="571" y="1559"/>
                  </a:lnTo>
                  <a:cubicBezTo>
                    <a:pt x="634" y="1591"/>
                    <a:pt x="697" y="1591"/>
                    <a:pt x="729" y="1591"/>
                  </a:cubicBezTo>
                  <a:cubicBezTo>
                    <a:pt x="4311" y="832"/>
                    <a:pt x="7951" y="480"/>
                    <a:pt x="11593" y="480"/>
                  </a:cubicBezTo>
                  <a:close/>
                  <a:moveTo>
                    <a:pt x="11241" y="0"/>
                  </a:moveTo>
                  <a:cubicBezTo>
                    <a:pt x="7680" y="0"/>
                    <a:pt x="4098" y="378"/>
                    <a:pt x="571" y="1084"/>
                  </a:cubicBezTo>
                  <a:cubicBezTo>
                    <a:pt x="543" y="1075"/>
                    <a:pt x="518" y="1071"/>
                    <a:pt x="495" y="1071"/>
                  </a:cubicBezTo>
                  <a:cubicBezTo>
                    <a:pt x="441" y="1071"/>
                    <a:pt x="403" y="1093"/>
                    <a:pt x="381" y="1116"/>
                  </a:cubicBezTo>
                  <a:cubicBezTo>
                    <a:pt x="332" y="1077"/>
                    <a:pt x="278" y="1059"/>
                    <a:pt x="226" y="1059"/>
                  </a:cubicBezTo>
                  <a:cubicBezTo>
                    <a:pt x="107" y="1059"/>
                    <a:pt x="1" y="1152"/>
                    <a:pt x="1" y="1306"/>
                  </a:cubicBezTo>
                  <a:cubicBezTo>
                    <a:pt x="634" y="7734"/>
                    <a:pt x="824" y="14195"/>
                    <a:pt x="634" y="20655"/>
                  </a:cubicBezTo>
                  <a:cubicBezTo>
                    <a:pt x="571" y="22239"/>
                    <a:pt x="412" y="24075"/>
                    <a:pt x="2091" y="24931"/>
                  </a:cubicBezTo>
                  <a:cubicBezTo>
                    <a:pt x="2946" y="25342"/>
                    <a:pt x="3991" y="25311"/>
                    <a:pt x="4941" y="25342"/>
                  </a:cubicBezTo>
                  <a:cubicBezTo>
                    <a:pt x="6146" y="25389"/>
                    <a:pt x="7386" y="25418"/>
                    <a:pt x="8622" y="25418"/>
                  </a:cubicBezTo>
                  <a:cubicBezTo>
                    <a:pt x="9075" y="25418"/>
                    <a:pt x="9527" y="25414"/>
                    <a:pt x="9976" y="25406"/>
                  </a:cubicBezTo>
                  <a:cubicBezTo>
                    <a:pt x="11623" y="25342"/>
                    <a:pt x="13333" y="25311"/>
                    <a:pt x="14980" y="25184"/>
                  </a:cubicBezTo>
                  <a:cubicBezTo>
                    <a:pt x="15867" y="25152"/>
                    <a:pt x="16880" y="25184"/>
                    <a:pt x="17735" y="24867"/>
                  </a:cubicBezTo>
                  <a:cubicBezTo>
                    <a:pt x="19667" y="24075"/>
                    <a:pt x="19319" y="21669"/>
                    <a:pt x="19319" y="19959"/>
                  </a:cubicBezTo>
                  <a:cubicBezTo>
                    <a:pt x="19350" y="16918"/>
                    <a:pt x="19382" y="13846"/>
                    <a:pt x="19414" y="10775"/>
                  </a:cubicBezTo>
                  <a:cubicBezTo>
                    <a:pt x="19477" y="7449"/>
                    <a:pt x="19572" y="3237"/>
                    <a:pt x="23467" y="2129"/>
                  </a:cubicBezTo>
                  <a:cubicBezTo>
                    <a:pt x="23646" y="2069"/>
                    <a:pt x="23601" y="1841"/>
                    <a:pt x="23409" y="1841"/>
                  </a:cubicBezTo>
                  <a:cubicBezTo>
                    <a:pt x="23406" y="1841"/>
                    <a:pt x="23402" y="1841"/>
                    <a:pt x="23399" y="1841"/>
                  </a:cubicBezTo>
                  <a:lnTo>
                    <a:pt x="23399" y="1841"/>
                  </a:lnTo>
                  <a:cubicBezTo>
                    <a:pt x="23503" y="1821"/>
                    <a:pt x="23524" y="1683"/>
                    <a:pt x="23436" y="1654"/>
                  </a:cubicBezTo>
                  <a:cubicBezTo>
                    <a:pt x="19857" y="419"/>
                    <a:pt x="15772" y="102"/>
                    <a:pt x="12066" y="7"/>
                  </a:cubicBezTo>
                  <a:cubicBezTo>
                    <a:pt x="11791" y="3"/>
                    <a:pt x="11516" y="0"/>
                    <a:pt x="11241"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1"/>
            <p:cNvSpPr/>
            <p:nvPr/>
          </p:nvSpPr>
          <p:spPr>
            <a:xfrm>
              <a:off x="2184113" y="3710605"/>
              <a:ext cx="717216" cy="69730"/>
            </a:xfrm>
            <a:custGeom>
              <a:avLst/>
              <a:gdLst/>
              <a:ahLst/>
              <a:cxnLst/>
              <a:rect l="l" t="t" r="r" b="b"/>
              <a:pathLst>
                <a:path w="22834" h="2220" extrusionOk="0">
                  <a:moveTo>
                    <a:pt x="11119" y="0"/>
                  </a:moveTo>
                  <a:cubicBezTo>
                    <a:pt x="7455" y="0"/>
                    <a:pt x="3793" y="408"/>
                    <a:pt x="190" y="1110"/>
                  </a:cubicBezTo>
                  <a:cubicBezTo>
                    <a:pt x="150" y="1170"/>
                    <a:pt x="110" y="1192"/>
                    <a:pt x="70" y="1192"/>
                  </a:cubicBezTo>
                  <a:cubicBezTo>
                    <a:pt x="47" y="1192"/>
                    <a:pt x="23" y="1185"/>
                    <a:pt x="0" y="1174"/>
                  </a:cubicBezTo>
                  <a:lnTo>
                    <a:pt x="0" y="1174"/>
                  </a:lnTo>
                  <a:cubicBezTo>
                    <a:pt x="0" y="1364"/>
                    <a:pt x="32" y="1554"/>
                    <a:pt x="32" y="1712"/>
                  </a:cubicBezTo>
                  <a:cubicBezTo>
                    <a:pt x="58" y="1607"/>
                    <a:pt x="128" y="1546"/>
                    <a:pt x="241" y="1546"/>
                  </a:cubicBezTo>
                  <a:cubicBezTo>
                    <a:pt x="264" y="1546"/>
                    <a:pt x="290" y="1548"/>
                    <a:pt x="317" y="1554"/>
                  </a:cubicBezTo>
                  <a:cubicBezTo>
                    <a:pt x="3631" y="2012"/>
                    <a:pt x="6945" y="2219"/>
                    <a:pt x="10258" y="2219"/>
                  </a:cubicBezTo>
                  <a:cubicBezTo>
                    <a:pt x="13817" y="2219"/>
                    <a:pt x="17375" y="1980"/>
                    <a:pt x="20933" y="1554"/>
                  </a:cubicBezTo>
                  <a:cubicBezTo>
                    <a:pt x="21092" y="1554"/>
                    <a:pt x="21123" y="1839"/>
                    <a:pt x="20965" y="1839"/>
                  </a:cubicBezTo>
                  <a:lnTo>
                    <a:pt x="20870" y="1839"/>
                  </a:lnTo>
                  <a:lnTo>
                    <a:pt x="20933" y="2187"/>
                  </a:lnTo>
                  <a:cubicBezTo>
                    <a:pt x="21440" y="1839"/>
                    <a:pt x="22074" y="1554"/>
                    <a:pt x="22834" y="1427"/>
                  </a:cubicBezTo>
                  <a:lnTo>
                    <a:pt x="22834" y="1364"/>
                  </a:lnTo>
                  <a:cubicBezTo>
                    <a:pt x="19033" y="794"/>
                    <a:pt x="15360" y="65"/>
                    <a:pt x="11528" y="2"/>
                  </a:cubicBezTo>
                  <a:cubicBezTo>
                    <a:pt x="11391" y="1"/>
                    <a:pt x="11255" y="0"/>
                    <a:pt x="11119" y="0"/>
                  </a:cubicBezTo>
                  <a:close/>
                </a:path>
              </a:pathLst>
            </a:custGeom>
            <a:solidFill>
              <a:srgbClr val="DDF0FA"/>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1"/>
            <p:cNvSpPr/>
            <p:nvPr/>
          </p:nvSpPr>
          <p:spPr>
            <a:xfrm>
              <a:off x="2186092" y="3760201"/>
              <a:ext cx="661275" cy="36153"/>
            </a:xfrm>
            <a:custGeom>
              <a:avLst/>
              <a:gdLst/>
              <a:ahLst/>
              <a:cxnLst/>
              <a:rect l="l" t="t" r="r" b="b"/>
              <a:pathLst>
                <a:path w="21053" h="1151" extrusionOk="0">
                  <a:moveTo>
                    <a:pt x="206" y="0"/>
                  </a:moveTo>
                  <a:cubicBezTo>
                    <a:pt x="110" y="0"/>
                    <a:pt x="55" y="82"/>
                    <a:pt x="1" y="165"/>
                  </a:cubicBezTo>
                  <a:lnTo>
                    <a:pt x="1" y="323"/>
                  </a:lnTo>
                  <a:cubicBezTo>
                    <a:pt x="64" y="386"/>
                    <a:pt x="96" y="418"/>
                    <a:pt x="127" y="418"/>
                  </a:cubicBezTo>
                  <a:cubicBezTo>
                    <a:pt x="3471" y="898"/>
                    <a:pt x="6860" y="1151"/>
                    <a:pt x="10246" y="1151"/>
                  </a:cubicBezTo>
                  <a:cubicBezTo>
                    <a:pt x="13788" y="1151"/>
                    <a:pt x="17326" y="874"/>
                    <a:pt x="20807" y="291"/>
                  </a:cubicBezTo>
                  <a:lnTo>
                    <a:pt x="20902" y="291"/>
                  </a:lnTo>
                  <a:cubicBezTo>
                    <a:pt x="21052" y="261"/>
                    <a:pt x="21032" y="4"/>
                    <a:pt x="20894" y="4"/>
                  </a:cubicBezTo>
                  <a:cubicBezTo>
                    <a:pt x="20887" y="4"/>
                    <a:pt x="20879" y="5"/>
                    <a:pt x="20870" y="6"/>
                  </a:cubicBezTo>
                  <a:cubicBezTo>
                    <a:pt x="17344" y="445"/>
                    <a:pt x="13818" y="684"/>
                    <a:pt x="10291" y="684"/>
                  </a:cubicBezTo>
                  <a:cubicBezTo>
                    <a:pt x="6946" y="684"/>
                    <a:pt x="3600" y="469"/>
                    <a:pt x="254" y="6"/>
                  </a:cubicBezTo>
                  <a:cubicBezTo>
                    <a:pt x="237" y="2"/>
                    <a:pt x="221" y="0"/>
                    <a:pt x="206"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1"/>
            <p:cNvSpPr/>
            <p:nvPr/>
          </p:nvSpPr>
          <p:spPr>
            <a:xfrm>
              <a:off x="2180124" y="3769342"/>
              <a:ext cx="662531" cy="713384"/>
            </a:xfrm>
            <a:custGeom>
              <a:avLst/>
              <a:gdLst/>
              <a:ahLst/>
              <a:cxnLst/>
              <a:rect l="l" t="t" r="r" b="b"/>
              <a:pathLst>
                <a:path w="21093" h="22712" extrusionOk="0">
                  <a:moveTo>
                    <a:pt x="3563" y="1985"/>
                  </a:moveTo>
                  <a:cubicBezTo>
                    <a:pt x="3577" y="1985"/>
                    <a:pt x="3593" y="1988"/>
                    <a:pt x="3611" y="1995"/>
                  </a:cubicBezTo>
                  <a:cubicBezTo>
                    <a:pt x="4028" y="2118"/>
                    <a:pt x="4465" y="2165"/>
                    <a:pt x="4920" y="2165"/>
                  </a:cubicBezTo>
                  <a:cubicBezTo>
                    <a:pt x="5052" y="2165"/>
                    <a:pt x="5186" y="2161"/>
                    <a:pt x="5321" y="2154"/>
                  </a:cubicBezTo>
                  <a:cubicBezTo>
                    <a:pt x="5416" y="2154"/>
                    <a:pt x="5416" y="2344"/>
                    <a:pt x="5321" y="2344"/>
                  </a:cubicBezTo>
                  <a:cubicBezTo>
                    <a:pt x="5130" y="2364"/>
                    <a:pt x="4940" y="2374"/>
                    <a:pt x="4749" y="2374"/>
                  </a:cubicBezTo>
                  <a:cubicBezTo>
                    <a:pt x="4338" y="2374"/>
                    <a:pt x="3927" y="2325"/>
                    <a:pt x="3516" y="2217"/>
                  </a:cubicBezTo>
                  <a:cubicBezTo>
                    <a:pt x="3431" y="2189"/>
                    <a:pt x="3447" y="1985"/>
                    <a:pt x="3563" y="1985"/>
                  </a:cubicBezTo>
                  <a:close/>
                  <a:moveTo>
                    <a:pt x="16176" y="3495"/>
                  </a:moveTo>
                  <a:cubicBezTo>
                    <a:pt x="16213" y="3495"/>
                    <a:pt x="16247" y="3520"/>
                    <a:pt x="16247" y="3579"/>
                  </a:cubicBezTo>
                  <a:cubicBezTo>
                    <a:pt x="16437" y="6176"/>
                    <a:pt x="16278" y="8836"/>
                    <a:pt x="16278" y="11433"/>
                  </a:cubicBezTo>
                  <a:lnTo>
                    <a:pt x="16278" y="11971"/>
                  </a:lnTo>
                  <a:lnTo>
                    <a:pt x="17355" y="12193"/>
                  </a:lnTo>
                  <a:cubicBezTo>
                    <a:pt x="17419" y="12224"/>
                    <a:pt x="17419" y="12319"/>
                    <a:pt x="17355" y="12351"/>
                  </a:cubicBezTo>
                  <a:lnTo>
                    <a:pt x="17387" y="12351"/>
                  </a:lnTo>
                  <a:cubicBezTo>
                    <a:pt x="17403" y="12288"/>
                    <a:pt x="17450" y="12256"/>
                    <a:pt x="17494" y="12256"/>
                  </a:cubicBezTo>
                  <a:cubicBezTo>
                    <a:pt x="17537" y="12256"/>
                    <a:pt x="17577" y="12288"/>
                    <a:pt x="17577" y="12351"/>
                  </a:cubicBezTo>
                  <a:cubicBezTo>
                    <a:pt x="17735" y="14220"/>
                    <a:pt x="17704" y="16151"/>
                    <a:pt x="17735" y="18052"/>
                  </a:cubicBezTo>
                  <a:cubicBezTo>
                    <a:pt x="17767" y="18970"/>
                    <a:pt x="18020" y="20268"/>
                    <a:pt x="17292" y="21028"/>
                  </a:cubicBezTo>
                  <a:cubicBezTo>
                    <a:pt x="16627" y="21788"/>
                    <a:pt x="15360" y="21725"/>
                    <a:pt x="14442" y="21788"/>
                  </a:cubicBezTo>
                  <a:cubicBezTo>
                    <a:pt x="12637" y="21883"/>
                    <a:pt x="10863" y="21978"/>
                    <a:pt x="9026" y="21978"/>
                  </a:cubicBezTo>
                  <a:cubicBezTo>
                    <a:pt x="8163" y="21992"/>
                    <a:pt x="7067" y="22102"/>
                    <a:pt x="5968" y="22102"/>
                  </a:cubicBezTo>
                  <a:cubicBezTo>
                    <a:pt x="4408" y="22102"/>
                    <a:pt x="2843" y="21879"/>
                    <a:pt x="1932" y="20838"/>
                  </a:cubicBezTo>
                  <a:cubicBezTo>
                    <a:pt x="1" y="18558"/>
                    <a:pt x="1774" y="15138"/>
                    <a:pt x="1521" y="12668"/>
                  </a:cubicBezTo>
                  <a:cubicBezTo>
                    <a:pt x="1483" y="12497"/>
                    <a:pt x="1616" y="12394"/>
                    <a:pt x="1735" y="12394"/>
                  </a:cubicBezTo>
                  <a:cubicBezTo>
                    <a:pt x="1815" y="12394"/>
                    <a:pt x="1888" y="12440"/>
                    <a:pt x="1901" y="12541"/>
                  </a:cubicBezTo>
                  <a:lnTo>
                    <a:pt x="1901" y="12668"/>
                  </a:lnTo>
                  <a:cubicBezTo>
                    <a:pt x="1932" y="12604"/>
                    <a:pt x="1964" y="12541"/>
                    <a:pt x="2059" y="12541"/>
                  </a:cubicBezTo>
                  <a:lnTo>
                    <a:pt x="2059" y="12509"/>
                  </a:lnTo>
                  <a:cubicBezTo>
                    <a:pt x="1806" y="12509"/>
                    <a:pt x="1742" y="12161"/>
                    <a:pt x="1964" y="12129"/>
                  </a:cubicBezTo>
                  <a:cubicBezTo>
                    <a:pt x="4602" y="11696"/>
                    <a:pt x="7441" y="11386"/>
                    <a:pt x="10256" y="11386"/>
                  </a:cubicBezTo>
                  <a:cubicBezTo>
                    <a:pt x="12172" y="11386"/>
                    <a:pt x="14077" y="11530"/>
                    <a:pt x="15898" y="11876"/>
                  </a:cubicBezTo>
                  <a:lnTo>
                    <a:pt x="15898" y="11433"/>
                  </a:lnTo>
                  <a:lnTo>
                    <a:pt x="15898" y="10293"/>
                  </a:lnTo>
                  <a:cubicBezTo>
                    <a:pt x="15360" y="10324"/>
                    <a:pt x="14853" y="10324"/>
                    <a:pt x="14315" y="10324"/>
                  </a:cubicBezTo>
                  <a:cubicBezTo>
                    <a:pt x="14188" y="10324"/>
                    <a:pt x="14188" y="10103"/>
                    <a:pt x="14315" y="10103"/>
                  </a:cubicBezTo>
                  <a:cubicBezTo>
                    <a:pt x="14885" y="10103"/>
                    <a:pt x="15392" y="10134"/>
                    <a:pt x="15898" y="10134"/>
                  </a:cubicBezTo>
                  <a:lnTo>
                    <a:pt x="15898" y="7854"/>
                  </a:lnTo>
                  <a:cubicBezTo>
                    <a:pt x="15877" y="7847"/>
                    <a:pt x="15855" y="7844"/>
                    <a:pt x="15832" y="7844"/>
                  </a:cubicBezTo>
                  <a:cubicBezTo>
                    <a:pt x="15647" y="7844"/>
                    <a:pt x="15406" y="8048"/>
                    <a:pt x="15265" y="8076"/>
                  </a:cubicBezTo>
                  <a:cubicBezTo>
                    <a:pt x="15107" y="8076"/>
                    <a:pt x="14980" y="8044"/>
                    <a:pt x="14917" y="7886"/>
                  </a:cubicBezTo>
                  <a:cubicBezTo>
                    <a:pt x="14870" y="7745"/>
                    <a:pt x="15032" y="7552"/>
                    <a:pt x="15183" y="7552"/>
                  </a:cubicBezTo>
                  <a:cubicBezTo>
                    <a:pt x="15236" y="7552"/>
                    <a:pt x="15287" y="7575"/>
                    <a:pt x="15328" y="7632"/>
                  </a:cubicBezTo>
                  <a:cubicBezTo>
                    <a:pt x="15378" y="7731"/>
                    <a:pt x="15292" y="7811"/>
                    <a:pt x="15222" y="7811"/>
                  </a:cubicBezTo>
                  <a:cubicBezTo>
                    <a:pt x="15202" y="7811"/>
                    <a:pt x="15184" y="7805"/>
                    <a:pt x="15170" y="7791"/>
                  </a:cubicBezTo>
                  <a:lnTo>
                    <a:pt x="15170" y="7791"/>
                  </a:lnTo>
                  <a:cubicBezTo>
                    <a:pt x="15202" y="7823"/>
                    <a:pt x="15225" y="7838"/>
                    <a:pt x="15253" y="7838"/>
                  </a:cubicBezTo>
                  <a:cubicBezTo>
                    <a:pt x="15281" y="7838"/>
                    <a:pt x="15313" y="7822"/>
                    <a:pt x="15360" y="7791"/>
                  </a:cubicBezTo>
                  <a:cubicBezTo>
                    <a:pt x="15455" y="7759"/>
                    <a:pt x="15550" y="7727"/>
                    <a:pt x="15645" y="7696"/>
                  </a:cubicBezTo>
                  <a:lnTo>
                    <a:pt x="15867" y="7696"/>
                  </a:lnTo>
                  <a:cubicBezTo>
                    <a:pt x="15867" y="6809"/>
                    <a:pt x="15930" y="5954"/>
                    <a:pt x="15962" y="5099"/>
                  </a:cubicBezTo>
                  <a:lnTo>
                    <a:pt x="15962" y="5099"/>
                  </a:lnTo>
                  <a:cubicBezTo>
                    <a:pt x="15724" y="5131"/>
                    <a:pt x="15463" y="5146"/>
                    <a:pt x="15202" y="5146"/>
                  </a:cubicBezTo>
                  <a:cubicBezTo>
                    <a:pt x="14940" y="5146"/>
                    <a:pt x="14679" y="5131"/>
                    <a:pt x="14442" y="5099"/>
                  </a:cubicBezTo>
                  <a:cubicBezTo>
                    <a:pt x="14283" y="5067"/>
                    <a:pt x="14283" y="4877"/>
                    <a:pt x="14442" y="4877"/>
                  </a:cubicBezTo>
                  <a:cubicBezTo>
                    <a:pt x="14581" y="4868"/>
                    <a:pt x="14728" y="4864"/>
                    <a:pt x="14879" y="4864"/>
                  </a:cubicBezTo>
                  <a:cubicBezTo>
                    <a:pt x="15242" y="4864"/>
                    <a:pt x="15626" y="4887"/>
                    <a:pt x="15962" y="4909"/>
                  </a:cubicBezTo>
                  <a:cubicBezTo>
                    <a:pt x="15993" y="4434"/>
                    <a:pt x="16025" y="3991"/>
                    <a:pt x="16088" y="3579"/>
                  </a:cubicBezTo>
                  <a:cubicBezTo>
                    <a:pt x="16088" y="3528"/>
                    <a:pt x="16134" y="3495"/>
                    <a:pt x="16176" y="3495"/>
                  </a:cubicBezTo>
                  <a:close/>
                  <a:moveTo>
                    <a:pt x="21029" y="0"/>
                  </a:moveTo>
                  <a:cubicBezTo>
                    <a:pt x="17548" y="583"/>
                    <a:pt x="14001" y="860"/>
                    <a:pt x="10456" y="860"/>
                  </a:cubicBezTo>
                  <a:cubicBezTo>
                    <a:pt x="7066" y="860"/>
                    <a:pt x="3677" y="607"/>
                    <a:pt x="349" y="127"/>
                  </a:cubicBezTo>
                  <a:cubicBezTo>
                    <a:pt x="317" y="127"/>
                    <a:pt x="286" y="95"/>
                    <a:pt x="254" y="32"/>
                  </a:cubicBezTo>
                  <a:lnTo>
                    <a:pt x="254" y="32"/>
                  </a:lnTo>
                  <a:cubicBezTo>
                    <a:pt x="761" y="5352"/>
                    <a:pt x="982" y="10641"/>
                    <a:pt x="887" y="15961"/>
                  </a:cubicBezTo>
                  <a:cubicBezTo>
                    <a:pt x="824" y="17260"/>
                    <a:pt x="666" y="18653"/>
                    <a:pt x="761" y="19952"/>
                  </a:cubicBezTo>
                  <a:cubicBezTo>
                    <a:pt x="824" y="22042"/>
                    <a:pt x="2407" y="22580"/>
                    <a:pt x="4276" y="22644"/>
                  </a:cubicBezTo>
                  <a:cubicBezTo>
                    <a:pt x="5584" y="22688"/>
                    <a:pt x="6899" y="22711"/>
                    <a:pt x="8214" y="22711"/>
                  </a:cubicBezTo>
                  <a:cubicBezTo>
                    <a:pt x="9733" y="22711"/>
                    <a:pt x="11253" y="22680"/>
                    <a:pt x="12763" y="22612"/>
                  </a:cubicBezTo>
                  <a:cubicBezTo>
                    <a:pt x="12964" y="22596"/>
                    <a:pt x="13204" y="22592"/>
                    <a:pt x="13469" y="22592"/>
                  </a:cubicBezTo>
                  <a:cubicBezTo>
                    <a:pt x="13801" y="22592"/>
                    <a:pt x="14172" y="22598"/>
                    <a:pt x="14555" y="22598"/>
                  </a:cubicBezTo>
                  <a:cubicBezTo>
                    <a:pt x="15702" y="22598"/>
                    <a:pt x="16951" y="22537"/>
                    <a:pt x="17545" y="22042"/>
                  </a:cubicBezTo>
                  <a:cubicBezTo>
                    <a:pt x="18780" y="21060"/>
                    <a:pt x="18495" y="19128"/>
                    <a:pt x="18495" y="17735"/>
                  </a:cubicBezTo>
                  <a:cubicBezTo>
                    <a:pt x="18495" y="14885"/>
                    <a:pt x="18559" y="12034"/>
                    <a:pt x="18622" y="9184"/>
                  </a:cubicBezTo>
                  <a:cubicBezTo>
                    <a:pt x="18654" y="6366"/>
                    <a:pt x="18622" y="2154"/>
                    <a:pt x="21092" y="349"/>
                  </a:cubicBezTo>
                  <a:lnTo>
                    <a:pt x="21029" y="0"/>
                  </a:lnTo>
                  <a:close/>
                </a:path>
              </a:pathLst>
            </a:custGeom>
            <a:solidFill>
              <a:srgbClr val="DDF0FA"/>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1"/>
            <p:cNvSpPr/>
            <p:nvPr/>
          </p:nvSpPr>
          <p:spPr>
            <a:xfrm>
              <a:off x="2175161" y="3876450"/>
              <a:ext cx="575965" cy="585011"/>
            </a:xfrm>
            <a:custGeom>
              <a:avLst/>
              <a:gdLst/>
              <a:ahLst/>
              <a:cxnLst/>
              <a:rect l="l" t="t" r="r" b="b"/>
              <a:pathLst>
                <a:path w="18337" h="18625" extrusionOk="0">
                  <a:moveTo>
                    <a:pt x="17450" y="9448"/>
                  </a:moveTo>
                  <a:cubicBezTo>
                    <a:pt x="17513" y="11918"/>
                    <a:pt x="18337" y="17207"/>
                    <a:pt x="15866" y="17872"/>
                  </a:cubicBezTo>
                  <a:cubicBezTo>
                    <a:pt x="14758" y="18188"/>
                    <a:pt x="13301" y="18093"/>
                    <a:pt x="12161" y="18125"/>
                  </a:cubicBezTo>
                  <a:cubicBezTo>
                    <a:pt x="10958" y="18157"/>
                    <a:pt x="9754" y="18157"/>
                    <a:pt x="8551" y="18157"/>
                  </a:cubicBezTo>
                  <a:cubicBezTo>
                    <a:pt x="7917" y="18157"/>
                    <a:pt x="7284" y="18173"/>
                    <a:pt x="6651" y="18173"/>
                  </a:cubicBezTo>
                  <a:cubicBezTo>
                    <a:pt x="6017" y="18173"/>
                    <a:pt x="5384" y="18157"/>
                    <a:pt x="4751" y="18093"/>
                  </a:cubicBezTo>
                  <a:cubicBezTo>
                    <a:pt x="2882" y="17935"/>
                    <a:pt x="1774" y="16858"/>
                    <a:pt x="1615" y="15085"/>
                  </a:cubicBezTo>
                  <a:cubicBezTo>
                    <a:pt x="1425" y="13185"/>
                    <a:pt x="2154" y="11380"/>
                    <a:pt x="1995" y="9480"/>
                  </a:cubicBezTo>
                  <a:lnTo>
                    <a:pt x="1995" y="9480"/>
                  </a:lnTo>
                  <a:cubicBezTo>
                    <a:pt x="1995" y="9480"/>
                    <a:pt x="2027" y="9543"/>
                    <a:pt x="2059" y="9543"/>
                  </a:cubicBezTo>
                  <a:cubicBezTo>
                    <a:pt x="4641" y="10193"/>
                    <a:pt x="7316" y="10544"/>
                    <a:pt x="9984" y="10544"/>
                  </a:cubicBezTo>
                  <a:cubicBezTo>
                    <a:pt x="11995" y="10544"/>
                    <a:pt x="14002" y="10345"/>
                    <a:pt x="15961" y="9923"/>
                  </a:cubicBezTo>
                  <a:lnTo>
                    <a:pt x="15961" y="9923"/>
                  </a:lnTo>
                  <a:cubicBezTo>
                    <a:pt x="15930" y="10240"/>
                    <a:pt x="15930" y="10588"/>
                    <a:pt x="15930" y="10968"/>
                  </a:cubicBezTo>
                  <a:cubicBezTo>
                    <a:pt x="15391" y="10905"/>
                    <a:pt x="14916" y="10905"/>
                    <a:pt x="14410" y="10905"/>
                  </a:cubicBezTo>
                  <a:cubicBezTo>
                    <a:pt x="14251" y="10905"/>
                    <a:pt x="14251" y="11158"/>
                    <a:pt x="14410" y="11158"/>
                  </a:cubicBezTo>
                  <a:cubicBezTo>
                    <a:pt x="14916" y="11126"/>
                    <a:pt x="15391" y="11126"/>
                    <a:pt x="15930" y="11126"/>
                  </a:cubicBezTo>
                  <a:cubicBezTo>
                    <a:pt x="15866" y="11855"/>
                    <a:pt x="15866" y="12583"/>
                    <a:pt x="15866" y="13280"/>
                  </a:cubicBezTo>
                  <a:cubicBezTo>
                    <a:pt x="15661" y="13264"/>
                    <a:pt x="15447" y="13256"/>
                    <a:pt x="15229" y="13256"/>
                  </a:cubicBezTo>
                  <a:cubicBezTo>
                    <a:pt x="15011" y="13256"/>
                    <a:pt x="14790" y="13264"/>
                    <a:pt x="14568" y="13280"/>
                  </a:cubicBezTo>
                  <a:cubicBezTo>
                    <a:pt x="14441" y="13280"/>
                    <a:pt x="14441" y="13501"/>
                    <a:pt x="14568" y="13501"/>
                  </a:cubicBezTo>
                  <a:cubicBezTo>
                    <a:pt x="14716" y="13512"/>
                    <a:pt x="14864" y="13516"/>
                    <a:pt x="15010" y="13516"/>
                  </a:cubicBezTo>
                  <a:cubicBezTo>
                    <a:pt x="15303" y="13516"/>
                    <a:pt x="15592" y="13501"/>
                    <a:pt x="15866" y="13501"/>
                  </a:cubicBezTo>
                  <a:cubicBezTo>
                    <a:pt x="15866" y="14230"/>
                    <a:pt x="15866" y="15022"/>
                    <a:pt x="15930" y="15782"/>
                  </a:cubicBezTo>
                  <a:cubicBezTo>
                    <a:pt x="15830" y="15789"/>
                    <a:pt x="15730" y="15793"/>
                    <a:pt x="15631" y="15793"/>
                  </a:cubicBezTo>
                  <a:cubicBezTo>
                    <a:pt x="15287" y="15793"/>
                    <a:pt x="14943" y="15746"/>
                    <a:pt x="14600" y="15623"/>
                  </a:cubicBezTo>
                  <a:cubicBezTo>
                    <a:pt x="14582" y="15616"/>
                    <a:pt x="14566" y="15613"/>
                    <a:pt x="14551" y="15613"/>
                  </a:cubicBezTo>
                  <a:cubicBezTo>
                    <a:pt x="14430" y="15613"/>
                    <a:pt x="14395" y="15820"/>
                    <a:pt x="14536" y="15877"/>
                  </a:cubicBezTo>
                  <a:cubicBezTo>
                    <a:pt x="14813" y="15976"/>
                    <a:pt x="15103" y="16025"/>
                    <a:pt x="15397" y="16025"/>
                  </a:cubicBezTo>
                  <a:cubicBezTo>
                    <a:pt x="15573" y="16025"/>
                    <a:pt x="15752" y="16007"/>
                    <a:pt x="15930" y="15972"/>
                  </a:cubicBezTo>
                  <a:cubicBezTo>
                    <a:pt x="15955" y="16022"/>
                    <a:pt x="16016" y="16048"/>
                    <a:pt x="16080" y="16048"/>
                  </a:cubicBezTo>
                  <a:cubicBezTo>
                    <a:pt x="16176" y="16048"/>
                    <a:pt x="16278" y="15991"/>
                    <a:pt x="16278" y="15877"/>
                  </a:cubicBezTo>
                  <a:cubicBezTo>
                    <a:pt x="16310" y="15022"/>
                    <a:pt x="16341" y="14230"/>
                    <a:pt x="16341" y="13406"/>
                  </a:cubicBezTo>
                  <a:cubicBezTo>
                    <a:pt x="16405" y="13375"/>
                    <a:pt x="16405" y="13343"/>
                    <a:pt x="16341" y="13280"/>
                  </a:cubicBezTo>
                  <a:lnTo>
                    <a:pt x="16341" y="9733"/>
                  </a:lnTo>
                  <a:cubicBezTo>
                    <a:pt x="16721" y="9638"/>
                    <a:pt x="17102" y="9575"/>
                    <a:pt x="17450" y="9448"/>
                  </a:cubicBezTo>
                  <a:close/>
                  <a:moveTo>
                    <a:pt x="16217" y="1"/>
                  </a:moveTo>
                  <a:cubicBezTo>
                    <a:pt x="16173" y="1"/>
                    <a:pt x="16120" y="37"/>
                    <a:pt x="16120" y="74"/>
                  </a:cubicBezTo>
                  <a:cubicBezTo>
                    <a:pt x="16025" y="549"/>
                    <a:pt x="16025" y="992"/>
                    <a:pt x="15993" y="1404"/>
                  </a:cubicBezTo>
                  <a:cubicBezTo>
                    <a:pt x="15715" y="1367"/>
                    <a:pt x="15415" y="1351"/>
                    <a:pt x="15119" y="1351"/>
                  </a:cubicBezTo>
                  <a:cubicBezTo>
                    <a:pt x="14909" y="1351"/>
                    <a:pt x="14701" y="1359"/>
                    <a:pt x="14505" y="1372"/>
                  </a:cubicBezTo>
                  <a:cubicBezTo>
                    <a:pt x="14346" y="1404"/>
                    <a:pt x="14346" y="1626"/>
                    <a:pt x="14505" y="1626"/>
                  </a:cubicBezTo>
                  <a:cubicBezTo>
                    <a:pt x="14742" y="1641"/>
                    <a:pt x="14996" y="1649"/>
                    <a:pt x="15249" y="1649"/>
                  </a:cubicBezTo>
                  <a:cubicBezTo>
                    <a:pt x="15502" y="1649"/>
                    <a:pt x="15756" y="1641"/>
                    <a:pt x="15993" y="1626"/>
                  </a:cubicBezTo>
                  <a:lnTo>
                    <a:pt x="15993" y="1626"/>
                  </a:lnTo>
                  <a:cubicBezTo>
                    <a:pt x="15961" y="2481"/>
                    <a:pt x="15930" y="3304"/>
                    <a:pt x="15930" y="4191"/>
                  </a:cubicBezTo>
                  <a:cubicBezTo>
                    <a:pt x="15882" y="4175"/>
                    <a:pt x="15843" y="4167"/>
                    <a:pt x="15803" y="4167"/>
                  </a:cubicBezTo>
                  <a:cubicBezTo>
                    <a:pt x="15763" y="4167"/>
                    <a:pt x="15724" y="4175"/>
                    <a:pt x="15676" y="4191"/>
                  </a:cubicBezTo>
                  <a:cubicBezTo>
                    <a:pt x="15550" y="4222"/>
                    <a:pt x="15486" y="4254"/>
                    <a:pt x="15391" y="4317"/>
                  </a:cubicBezTo>
                  <a:cubicBezTo>
                    <a:pt x="15349" y="4317"/>
                    <a:pt x="15321" y="4332"/>
                    <a:pt x="15279" y="4332"/>
                  </a:cubicBezTo>
                  <a:cubicBezTo>
                    <a:pt x="15263" y="4332"/>
                    <a:pt x="15245" y="4330"/>
                    <a:pt x="15224" y="4324"/>
                  </a:cubicBezTo>
                  <a:lnTo>
                    <a:pt x="15224" y="4324"/>
                  </a:lnTo>
                  <a:cubicBezTo>
                    <a:pt x="15230" y="4325"/>
                    <a:pt x="15236" y="4326"/>
                    <a:pt x="15243" y="4326"/>
                  </a:cubicBezTo>
                  <a:cubicBezTo>
                    <a:pt x="15322" y="4326"/>
                    <a:pt x="15438" y="4264"/>
                    <a:pt x="15360" y="4159"/>
                  </a:cubicBezTo>
                  <a:cubicBezTo>
                    <a:pt x="15312" y="4074"/>
                    <a:pt x="15250" y="4039"/>
                    <a:pt x="15190" y="4039"/>
                  </a:cubicBezTo>
                  <a:cubicBezTo>
                    <a:pt x="15048" y="4039"/>
                    <a:pt x="14913" y="4226"/>
                    <a:pt x="14980" y="4381"/>
                  </a:cubicBezTo>
                  <a:cubicBezTo>
                    <a:pt x="15007" y="4519"/>
                    <a:pt x="15155" y="4609"/>
                    <a:pt x="15276" y="4609"/>
                  </a:cubicBezTo>
                  <a:cubicBezTo>
                    <a:pt x="15294" y="4609"/>
                    <a:pt x="15312" y="4607"/>
                    <a:pt x="15328" y="4603"/>
                  </a:cubicBezTo>
                  <a:cubicBezTo>
                    <a:pt x="15506" y="4543"/>
                    <a:pt x="15738" y="4346"/>
                    <a:pt x="15923" y="4346"/>
                  </a:cubicBezTo>
                  <a:cubicBezTo>
                    <a:pt x="15936" y="4346"/>
                    <a:pt x="15949" y="4347"/>
                    <a:pt x="15961" y="4349"/>
                  </a:cubicBezTo>
                  <a:lnTo>
                    <a:pt x="15961" y="6661"/>
                  </a:lnTo>
                  <a:cubicBezTo>
                    <a:pt x="15391" y="6598"/>
                    <a:pt x="14885" y="6598"/>
                    <a:pt x="14378" y="6598"/>
                  </a:cubicBezTo>
                  <a:cubicBezTo>
                    <a:pt x="14220" y="6598"/>
                    <a:pt x="14220" y="6851"/>
                    <a:pt x="14378" y="6851"/>
                  </a:cubicBezTo>
                  <a:cubicBezTo>
                    <a:pt x="14916" y="6851"/>
                    <a:pt x="15455" y="6788"/>
                    <a:pt x="15961" y="6788"/>
                  </a:cubicBezTo>
                  <a:lnTo>
                    <a:pt x="15961" y="7959"/>
                  </a:lnTo>
                  <a:lnTo>
                    <a:pt x="15961" y="8371"/>
                  </a:lnTo>
                  <a:cubicBezTo>
                    <a:pt x="14153" y="8030"/>
                    <a:pt x="12274" y="7890"/>
                    <a:pt x="10387" y="7890"/>
                  </a:cubicBezTo>
                  <a:cubicBezTo>
                    <a:pt x="7548" y="7890"/>
                    <a:pt x="4690" y="8206"/>
                    <a:pt x="2027" y="8624"/>
                  </a:cubicBezTo>
                  <a:cubicBezTo>
                    <a:pt x="1774" y="8656"/>
                    <a:pt x="1900" y="9036"/>
                    <a:pt x="2090" y="9036"/>
                  </a:cubicBezTo>
                  <a:lnTo>
                    <a:pt x="2154" y="9036"/>
                  </a:lnTo>
                  <a:cubicBezTo>
                    <a:pt x="4751" y="8593"/>
                    <a:pt x="7411" y="8371"/>
                    <a:pt x="10071" y="8371"/>
                  </a:cubicBezTo>
                  <a:cubicBezTo>
                    <a:pt x="12034" y="8371"/>
                    <a:pt x="14030" y="8624"/>
                    <a:pt x="15961" y="8783"/>
                  </a:cubicBezTo>
                  <a:lnTo>
                    <a:pt x="15961" y="8973"/>
                  </a:lnTo>
                  <a:lnTo>
                    <a:pt x="14410" y="8973"/>
                  </a:lnTo>
                  <a:cubicBezTo>
                    <a:pt x="14283" y="8973"/>
                    <a:pt x="14283" y="9194"/>
                    <a:pt x="14410" y="9194"/>
                  </a:cubicBezTo>
                  <a:cubicBezTo>
                    <a:pt x="14579" y="9205"/>
                    <a:pt x="14751" y="9209"/>
                    <a:pt x="14925" y="9209"/>
                  </a:cubicBezTo>
                  <a:cubicBezTo>
                    <a:pt x="15272" y="9209"/>
                    <a:pt x="15624" y="9194"/>
                    <a:pt x="15961" y="9194"/>
                  </a:cubicBezTo>
                  <a:lnTo>
                    <a:pt x="15961" y="9511"/>
                  </a:lnTo>
                  <a:cubicBezTo>
                    <a:pt x="13933" y="9817"/>
                    <a:pt x="11922" y="9988"/>
                    <a:pt x="9914" y="9988"/>
                  </a:cubicBezTo>
                  <a:cubicBezTo>
                    <a:pt x="7346" y="9988"/>
                    <a:pt x="4780" y="9708"/>
                    <a:pt x="2185" y="9068"/>
                  </a:cubicBezTo>
                  <a:lnTo>
                    <a:pt x="2154" y="9068"/>
                  </a:lnTo>
                  <a:cubicBezTo>
                    <a:pt x="2059" y="9068"/>
                    <a:pt x="2027" y="9131"/>
                    <a:pt x="1995" y="9194"/>
                  </a:cubicBezTo>
                  <a:cubicBezTo>
                    <a:pt x="1995" y="9131"/>
                    <a:pt x="1995" y="9099"/>
                    <a:pt x="1805" y="9004"/>
                  </a:cubicBezTo>
                  <a:cubicBezTo>
                    <a:pt x="1793" y="8908"/>
                    <a:pt x="1730" y="8866"/>
                    <a:pt x="1659" y="8866"/>
                  </a:cubicBezTo>
                  <a:cubicBezTo>
                    <a:pt x="1543" y="8866"/>
                    <a:pt x="1406" y="8975"/>
                    <a:pt x="1425" y="9131"/>
                  </a:cubicBezTo>
                  <a:cubicBezTo>
                    <a:pt x="1805" y="11665"/>
                    <a:pt x="0" y="15117"/>
                    <a:pt x="1964" y="17365"/>
                  </a:cubicBezTo>
                  <a:cubicBezTo>
                    <a:pt x="2875" y="18404"/>
                    <a:pt x="4406" y="18625"/>
                    <a:pt x="5934" y="18625"/>
                  </a:cubicBezTo>
                  <a:cubicBezTo>
                    <a:pt x="7060" y="18625"/>
                    <a:pt x="8184" y="18505"/>
                    <a:pt x="9058" y="18505"/>
                  </a:cubicBezTo>
                  <a:cubicBezTo>
                    <a:pt x="10894" y="18473"/>
                    <a:pt x="12668" y="18442"/>
                    <a:pt x="14473" y="18315"/>
                  </a:cubicBezTo>
                  <a:cubicBezTo>
                    <a:pt x="15391" y="18252"/>
                    <a:pt x="16658" y="18315"/>
                    <a:pt x="17355" y="17587"/>
                  </a:cubicBezTo>
                  <a:cubicBezTo>
                    <a:pt x="18052" y="16827"/>
                    <a:pt x="17767" y="15560"/>
                    <a:pt x="17767" y="14610"/>
                  </a:cubicBezTo>
                  <a:cubicBezTo>
                    <a:pt x="17735" y="12710"/>
                    <a:pt x="17767" y="10810"/>
                    <a:pt x="17608" y="8909"/>
                  </a:cubicBezTo>
                  <a:cubicBezTo>
                    <a:pt x="17591" y="8859"/>
                    <a:pt x="17547" y="8826"/>
                    <a:pt x="17505" y="8826"/>
                  </a:cubicBezTo>
                  <a:cubicBezTo>
                    <a:pt x="17468" y="8826"/>
                    <a:pt x="17433" y="8851"/>
                    <a:pt x="17418" y="8909"/>
                  </a:cubicBezTo>
                  <a:lnTo>
                    <a:pt x="17418" y="9194"/>
                  </a:lnTo>
                  <a:cubicBezTo>
                    <a:pt x="17070" y="9258"/>
                    <a:pt x="16658" y="9289"/>
                    <a:pt x="16310" y="9385"/>
                  </a:cubicBezTo>
                  <a:lnTo>
                    <a:pt x="16310" y="8783"/>
                  </a:lnTo>
                  <a:cubicBezTo>
                    <a:pt x="16626" y="8814"/>
                    <a:pt x="16975" y="8878"/>
                    <a:pt x="17355" y="8878"/>
                  </a:cubicBezTo>
                  <a:lnTo>
                    <a:pt x="17387" y="8878"/>
                  </a:lnTo>
                  <a:cubicBezTo>
                    <a:pt x="17450" y="8814"/>
                    <a:pt x="17450" y="8719"/>
                    <a:pt x="17387" y="8719"/>
                  </a:cubicBezTo>
                  <a:lnTo>
                    <a:pt x="16310" y="8466"/>
                  </a:lnTo>
                  <a:lnTo>
                    <a:pt x="16310" y="7959"/>
                  </a:lnTo>
                  <a:cubicBezTo>
                    <a:pt x="16341" y="5331"/>
                    <a:pt x="16468" y="2702"/>
                    <a:pt x="16278" y="74"/>
                  </a:cubicBezTo>
                  <a:cubicBezTo>
                    <a:pt x="16278" y="20"/>
                    <a:pt x="16250" y="1"/>
                    <a:pt x="16217"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1"/>
            <p:cNvSpPr/>
            <p:nvPr/>
          </p:nvSpPr>
          <p:spPr>
            <a:xfrm>
              <a:off x="2287892" y="3831690"/>
              <a:ext cx="62349" cy="12250"/>
            </a:xfrm>
            <a:custGeom>
              <a:avLst/>
              <a:gdLst/>
              <a:ahLst/>
              <a:cxnLst/>
              <a:rect l="l" t="t" r="r" b="b"/>
              <a:pathLst>
                <a:path w="1985" h="390" extrusionOk="0">
                  <a:moveTo>
                    <a:pt x="132" y="0"/>
                  </a:moveTo>
                  <a:cubicBezTo>
                    <a:pt x="16" y="0"/>
                    <a:pt x="0" y="204"/>
                    <a:pt x="85" y="232"/>
                  </a:cubicBezTo>
                  <a:cubicBezTo>
                    <a:pt x="496" y="340"/>
                    <a:pt x="907" y="389"/>
                    <a:pt x="1318" y="389"/>
                  </a:cubicBezTo>
                  <a:cubicBezTo>
                    <a:pt x="1509" y="389"/>
                    <a:pt x="1699" y="379"/>
                    <a:pt x="1890" y="359"/>
                  </a:cubicBezTo>
                  <a:cubicBezTo>
                    <a:pt x="1985" y="359"/>
                    <a:pt x="1985" y="169"/>
                    <a:pt x="1890" y="169"/>
                  </a:cubicBezTo>
                  <a:cubicBezTo>
                    <a:pt x="1755" y="176"/>
                    <a:pt x="1621" y="180"/>
                    <a:pt x="1489" y="180"/>
                  </a:cubicBezTo>
                  <a:cubicBezTo>
                    <a:pt x="1034" y="180"/>
                    <a:pt x="597" y="133"/>
                    <a:pt x="180" y="10"/>
                  </a:cubicBezTo>
                  <a:cubicBezTo>
                    <a:pt x="162" y="3"/>
                    <a:pt x="146" y="0"/>
                    <a:pt x="132"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1"/>
            <p:cNvSpPr/>
            <p:nvPr/>
          </p:nvSpPr>
          <p:spPr>
            <a:xfrm>
              <a:off x="2429802" y="4391040"/>
              <a:ext cx="88576" cy="7978"/>
            </a:xfrm>
            <a:custGeom>
              <a:avLst/>
              <a:gdLst/>
              <a:ahLst/>
              <a:cxnLst/>
              <a:rect l="l" t="t" r="r" b="b"/>
              <a:pathLst>
                <a:path w="2820" h="254" extrusionOk="0">
                  <a:moveTo>
                    <a:pt x="159" y="0"/>
                  </a:moveTo>
                  <a:cubicBezTo>
                    <a:pt x="0" y="0"/>
                    <a:pt x="0" y="254"/>
                    <a:pt x="159" y="254"/>
                  </a:cubicBezTo>
                  <a:cubicBezTo>
                    <a:pt x="1014" y="254"/>
                    <a:pt x="1869" y="254"/>
                    <a:pt x="2692" y="190"/>
                  </a:cubicBezTo>
                  <a:cubicBezTo>
                    <a:pt x="2819" y="190"/>
                    <a:pt x="2819" y="0"/>
                    <a:pt x="2692"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1"/>
            <p:cNvSpPr/>
            <p:nvPr/>
          </p:nvSpPr>
          <p:spPr>
            <a:xfrm>
              <a:off x="2449684" y="4414911"/>
              <a:ext cx="98533" cy="9486"/>
            </a:xfrm>
            <a:custGeom>
              <a:avLst/>
              <a:gdLst/>
              <a:ahLst/>
              <a:cxnLst/>
              <a:rect l="l" t="t" r="r" b="b"/>
              <a:pathLst>
                <a:path w="3137" h="302" extrusionOk="0">
                  <a:moveTo>
                    <a:pt x="159" y="0"/>
                  </a:moveTo>
                  <a:cubicBezTo>
                    <a:pt x="64" y="0"/>
                    <a:pt x="1" y="190"/>
                    <a:pt x="128" y="190"/>
                  </a:cubicBezTo>
                  <a:cubicBezTo>
                    <a:pt x="603" y="270"/>
                    <a:pt x="1086" y="301"/>
                    <a:pt x="1568" y="301"/>
                  </a:cubicBezTo>
                  <a:cubicBezTo>
                    <a:pt x="2051" y="301"/>
                    <a:pt x="2534" y="270"/>
                    <a:pt x="3009" y="222"/>
                  </a:cubicBezTo>
                  <a:cubicBezTo>
                    <a:pt x="3136" y="222"/>
                    <a:pt x="3136" y="64"/>
                    <a:pt x="3009" y="64"/>
                  </a:cubicBezTo>
                  <a:cubicBezTo>
                    <a:pt x="2059" y="64"/>
                    <a:pt x="1109" y="32"/>
                    <a:pt x="159"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51"/>
          <p:cNvGrpSpPr/>
          <p:nvPr/>
        </p:nvGrpSpPr>
        <p:grpSpPr>
          <a:xfrm>
            <a:off x="7857535" y="452387"/>
            <a:ext cx="842573" cy="1362660"/>
            <a:chOff x="7773460" y="636100"/>
            <a:chExt cx="842573" cy="1362660"/>
          </a:xfrm>
        </p:grpSpPr>
        <p:sp>
          <p:nvSpPr>
            <p:cNvPr id="1619" name="Google Shape;1619;p51"/>
            <p:cNvSpPr/>
            <p:nvPr/>
          </p:nvSpPr>
          <p:spPr>
            <a:xfrm>
              <a:off x="7903780" y="1106465"/>
              <a:ext cx="133304" cy="54748"/>
            </a:xfrm>
            <a:custGeom>
              <a:avLst/>
              <a:gdLst/>
              <a:ahLst/>
              <a:cxnLst/>
              <a:rect l="l" t="t" r="r" b="b"/>
              <a:pathLst>
                <a:path w="4244" h="1743" extrusionOk="0">
                  <a:moveTo>
                    <a:pt x="3959" y="1"/>
                  </a:moveTo>
                  <a:cubicBezTo>
                    <a:pt x="2661" y="32"/>
                    <a:pt x="1330" y="1"/>
                    <a:pt x="32" y="64"/>
                  </a:cubicBezTo>
                  <a:cubicBezTo>
                    <a:pt x="0" y="571"/>
                    <a:pt x="32" y="1077"/>
                    <a:pt x="64" y="1616"/>
                  </a:cubicBezTo>
                  <a:cubicBezTo>
                    <a:pt x="380" y="1592"/>
                    <a:pt x="701" y="1582"/>
                    <a:pt x="1024" y="1582"/>
                  </a:cubicBezTo>
                  <a:cubicBezTo>
                    <a:pt x="1994" y="1582"/>
                    <a:pt x="2985" y="1671"/>
                    <a:pt x="3959" y="1742"/>
                  </a:cubicBezTo>
                  <a:lnTo>
                    <a:pt x="3959" y="1679"/>
                  </a:lnTo>
                  <a:cubicBezTo>
                    <a:pt x="4244" y="1109"/>
                    <a:pt x="4181" y="539"/>
                    <a:pt x="3959" y="1"/>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1"/>
            <p:cNvSpPr/>
            <p:nvPr/>
          </p:nvSpPr>
          <p:spPr>
            <a:xfrm>
              <a:off x="8241971" y="1107470"/>
              <a:ext cx="345196" cy="70641"/>
            </a:xfrm>
            <a:custGeom>
              <a:avLst/>
              <a:gdLst/>
              <a:ahLst/>
              <a:cxnLst/>
              <a:rect l="l" t="t" r="r" b="b"/>
              <a:pathLst>
                <a:path w="10990" h="2249" extrusionOk="0">
                  <a:moveTo>
                    <a:pt x="8235" y="1172"/>
                  </a:moveTo>
                  <a:cubicBezTo>
                    <a:pt x="8805" y="1172"/>
                    <a:pt x="9375" y="1235"/>
                    <a:pt x="9977" y="1235"/>
                  </a:cubicBezTo>
                  <a:cubicBezTo>
                    <a:pt x="10040" y="1235"/>
                    <a:pt x="10040" y="1330"/>
                    <a:pt x="9977" y="1330"/>
                  </a:cubicBezTo>
                  <a:cubicBezTo>
                    <a:pt x="9692" y="1362"/>
                    <a:pt x="9407" y="1378"/>
                    <a:pt x="9118" y="1378"/>
                  </a:cubicBezTo>
                  <a:cubicBezTo>
                    <a:pt x="8829" y="1378"/>
                    <a:pt x="8536" y="1362"/>
                    <a:pt x="8235" y="1330"/>
                  </a:cubicBezTo>
                  <a:cubicBezTo>
                    <a:pt x="8108" y="1330"/>
                    <a:pt x="8108" y="1172"/>
                    <a:pt x="8235" y="1172"/>
                  </a:cubicBezTo>
                  <a:close/>
                  <a:moveTo>
                    <a:pt x="10927" y="0"/>
                  </a:moveTo>
                  <a:cubicBezTo>
                    <a:pt x="10194" y="82"/>
                    <a:pt x="9449" y="105"/>
                    <a:pt x="8703" y="105"/>
                  </a:cubicBezTo>
                  <a:cubicBezTo>
                    <a:pt x="7708" y="105"/>
                    <a:pt x="6710" y="64"/>
                    <a:pt x="5733" y="64"/>
                  </a:cubicBezTo>
                  <a:cubicBezTo>
                    <a:pt x="4593" y="64"/>
                    <a:pt x="3441" y="98"/>
                    <a:pt x="2292" y="98"/>
                  </a:cubicBezTo>
                  <a:cubicBezTo>
                    <a:pt x="1526" y="98"/>
                    <a:pt x="761" y="83"/>
                    <a:pt x="1" y="32"/>
                  </a:cubicBezTo>
                  <a:lnTo>
                    <a:pt x="1" y="32"/>
                  </a:lnTo>
                  <a:cubicBezTo>
                    <a:pt x="33" y="64"/>
                    <a:pt x="33" y="64"/>
                    <a:pt x="33" y="95"/>
                  </a:cubicBezTo>
                  <a:cubicBezTo>
                    <a:pt x="33" y="824"/>
                    <a:pt x="64" y="1552"/>
                    <a:pt x="128" y="2249"/>
                  </a:cubicBezTo>
                  <a:cubicBezTo>
                    <a:pt x="2692" y="2158"/>
                    <a:pt x="5272" y="2084"/>
                    <a:pt x="7857" y="2084"/>
                  </a:cubicBezTo>
                  <a:cubicBezTo>
                    <a:pt x="8880" y="2084"/>
                    <a:pt x="9903" y="2095"/>
                    <a:pt x="10927" y="2122"/>
                  </a:cubicBezTo>
                  <a:cubicBezTo>
                    <a:pt x="10990" y="1425"/>
                    <a:pt x="10990" y="760"/>
                    <a:pt x="10927" y="32"/>
                  </a:cubicBezTo>
                  <a:lnTo>
                    <a:pt x="10927" y="0"/>
                  </a:ln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1"/>
            <p:cNvSpPr/>
            <p:nvPr/>
          </p:nvSpPr>
          <p:spPr>
            <a:xfrm>
              <a:off x="7831160" y="1932642"/>
              <a:ext cx="772278" cy="61155"/>
            </a:xfrm>
            <a:custGeom>
              <a:avLst/>
              <a:gdLst/>
              <a:ahLst/>
              <a:cxnLst/>
              <a:rect l="l" t="t" r="r" b="b"/>
              <a:pathLst>
                <a:path w="24587" h="1947" extrusionOk="0">
                  <a:moveTo>
                    <a:pt x="24582" y="0"/>
                  </a:moveTo>
                  <a:cubicBezTo>
                    <a:pt x="24572" y="0"/>
                    <a:pt x="24544" y="15"/>
                    <a:pt x="24544" y="15"/>
                  </a:cubicBezTo>
                  <a:cubicBezTo>
                    <a:pt x="20554" y="363"/>
                    <a:pt x="16532" y="616"/>
                    <a:pt x="12510" y="775"/>
                  </a:cubicBezTo>
                  <a:lnTo>
                    <a:pt x="8488" y="870"/>
                  </a:lnTo>
                  <a:cubicBezTo>
                    <a:pt x="7126" y="933"/>
                    <a:pt x="5796" y="933"/>
                    <a:pt x="4434" y="933"/>
                  </a:cubicBezTo>
                  <a:cubicBezTo>
                    <a:pt x="3712" y="933"/>
                    <a:pt x="2910" y="1001"/>
                    <a:pt x="2118" y="1001"/>
                  </a:cubicBezTo>
                  <a:cubicBezTo>
                    <a:pt x="1589" y="1001"/>
                    <a:pt x="1065" y="971"/>
                    <a:pt x="571" y="870"/>
                  </a:cubicBezTo>
                  <a:cubicBezTo>
                    <a:pt x="444" y="838"/>
                    <a:pt x="381" y="838"/>
                    <a:pt x="286" y="806"/>
                  </a:cubicBezTo>
                  <a:cubicBezTo>
                    <a:pt x="127" y="1155"/>
                    <a:pt x="64" y="1566"/>
                    <a:pt x="1" y="1946"/>
                  </a:cubicBezTo>
                  <a:cubicBezTo>
                    <a:pt x="4181" y="1788"/>
                    <a:pt x="8330" y="1630"/>
                    <a:pt x="12510" y="1471"/>
                  </a:cubicBezTo>
                  <a:lnTo>
                    <a:pt x="12668" y="1471"/>
                  </a:lnTo>
                  <a:cubicBezTo>
                    <a:pt x="14853" y="1408"/>
                    <a:pt x="17007" y="1313"/>
                    <a:pt x="19160" y="1250"/>
                  </a:cubicBezTo>
                  <a:cubicBezTo>
                    <a:pt x="20174" y="1186"/>
                    <a:pt x="21155" y="1155"/>
                    <a:pt x="22169" y="1123"/>
                  </a:cubicBezTo>
                  <a:cubicBezTo>
                    <a:pt x="22406" y="1123"/>
                    <a:pt x="22668" y="1131"/>
                    <a:pt x="22929" y="1131"/>
                  </a:cubicBezTo>
                  <a:cubicBezTo>
                    <a:pt x="23190" y="1131"/>
                    <a:pt x="23451" y="1123"/>
                    <a:pt x="23689" y="1091"/>
                  </a:cubicBezTo>
                  <a:cubicBezTo>
                    <a:pt x="24512" y="933"/>
                    <a:pt x="24544" y="806"/>
                    <a:pt x="24576" y="15"/>
                  </a:cubicBezTo>
                  <a:cubicBezTo>
                    <a:pt x="24586" y="4"/>
                    <a:pt x="24586" y="0"/>
                    <a:pt x="24582" y="0"/>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1"/>
            <p:cNvSpPr/>
            <p:nvPr/>
          </p:nvSpPr>
          <p:spPr>
            <a:xfrm>
              <a:off x="7773460" y="1859488"/>
              <a:ext cx="61721" cy="135283"/>
            </a:xfrm>
            <a:custGeom>
              <a:avLst/>
              <a:gdLst/>
              <a:ahLst/>
              <a:cxnLst/>
              <a:rect l="l" t="t" r="r" b="b"/>
              <a:pathLst>
                <a:path w="1965" h="4307" extrusionOk="0">
                  <a:moveTo>
                    <a:pt x="1014" y="0"/>
                  </a:moveTo>
                  <a:lnTo>
                    <a:pt x="1014" y="0"/>
                  </a:lnTo>
                  <a:cubicBezTo>
                    <a:pt x="1" y="982"/>
                    <a:pt x="476" y="3515"/>
                    <a:pt x="1584" y="4307"/>
                  </a:cubicBezTo>
                  <a:lnTo>
                    <a:pt x="1743" y="4307"/>
                  </a:lnTo>
                  <a:cubicBezTo>
                    <a:pt x="1679" y="3895"/>
                    <a:pt x="1774" y="3452"/>
                    <a:pt x="1964" y="3040"/>
                  </a:cubicBezTo>
                  <a:cubicBezTo>
                    <a:pt x="1046" y="2502"/>
                    <a:pt x="1014" y="1077"/>
                    <a:pt x="1014" y="0"/>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1"/>
            <p:cNvSpPr/>
            <p:nvPr/>
          </p:nvSpPr>
          <p:spPr>
            <a:xfrm>
              <a:off x="7816240" y="1824654"/>
              <a:ext cx="790841" cy="125357"/>
            </a:xfrm>
            <a:custGeom>
              <a:avLst/>
              <a:gdLst/>
              <a:ahLst/>
              <a:cxnLst/>
              <a:rect l="l" t="t" r="r" b="b"/>
              <a:pathLst>
                <a:path w="25178" h="3991" extrusionOk="0">
                  <a:moveTo>
                    <a:pt x="21820" y="2376"/>
                  </a:moveTo>
                  <a:cubicBezTo>
                    <a:pt x="22169" y="2376"/>
                    <a:pt x="22581" y="2376"/>
                    <a:pt x="22929" y="2407"/>
                  </a:cubicBezTo>
                  <a:cubicBezTo>
                    <a:pt x="22932" y="2404"/>
                    <a:pt x="22936" y="2402"/>
                    <a:pt x="22938" y="2402"/>
                  </a:cubicBezTo>
                  <a:lnTo>
                    <a:pt x="22938" y="2402"/>
                  </a:lnTo>
                  <a:cubicBezTo>
                    <a:pt x="22960" y="2402"/>
                    <a:pt x="22957" y="2502"/>
                    <a:pt x="22929" y="2502"/>
                  </a:cubicBezTo>
                  <a:cubicBezTo>
                    <a:pt x="22581" y="2502"/>
                    <a:pt x="22169" y="2502"/>
                    <a:pt x="21820" y="2534"/>
                  </a:cubicBezTo>
                  <a:cubicBezTo>
                    <a:pt x="21694" y="2534"/>
                    <a:pt x="21694" y="2376"/>
                    <a:pt x="21820" y="2376"/>
                  </a:cubicBezTo>
                  <a:close/>
                  <a:moveTo>
                    <a:pt x="5986" y="1"/>
                  </a:moveTo>
                  <a:cubicBezTo>
                    <a:pt x="5986" y="1077"/>
                    <a:pt x="6018" y="2091"/>
                    <a:pt x="5986" y="3167"/>
                  </a:cubicBezTo>
                  <a:cubicBezTo>
                    <a:pt x="5986" y="3267"/>
                    <a:pt x="5908" y="3314"/>
                    <a:pt x="5829" y="3314"/>
                  </a:cubicBezTo>
                  <a:cubicBezTo>
                    <a:pt x="5757" y="3314"/>
                    <a:pt x="5684" y="3275"/>
                    <a:pt x="5669" y="3199"/>
                  </a:cubicBezTo>
                  <a:lnTo>
                    <a:pt x="5638" y="3199"/>
                  </a:lnTo>
                  <a:lnTo>
                    <a:pt x="5638" y="3262"/>
                  </a:lnTo>
                  <a:lnTo>
                    <a:pt x="5638" y="3294"/>
                  </a:lnTo>
                  <a:cubicBezTo>
                    <a:pt x="5638" y="3326"/>
                    <a:pt x="5606" y="3357"/>
                    <a:pt x="5543" y="3357"/>
                  </a:cubicBezTo>
                  <a:cubicBezTo>
                    <a:pt x="5321" y="3453"/>
                    <a:pt x="5004" y="3516"/>
                    <a:pt x="4719" y="3516"/>
                  </a:cubicBezTo>
                  <a:cubicBezTo>
                    <a:pt x="4593" y="3516"/>
                    <a:pt x="4529" y="3516"/>
                    <a:pt x="4403" y="3484"/>
                  </a:cubicBezTo>
                  <a:cubicBezTo>
                    <a:pt x="4212" y="3421"/>
                    <a:pt x="4054" y="3294"/>
                    <a:pt x="4022" y="3104"/>
                  </a:cubicBezTo>
                  <a:cubicBezTo>
                    <a:pt x="4006" y="3108"/>
                    <a:pt x="3988" y="3110"/>
                    <a:pt x="3970" y="3110"/>
                  </a:cubicBezTo>
                  <a:cubicBezTo>
                    <a:pt x="3857" y="3110"/>
                    <a:pt x="3742" y="3028"/>
                    <a:pt x="3769" y="2946"/>
                  </a:cubicBezTo>
                  <a:cubicBezTo>
                    <a:pt x="3801" y="2154"/>
                    <a:pt x="3801" y="1362"/>
                    <a:pt x="3864" y="571"/>
                  </a:cubicBezTo>
                  <a:cubicBezTo>
                    <a:pt x="3484" y="571"/>
                    <a:pt x="3018" y="550"/>
                    <a:pt x="2543" y="550"/>
                  </a:cubicBezTo>
                  <a:cubicBezTo>
                    <a:pt x="1830" y="550"/>
                    <a:pt x="1096" y="596"/>
                    <a:pt x="602" y="824"/>
                  </a:cubicBezTo>
                  <a:cubicBezTo>
                    <a:pt x="1" y="1109"/>
                    <a:pt x="96" y="1394"/>
                    <a:pt x="159" y="1964"/>
                  </a:cubicBezTo>
                  <a:cubicBezTo>
                    <a:pt x="254" y="2756"/>
                    <a:pt x="254" y="3136"/>
                    <a:pt x="951" y="3548"/>
                  </a:cubicBezTo>
                  <a:cubicBezTo>
                    <a:pt x="1489" y="3906"/>
                    <a:pt x="2200" y="3991"/>
                    <a:pt x="2922" y="3991"/>
                  </a:cubicBezTo>
                  <a:cubicBezTo>
                    <a:pt x="3475" y="3991"/>
                    <a:pt x="4035" y="3941"/>
                    <a:pt x="4529" y="3928"/>
                  </a:cubicBezTo>
                  <a:lnTo>
                    <a:pt x="4814" y="3928"/>
                  </a:lnTo>
                  <a:cubicBezTo>
                    <a:pt x="5701" y="3928"/>
                    <a:pt x="6619" y="3928"/>
                    <a:pt x="7538" y="3896"/>
                  </a:cubicBezTo>
                  <a:cubicBezTo>
                    <a:pt x="11655" y="3801"/>
                    <a:pt x="15740" y="3643"/>
                    <a:pt x="19857" y="3357"/>
                  </a:cubicBezTo>
                  <a:cubicBezTo>
                    <a:pt x="20839" y="3294"/>
                    <a:pt x="21852" y="3199"/>
                    <a:pt x="22866" y="3136"/>
                  </a:cubicBezTo>
                  <a:cubicBezTo>
                    <a:pt x="23341" y="3104"/>
                    <a:pt x="23879" y="3136"/>
                    <a:pt x="24354" y="3009"/>
                  </a:cubicBezTo>
                  <a:cubicBezTo>
                    <a:pt x="25177" y="2851"/>
                    <a:pt x="24702" y="2091"/>
                    <a:pt x="24227" y="1521"/>
                  </a:cubicBezTo>
                  <a:cubicBezTo>
                    <a:pt x="23255" y="390"/>
                    <a:pt x="21652" y="228"/>
                    <a:pt x="20146" y="228"/>
                  </a:cubicBezTo>
                  <a:cubicBezTo>
                    <a:pt x="19544" y="228"/>
                    <a:pt x="18957" y="254"/>
                    <a:pt x="18432" y="254"/>
                  </a:cubicBezTo>
                  <a:cubicBezTo>
                    <a:pt x="14252" y="191"/>
                    <a:pt x="10135" y="191"/>
                    <a:pt x="5986" y="1"/>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1"/>
            <p:cNvSpPr/>
            <p:nvPr/>
          </p:nvSpPr>
          <p:spPr>
            <a:xfrm>
              <a:off x="7939587" y="1042797"/>
              <a:ext cx="57669" cy="51764"/>
            </a:xfrm>
            <a:custGeom>
              <a:avLst/>
              <a:gdLst/>
              <a:ahLst/>
              <a:cxnLst/>
              <a:rect l="l" t="t" r="r" b="b"/>
              <a:pathLst>
                <a:path w="1836" h="1648" extrusionOk="0">
                  <a:moveTo>
                    <a:pt x="927" y="0"/>
                  </a:moveTo>
                  <a:cubicBezTo>
                    <a:pt x="914" y="0"/>
                    <a:pt x="901" y="0"/>
                    <a:pt x="887" y="1"/>
                  </a:cubicBezTo>
                  <a:cubicBezTo>
                    <a:pt x="0" y="33"/>
                    <a:pt x="444" y="1014"/>
                    <a:pt x="159" y="1553"/>
                  </a:cubicBezTo>
                  <a:cubicBezTo>
                    <a:pt x="127" y="1616"/>
                    <a:pt x="95" y="1616"/>
                    <a:pt x="32" y="1616"/>
                  </a:cubicBezTo>
                  <a:lnTo>
                    <a:pt x="32" y="1648"/>
                  </a:lnTo>
                  <a:cubicBezTo>
                    <a:pt x="602" y="1616"/>
                    <a:pt x="1141" y="1616"/>
                    <a:pt x="1711" y="1616"/>
                  </a:cubicBezTo>
                  <a:lnTo>
                    <a:pt x="1711" y="1584"/>
                  </a:lnTo>
                  <a:cubicBezTo>
                    <a:pt x="1835" y="961"/>
                    <a:pt x="1745" y="0"/>
                    <a:pt x="927" y="0"/>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1"/>
            <p:cNvSpPr/>
            <p:nvPr/>
          </p:nvSpPr>
          <p:spPr>
            <a:xfrm>
              <a:off x="7938582" y="1169128"/>
              <a:ext cx="55753" cy="759023"/>
            </a:xfrm>
            <a:custGeom>
              <a:avLst/>
              <a:gdLst/>
              <a:ahLst/>
              <a:cxnLst/>
              <a:rect l="l" t="t" r="r" b="b"/>
              <a:pathLst>
                <a:path w="1775" h="24165" extrusionOk="0">
                  <a:moveTo>
                    <a:pt x="1157" y="22359"/>
                  </a:moveTo>
                  <a:cubicBezTo>
                    <a:pt x="1212" y="22359"/>
                    <a:pt x="1268" y="22391"/>
                    <a:pt x="1268" y="22454"/>
                  </a:cubicBezTo>
                  <a:cubicBezTo>
                    <a:pt x="1268" y="22771"/>
                    <a:pt x="1268" y="23119"/>
                    <a:pt x="1236" y="23436"/>
                  </a:cubicBezTo>
                  <a:cubicBezTo>
                    <a:pt x="1236" y="23467"/>
                    <a:pt x="1204" y="23483"/>
                    <a:pt x="1173" y="23483"/>
                  </a:cubicBezTo>
                  <a:cubicBezTo>
                    <a:pt x="1141" y="23483"/>
                    <a:pt x="1109" y="23467"/>
                    <a:pt x="1109" y="23436"/>
                  </a:cubicBezTo>
                  <a:cubicBezTo>
                    <a:pt x="1046" y="23119"/>
                    <a:pt x="1046" y="22771"/>
                    <a:pt x="1046" y="22454"/>
                  </a:cubicBezTo>
                  <a:cubicBezTo>
                    <a:pt x="1046" y="22391"/>
                    <a:pt x="1101" y="22359"/>
                    <a:pt x="1157" y="22359"/>
                  </a:cubicBezTo>
                  <a:close/>
                  <a:moveTo>
                    <a:pt x="1" y="1"/>
                  </a:moveTo>
                  <a:lnTo>
                    <a:pt x="1" y="1"/>
                  </a:lnTo>
                  <a:cubicBezTo>
                    <a:pt x="666" y="7855"/>
                    <a:pt x="508" y="15835"/>
                    <a:pt x="286" y="23721"/>
                  </a:cubicBezTo>
                  <a:cubicBezTo>
                    <a:pt x="317" y="23721"/>
                    <a:pt x="349" y="23752"/>
                    <a:pt x="349" y="23816"/>
                  </a:cubicBezTo>
                  <a:cubicBezTo>
                    <a:pt x="425" y="24087"/>
                    <a:pt x="615" y="24165"/>
                    <a:pt x="841" y="24165"/>
                  </a:cubicBezTo>
                  <a:cubicBezTo>
                    <a:pt x="1090" y="24165"/>
                    <a:pt x="1384" y="24071"/>
                    <a:pt x="1616" y="24037"/>
                  </a:cubicBezTo>
                  <a:cubicBezTo>
                    <a:pt x="1625" y="24028"/>
                    <a:pt x="1637" y="24024"/>
                    <a:pt x="1650" y="24024"/>
                  </a:cubicBezTo>
                  <a:cubicBezTo>
                    <a:pt x="1682" y="24024"/>
                    <a:pt x="1720" y="24047"/>
                    <a:pt x="1743" y="24069"/>
                  </a:cubicBezTo>
                  <a:lnTo>
                    <a:pt x="1774" y="24069"/>
                  </a:lnTo>
                  <a:lnTo>
                    <a:pt x="1774" y="24037"/>
                  </a:lnTo>
                  <a:cubicBezTo>
                    <a:pt x="1584" y="20047"/>
                    <a:pt x="1616" y="15994"/>
                    <a:pt x="1584" y="12003"/>
                  </a:cubicBezTo>
                  <a:cubicBezTo>
                    <a:pt x="1553" y="8045"/>
                    <a:pt x="1394" y="4023"/>
                    <a:pt x="1648" y="64"/>
                  </a:cubicBezTo>
                  <a:cubicBezTo>
                    <a:pt x="1109" y="64"/>
                    <a:pt x="539" y="64"/>
                    <a:pt x="1" y="1"/>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1"/>
            <p:cNvSpPr/>
            <p:nvPr/>
          </p:nvSpPr>
          <p:spPr>
            <a:xfrm>
              <a:off x="8040068" y="1132346"/>
              <a:ext cx="192983" cy="19914"/>
            </a:xfrm>
            <a:custGeom>
              <a:avLst/>
              <a:gdLst/>
              <a:ahLst/>
              <a:cxnLst/>
              <a:rect l="l" t="t" r="r" b="b"/>
              <a:pathLst>
                <a:path w="6144" h="634" extrusionOk="0">
                  <a:moveTo>
                    <a:pt x="6112" y="0"/>
                  </a:moveTo>
                  <a:cubicBezTo>
                    <a:pt x="4085" y="63"/>
                    <a:pt x="2122" y="127"/>
                    <a:pt x="95" y="158"/>
                  </a:cubicBezTo>
                  <a:cubicBezTo>
                    <a:pt x="95" y="285"/>
                    <a:pt x="63" y="380"/>
                    <a:pt x="0" y="507"/>
                  </a:cubicBezTo>
                  <a:lnTo>
                    <a:pt x="158" y="602"/>
                  </a:lnTo>
                  <a:cubicBezTo>
                    <a:pt x="158" y="538"/>
                    <a:pt x="222" y="475"/>
                    <a:pt x="285" y="475"/>
                  </a:cubicBezTo>
                  <a:cubicBezTo>
                    <a:pt x="2217" y="538"/>
                    <a:pt x="4212" y="633"/>
                    <a:pt x="6144" y="633"/>
                  </a:cubicBezTo>
                  <a:cubicBezTo>
                    <a:pt x="6112" y="443"/>
                    <a:pt x="6112" y="222"/>
                    <a:pt x="6112" y="0"/>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1"/>
            <p:cNvSpPr/>
            <p:nvPr/>
          </p:nvSpPr>
          <p:spPr>
            <a:xfrm>
              <a:off x="8300300" y="643952"/>
              <a:ext cx="107831" cy="90743"/>
            </a:xfrm>
            <a:custGeom>
              <a:avLst/>
              <a:gdLst/>
              <a:ahLst/>
              <a:cxnLst/>
              <a:rect l="l" t="t" r="r" b="b"/>
              <a:pathLst>
                <a:path w="3433" h="2889" extrusionOk="0">
                  <a:moveTo>
                    <a:pt x="2047" y="505"/>
                  </a:moveTo>
                  <a:cubicBezTo>
                    <a:pt x="2631" y="505"/>
                    <a:pt x="3112" y="1184"/>
                    <a:pt x="2958" y="1741"/>
                  </a:cubicBezTo>
                  <a:cubicBezTo>
                    <a:pt x="2946" y="1764"/>
                    <a:pt x="2923" y="1774"/>
                    <a:pt x="2898" y="1774"/>
                  </a:cubicBezTo>
                  <a:cubicBezTo>
                    <a:pt x="2852" y="1774"/>
                    <a:pt x="2799" y="1739"/>
                    <a:pt x="2799" y="1678"/>
                  </a:cubicBezTo>
                  <a:cubicBezTo>
                    <a:pt x="2863" y="1140"/>
                    <a:pt x="2483" y="791"/>
                    <a:pt x="1976" y="696"/>
                  </a:cubicBezTo>
                  <a:cubicBezTo>
                    <a:pt x="1849" y="696"/>
                    <a:pt x="1912" y="506"/>
                    <a:pt x="2007" y="506"/>
                  </a:cubicBezTo>
                  <a:cubicBezTo>
                    <a:pt x="2021" y="506"/>
                    <a:pt x="2034" y="505"/>
                    <a:pt x="2047" y="505"/>
                  </a:cubicBezTo>
                  <a:close/>
                  <a:moveTo>
                    <a:pt x="1464" y="1"/>
                  </a:moveTo>
                  <a:cubicBezTo>
                    <a:pt x="204" y="1"/>
                    <a:pt x="0" y="2888"/>
                    <a:pt x="1614" y="2888"/>
                  </a:cubicBezTo>
                  <a:cubicBezTo>
                    <a:pt x="1660" y="2888"/>
                    <a:pt x="1706" y="2886"/>
                    <a:pt x="1754" y="2881"/>
                  </a:cubicBezTo>
                  <a:cubicBezTo>
                    <a:pt x="2451" y="2786"/>
                    <a:pt x="3433" y="2153"/>
                    <a:pt x="3338" y="1361"/>
                  </a:cubicBezTo>
                  <a:cubicBezTo>
                    <a:pt x="3243" y="791"/>
                    <a:pt x="2736" y="95"/>
                    <a:pt x="2103" y="31"/>
                  </a:cubicBezTo>
                  <a:lnTo>
                    <a:pt x="2103" y="31"/>
                  </a:lnTo>
                  <a:cubicBezTo>
                    <a:pt x="2126" y="78"/>
                    <a:pt x="2062" y="160"/>
                    <a:pt x="2002" y="160"/>
                  </a:cubicBezTo>
                  <a:cubicBezTo>
                    <a:pt x="1981" y="160"/>
                    <a:pt x="1960" y="151"/>
                    <a:pt x="1944" y="126"/>
                  </a:cubicBezTo>
                  <a:cubicBezTo>
                    <a:pt x="1771" y="40"/>
                    <a:pt x="1610" y="1"/>
                    <a:pt x="1464" y="1"/>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1"/>
            <p:cNvSpPr/>
            <p:nvPr/>
          </p:nvSpPr>
          <p:spPr>
            <a:xfrm>
              <a:off x="8412088" y="782596"/>
              <a:ext cx="69667" cy="47272"/>
            </a:xfrm>
            <a:custGeom>
              <a:avLst/>
              <a:gdLst/>
              <a:ahLst/>
              <a:cxnLst/>
              <a:rect l="l" t="t" r="r" b="b"/>
              <a:pathLst>
                <a:path w="2218" h="1505" extrusionOk="0">
                  <a:moveTo>
                    <a:pt x="1204" y="336"/>
                  </a:moveTo>
                  <a:cubicBezTo>
                    <a:pt x="1267" y="336"/>
                    <a:pt x="1267" y="431"/>
                    <a:pt x="1204" y="431"/>
                  </a:cubicBezTo>
                  <a:cubicBezTo>
                    <a:pt x="1014" y="431"/>
                    <a:pt x="919" y="526"/>
                    <a:pt x="824" y="653"/>
                  </a:cubicBezTo>
                  <a:cubicBezTo>
                    <a:pt x="792" y="748"/>
                    <a:pt x="792" y="874"/>
                    <a:pt x="792" y="1001"/>
                  </a:cubicBezTo>
                  <a:cubicBezTo>
                    <a:pt x="792" y="1041"/>
                    <a:pt x="741" y="1081"/>
                    <a:pt x="696" y="1081"/>
                  </a:cubicBezTo>
                  <a:cubicBezTo>
                    <a:pt x="670" y="1081"/>
                    <a:pt x="645" y="1068"/>
                    <a:pt x="634" y="1033"/>
                  </a:cubicBezTo>
                  <a:cubicBezTo>
                    <a:pt x="475" y="716"/>
                    <a:pt x="824" y="336"/>
                    <a:pt x="1204" y="336"/>
                  </a:cubicBezTo>
                  <a:close/>
                  <a:moveTo>
                    <a:pt x="1151" y="1"/>
                  </a:moveTo>
                  <a:cubicBezTo>
                    <a:pt x="1007" y="1"/>
                    <a:pt x="865" y="14"/>
                    <a:pt x="729" y="51"/>
                  </a:cubicBezTo>
                  <a:cubicBezTo>
                    <a:pt x="159" y="241"/>
                    <a:pt x="0" y="874"/>
                    <a:pt x="444" y="1286"/>
                  </a:cubicBezTo>
                  <a:cubicBezTo>
                    <a:pt x="608" y="1437"/>
                    <a:pt x="832" y="1505"/>
                    <a:pt x="1062" y="1505"/>
                  </a:cubicBezTo>
                  <a:cubicBezTo>
                    <a:pt x="1362" y="1505"/>
                    <a:pt x="1671" y="1389"/>
                    <a:pt x="1869" y="1191"/>
                  </a:cubicBezTo>
                  <a:cubicBezTo>
                    <a:pt x="2217" y="843"/>
                    <a:pt x="2185" y="336"/>
                    <a:pt x="1837" y="51"/>
                  </a:cubicBezTo>
                  <a:cubicBezTo>
                    <a:pt x="1606" y="32"/>
                    <a:pt x="1375" y="1"/>
                    <a:pt x="1151" y="1"/>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1"/>
            <p:cNvSpPr/>
            <p:nvPr/>
          </p:nvSpPr>
          <p:spPr>
            <a:xfrm>
              <a:off x="8313617" y="849280"/>
              <a:ext cx="66652" cy="65301"/>
            </a:xfrm>
            <a:custGeom>
              <a:avLst/>
              <a:gdLst/>
              <a:ahLst/>
              <a:cxnLst/>
              <a:rect l="l" t="t" r="r" b="b"/>
              <a:pathLst>
                <a:path w="2122" h="2079" extrusionOk="0">
                  <a:moveTo>
                    <a:pt x="979" y="361"/>
                  </a:moveTo>
                  <a:cubicBezTo>
                    <a:pt x="1051" y="361"/>
                    <a:pt x="1070" y="465"/>
                    <a:pt x="1013" y="493"/>
                  </a:cubicBezTo>
                  <a:cubicBezTo>
                    <a:pt x="602" y="620"/>
                    <a:pt x="475" y="1063"/>
                    <a:pt x="633" y="1380"/>
                  </a:cubicBezTo>
                  <a:cubicBezTo>
                    <a:pt x="678" y="1447"/>
                    <a:pt x="612" y="1514"/>
                    <a:pt x="547" y="1514"/>
                  </a:cubicBezTo>
                  <a:cubicBezTo>
                    <a:pt x="520" y="1514"/>
                    <a:pt x="494" y="1503"/>
                    <a:pt x="475" y="1475"/>
                  </a:cubicBezTo>
                  <a:cubicBezTo>
                    <a:pt x="222" y="1095"/>
                    <a:pt x="475" y="493"/>
                    <a:pt x="950" y="366"/>
                  </a:cubicBezTo>
                  <a:cubicBezTo>
                    <a:pt x="961" y="363"/>
                    <a:pt x="970" y="361"/>
                    <a:pt x="979" y="361"/>
                  </a:cubicBezTo>
                  <a:close/>
                  <a:moveTo>
                    <a:pt x="942" y="0"/>
                  </a:moveTo>
                  <a:cubicBezTo>
                    <a:pt x="881" y="0"/>
                    <a:pt x="820" y="6"/>
                    <a:pt x="760" y="18"/>
                  </a:cubicBezTo>
                  <a:lnTo>
                    <a:pt x="633" y="18"/>
                  </a:lnTo>
                  <a:cubicBezTo>
                    <a:pt x="285" y="240"/>
                    <a:pt x="0" y="620"/>
                    <a:pt x="0" y="1126"/>
                  </a:cubicBezTo>
                  <a:cubicBezTo>
                    <a:pt x="61" y="1676"/>
                    <a:pt x="416" y="2078"/>
                    <a:pt x="981" y="2078"/>
                  </a:cubicBezTo>
                  <a:cubicBezTo>
                    <a:pt x="1002" y="2078"/>
                    <a:pt x="1023" y="2078"/>
                    <a:pt x="1045" y="2077"/>
                  </a:cubicBezTo>
                  <a:cubicBezTo>
                    <a:pt x="1552" y="2077"/>
                    <a:pt x="2122" y="1697"/>
                    <a:pt x="2122" y="1126"/>
                  </a:cubicBezTo>
                  <a:cubicBezTo>
                    <a:pt x="2122" y="524"/>
                    <a:pt x="1525" y="0"/>
                    <a:pt x="942" y="0"/>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1"/>
            <p:cNvSpPr/>
            <p:nvPr/>
          </p:nvSpPr>
          <p:spPr>
            <a:xfrm>
              <a:off x="8326527" y="1259400"/>
              <a:ext cx="153218" cy="29840"/>
            </a:xfrm>
            <a:custGeom>
              <a:avLst/>
              <a:gdLst/>
              <a:ahLst/>
              <a:cxnLst/>
              <a:rect l="l" t="t" r="r" b="b"/>
              <a:pathLst>
                <a:path w="4878" h="950" extrusionOk="0">
                  <a:moveTo>
                    <a:pt x="1987" y="0"/>
                  </a:moveTo>
                  <a:cubicBezTo>
                    <a:pt x="1328" y="0"/>
                    <a:pt x="664" y="71"/>
                    <a:pt x="1" y="199"/>
                  </a:cubicBezTo>
                  <a:cubicBezTo>
                    <a:pt x="880" y="701"/>
                    <a:pt x="1820" y="949"/>
                    <a:pt x="2757" y="949"/>
                  </a:cubicBezTo>
                  <a:cubicBezTo>
                    <a:pt x="3475" y="949"/>
                    <a:pt x="4191" y="804"/>
                    <a:pt x="4878" y="515"/>
                  </a:cubicBezTo>
                  <a:cubicBezTo>
                    <a:pt x="3932" y="156"/>
                    <a:pt x="2964" y="0"/>
                    <a:pt x="1987" y="0"/>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1"/>
            <p:cNvSpPr/>
            <p:nvPr/>
          </p:nvSpPr>
          <p:spPr>
            <a:xfrm>
              <a:off x="8309126" y="1271587"/>
              <a:ext cx="181581" cy="350913"/>
            </a:xfrm>
            <a:custGeom>
              <a:avLst/>
              <a:gdLst/>
              <a:ahLst/>
              <a:cxnLst/>
              <a:rect l="l" t="t" r="r" b="b"/>
              <a:pathLst>
                <a:path w="5781" h="11172" extrusionOk="0">
                  <a:moveTo>
                    <a:pt x="4128" y="7720"/>
                  </a:moveTo>
                  <a:cubicBezTo>
                    <a:pt x="4187" y="7720"/>
                    <a:pt x="4247" y="7766"/>
                    <a:pt x="4228" y="7823"/>
                  </a:cubicBezTo>
                  <a:cubicBezTo>
                    <a:pt x="4102" y="8425"/>
                    <a:pt x="3880" y="9026"/>
                    <a:pt x="3627" y="9565"/>
                  </a:cubicBezTo>
                  <a:cubicBezTo>
                    <a:pt x="3612" y="9593"/>
                    <a:pt x="3592" y="9609"/>
                    <a:pt x="3573" y="9609"/>
                  </a:cubicBezTo>
                  <a:cubicBezTo>
                    <a:pt x="3551" y="9609"/>
                    <a:pt x="3532" y="9585"/>
                    <a:pt x="3532" y="9533"/>
                  </a:cubicBezTo>
                  <a:cubicBezTo>
                    <a:pt x="3627" y="8931"/>
                    <a:pt x="3785" y="8361"/>
                    <a:pt x="4038" y="7791"/>
                  </a:cubicBezTo>
                  <a:cubicBezTo>
                    <a:pt x="4051" y="7741"/>
                    <a:pt x="4089" y="7720"/>
                    <a:pt x="4128" y="7720"/>
                  </a:cubicBezTo>
                  <a:close/>
                  <a:moveTo>
                    <a:pt x="301" y="1"/>
                  </a:moveTo>
                  <a:lnTo>
                    <a:pt x="301" y="1"/>
                  </a:lnTo>
                  <a:cubicBezTo>
                    <a:pt x="365" y="1742"/>
                    <a:pt x="428" y="3484"/>
                    <a:pt x="460" y="5226"/>
                  </a:cubicBezTo>
                  <a:cubicBezTo>
                    <a:pt x="551" y="7018"/>
                    <a:pt x="1" y="11171"/>
                    <a:pt x="2556" y="11171"/>
                  </a:cubicBezTo>
                  <a:cubicBezTo>
                    <a:pt x="2664" y="11171"/>
                    <a:pt x="2778" y="11164"/>
                    <a:pt x="2898" y="11148"/>
                  </a:cubicBezTo>
                  <a:cubicBezTo>
                    <a:pt x="5653" y="10831"/>
                    <a:pt x="5622" y="8203"/>
                    <a:pt x="5685" y="6018"/>
                  </a:cubicBezTo>
                  <a:cubicBezTo>
                    <a:pt x="5780" y="4118"/>
                    <a:pt x="5748" y="2218"/>
                    <a:pt x="5780" y="317"/>
                  </a:cubicBezTo>
                  <a:lnTo>
                    <a:pt x="5780" y="222"/>
                  </a:lnTo>
                  <a:cubicBezTo>
                    <a:pt x="4963" y="660"/>
                    <a:pt x="4091" y="876"/>
                    <a:pt x="3225" y="876"/>
                  </a:cubicBezTo>
                  <a:cubicBezTo>
                    <a:pt x="2212" y="876"/>
                    <a:pt x="1206" y="581"/>
                    <a:pt x="301" y="1"/>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1"/>
            <p:cNvSpPr/>
            <p:nvPr/>
          </p:nvSpPr>
          <p:spPr>
            <a:xfrm>
              <a:off x="7776475" y="951770"/>
              <a:ext cx="839558" cy="1046990"/>
            </a:xfrm>
            <a:custGeom>
              <a:avLst/>
              <a:gdLst/>
              <a:ahLst/>
              <a:cxnLst/>
              <a:rect l="l" t="t" r="r" b="b"/>
              <a:pathLst>
                <a:path w="26729" h="33333" extrusionOk="0">
                  <a:moveTo>
                    <a:pt x="15355" y="1472"/>
                  </a:moveTo>
                  <a:cubicBezTo>
                    <a:pt x="15356" y="1483"/>
                    <a:pt x="15357" y="1494"/>
                    <a:pt x="15359" y="1505"/>
                  </a:cubicBezTo>
                  <a:cubicBezTo>
                    <a:pt x="15359" y="1537"/>
                    <a:pt x="15328" y="1600"/>
                    <a:pt x="15296" y="1600"/>
                  </a:cubicBezTo>
                  <a:lnTo>
                    <a:pt x="15359" y="1600"/>
                  </a:lnTo>
                  <a:cubicBezTo>
                    <a:pt x="15460" y="1656"/>
                    <a:pt x="15561" y="1708"/>
                    <a:pt x="15662" y="1758"/>
                  </a:cubicBezTo>
                  <a:lnTo>
                    <a:pt x="15662" y="1758"/>
                  </a:lnTo>
                  <a:cubicBezTo>
                    <a:pt x="15646" y="1748"/>
                    <a:pt x="15630" y="1738"/>
                    <a:pt x="15613" y="1727"/>
                  </a:cubicBezTo>
                  <a:cubicBezTo>
                    <a:pt x="15514" y="1688"/>
                    <a:pt x="15416" y="1575"/>
                    <a:pt x="15355" y="1472"/>
                  </a:cubicBezTo>
                  <a:close/>
                  <a:moveTo>
                    <a:pt x="25747" y="4989"/>
                  </a:moveTo>
                  <a:lnTo>
                    <a:pt x="25747" y="5021"/>
                  </a:lnTo>
                  <a:cubicBezTo>
                    <a:pt x="25873" y="5749"/>
                    <a:pt x="25810" y="6414"/>
                    <a:pt x="25747" y="7142"/>
                  </a:cubicBezTo>
                  <a:cubicBezTo>
                    <a:pt x="24689" y="7115"/>
                    <a:pt x="23632" y="7103"/>
                    <a:pt x="22575" y="7103"/>
                  </a:cubicBezTo>
                  <a:cubicBezTo>
                    <a:pt x="20024" y="7103"/>
                    <a:pt x="17478" y="7170"/>
                    <a:pt x="14948" y="7237"/>
                  </a:cubicBezTo>
                  <a:cubicBezTo>
                    <a:pt x="14853" y="6541"/>
                    <a:pt x="14821" y="5812"/>
                    <a:pt x="14853" y="5147"/>
                  </a:cubicBezTo>
                  <a:cubicBezTo>
                    <a:pt x="14853" y="5116"/>
                    <a:pt x="14821" y="5116"/>
                    <a:pt x="14821" y="5084"/>
                  </a:cubicBezTo>
                  <a:lnTo>
                    <a:pt x="14821" y="5084"/>
                  </a:lnTo>
                  <a:cubicBezTo>
                    <a:pt x="15454" y="5095"/>
                    <a:pt x="16091" y="5098"/>
                    <a:pt x="16729" y="5098"/>
                  </a:cubicBezTo>
                  <a:cubicBezTo>
                    <a:pt x="18005" y="5098"/>
                    <a:pt x="19286" y="5084"/>
                    <a:pt x="20553" y="5084"/>
                  </a:cubicBezTo>
                  <a:cubicBezTo>
                    <a:pt x="21408" y="5084"/>
                    <a:pt x="22279" y="5108"/>
                    <a:pt x="23150" y="5108"/>
                  </a:cubicBezTo>
                  <a:cubicBezTo>
                    <a:pt x="24021" y="5108"/>
                    <a:pt x="24892" y="5084"/>
                    <a:pt x="25747" y="4989"/>
                  </a:cubicBezTo>
                  <a:close/>
                  <a:moveTo>
                    <a:pt x="1050" y="32768"/>
                  </a:moveTo>
                  <a:cubicBezTo>
                    <a:pt x="1162" y="32917"/>
                    <a:pt x="1285" y="33047"/>
                    <a:pt x="1417" y="33152"/>
                  </a:cubicBezTo>
                  <a:lnTo>
                    <a:pt x="1417" y="33152"/>
                  </a:lnTo>
                  <a:cubicBezTo>
                    <a:pt x="1416" y="33128"/>
                    <a:pt x="1419" y="33104"/>
                    <a:pt x="1425" y="33079"/>
                  </a:cubicBezTo>
                  <a:cubicBezTo>
                    <a:pt x="1285" y="32993"/>
                    <a:pt x="1161" y="32888"/>
                    <a:pt x="1050" y="32768"/>
                  </a:cubicBezTo>
                  <a:close/>
                  <a:moveTo>
                    <a:pt x="26348" y="31243"/>
                  </a:moveTo>
                  <a:cubicBezTo>
                    <a:pt x="26285" y="32034"/>
                    <a:pt x="26253" y="32129"/>
                    <a:pt x="25430" y="32319"/>
                  </a:cubicBezTo>
                  <a:cubicBezTo>
                    <a:pt x="25192" y="32351"/>
                    <a:pt x="24931" y="32359"/>
                    <a:pt x="24670" y="32359"/>
                  </a:cubicBezTo>
                  <a:cubicBezTo>
                    <a:pt x="24409" y="32359"/>
                    <a:pt x="24147" y="32351"/>
                    <a:pt x="23910" y="32351"/>
                  </a:cubicBezTo>
                  <a:cubicBezTo>
                    <a:pt x="22896" y="32383"/>
                    <a:pt x="21915" y="32414"/>
                    <a:pt x="20901" y="32478"/>
                  </a:cubicBezTo>
                  <a:cubicBezTo>
                    <a:pt x="18748" y="32541"/>
                    <a:pt x="16594" y="32636"/>
                    <a:pt x="14409" y="32699"/>
                  </a:cubicBezTo>
                  <a:lnTo>
                    <a:pt x="14251" y="32699"/>
                  </a:lnTo>
                  <a:cubicBezTo>
                    <a:pt x="10102" y="32858"/>
                    <a:pt x="5954" y="33016"/>
                    <a:pt x="1742" y="33174"/>
                  </a:cubicBezTo>
                  <a:cubicBezTo>
                    <a:pt x="1805" y="32794"/>
                    <a:pt x="1868" y="32383"/>
                    <a:pt x="2027" y="32034"/>
                  </a:cubicBezTo>
                  <a:cubicBezTo>
                    <a:pt x="2122" y="32066"/>
                    <a:pt x="2185" y="32066"/>
                    <a:pt x="2312" y="32098"/>
                  </a:cubicBezTo>
                  <a:cubicBezTo>
                    <a:pt x="2806" y="32199"/>
                    <a:pt x="3330" y="32229"/>
                    <a:pt x="3859" y="32229"/>
                  </a:cubicBezTo>
                  <a:cubicBezTo>
                    <a:pt x="4651" y="32229"/>
                    <a:pt x="5453" y="32161"/>
                    <a:pt x="6175" y="32161"/>
                  </a:cubicBezTo>
                  <a:cubicBezTo>
                    <a:pt x="7537" y="32161"/>
                    <a:pt x="8867" y="32161"/>
                    <a:pt x="10229" y="32098"/>
                  </a:cubicBezTo>
                  <a:lnTo>
                    <a:pt x="14251" y="32003"/>
                  </a:lnTo>
                  <a:cubicBezTo>
                    <a:pt x="18273" y="31844"/>
                    <a:pt x="22295" y="31591"/>
                    <a:pt x="26285" y="31243"/>
                  </a:cubicBezTo>
                  <a:close/>
                  <a:moveTo>
                    <a:pt x="20136" y="1"/>
                  </a:moveTo>
                  <a:cubicBezTo>
                    <a:pt x="18551" y="1"/>
                    <a:pt x="16974" y="196"/>
                    <a:pt x="15454" y="714"/>
                  </a:cubicBezTo>
                  <a:cubicBezTo>
                    <a:pt x="15359" y="745"/>
                    <a:pt x="15359" y="809"/>
                    <a:pt x="15359" y="872"/>
                  </a:cubicBezTo>
                  <a:cubicBezTo>
                    <a:pt x="15201" y="1030"/>
                    <a:pt x="15043" y="1157"/>
                    <a:pt x="15138" y="1379"/>
                  </a:cubicBezTo>
                  <a:cubicBezTo>
                    <a:pt x="15130" y="1376"/>
                    <a:pt x="15123" y="1375"/>
                    <a:pt x="15118" y="1375"/>
                  </a:cubicBezTo>
                  <a:lnTo>
                    <a:pt x="15118" y="1375"/>
                  </a:lnTo>
                  <a:cubicBezTo>
                    <a:pt x="15080" y="1375"/>
                    <a:pt x="15088" y="1425"/>
                    <a:pt x="15136" y="1425"/>
                  </a:cubicBezTo>
                  <a:cubicBezTo>
                    <a:pt x="15170" y="1425"/>
                    <a:pt x="15224" y="1400"/>
                    <a:pt x="15296" y="1315"/>
                  </a:cubicBezTo>
                  <a:cubicBezTo>
                    <a:pt x="15296" y="1351"/>
                    <a:pt x="15319" y="1410"/>
                    <a:pt x="15355" y="1472"/>
                  </a:cubicBezTo>
                  <a:lnTo>
                    <a:pt x="15355" y="1472"/>
                  </a:lnTo>
                  <a:cubicBezTo>
                    <a:pt x="15342" y="1294"/>
                    <a:pt x="15463" y="1118"/>
                    <a:pt x="15613" y="999"/>
                  </a:cubicBezTo>
                  <a:lnTo>
                    <a:pt x="15644" y="967"/>
                  </a:lnTo>
                  <a:cubicBezTo>
                    <a:pt x="17095" y="478"/>
                    <a:pt x="18552" y="321"/>
                    <a:pt x="20021" y="321"/>
                  </a:cubicBezTo>
                  <a:cubicBezTo>
                    <a:pt x="21599" y="321"/>
                    <a:pt x="23189" y="503"/>
                    <a:pt x="24797" y="650"/>
                  </a:cubicBezTo>
                  <a:cubicBezTo>
                    <a:pt x="25082" y="1030"/>
                    <a:pt x="25177" y="1474"/>
                    <a:pt x="24987" y="1949"/>
                  </a:cubicBezTo>
                  <a:lnTo>
                    <a:pt x="24923" y="1949"/>
                  </a:lnTo>
                  <a:cubicBezTo>
                    <a:pt x="23223" y="2316"/>
                    <a:pt x="21496" y="2656"/>
                    <a:pt x="19803" y="2656"/>
                  </a:cubicBezTo>
                  <a:cubicBezTo>
                    <a:pt x="18388" y="2656"/>
                    <a:pt x="16996" y="2418"/>
                    <a:pt x="15662" y="1758"/>
                  </a:cubicBezTo>
                  <a:lnTo>
                    <a:pt x="15662" y="1758"/>
                  </a:lnTo>
                  <a:cubicBezTo>
                    <a:pt x="15977" y="1952"/>
                    <a:pt x="16138" y="1988"/>
                    <a:pt x="16499" y="2139"/>
                  </a:cubicBezTo>
                  <a:cubicBezTo>
                    <a:pt x="16468" y="2139"/>
                    <a:pt x="16404" y="2170"/>
                    <a:pt x="16404" y="2265"/>
                  </a:cubicBezTo>
                  <a:cubicBezTo>
                    <a:pt x="16404" y="2994"/>
                    <a:pt x="16436" y="3691"/>
                    <a:pt x="16341" y="4419"/>
                  </a:cubicBezTo>
                  <a:cubicBezTo>
                    <a:pt x="15866" y="4419"/>
                    <a:pt x="15359" y="4482"/>
                    <a:pt x="14853" y="4482"/>
                  </a:cubicBezTo>
                  <a:cubicBezTo>
                    <a:pt x="14694" y="4482"/>
                    <a:pt x="14663" y="4704"/>
                    <a:pt x="14758" y="4799"/>
                  </a:cubicBezTo>
                  <a:cubicBezTo>
                    <a:pt x="14758" y="4831"/>
                    <a:pt x="14726" y="4862"/>
                    <a:pt x="14726" y="4894"/>
                  </a:cubicBezTo>
                  <a:lnTo>
                    <a:pt x="14726" y="5337"/>
                  </a:lnTo>
                  <a:cubicBezTo>
                    <a:pt x="12699" y="5337"/>
                    <a:pt x="10736" y="5369"/>
                    <a:pt x="8709" y="5432"/>
                  </a:cubicBezTo>
                  <a:cubicBezTo>
                    <a:pt x="8709" y="5116"/>
                    <a:pt x="8645" y="4736"/>
                    <a:pt x="8424" y="4482"/>
                  </a:cubicBezTo>
                  <a:cubicBezTo>
                    <a:pt x="8389" y="4412"/>
                    <a:pt x="8354" y="4391"/>
                    <a:pt x="8313" y="4391"/>
                  </a:cubicBezTo>
                  <a:cubicBezTo>
                    <a:pt x="8281" y="4391"/>
                    <a:pt x="8245" y="4405"/>
                    <a:pt x="8202" y="4419"/>
                  </a:cubicBezTo>
                  <a:cubicBezTo>
                    <a:pt x="7885" y="4387"/>
                    <a:pt x="7569" y="4356"/>
                    <a:pt x="7252" y="4356"/>
                  </a:cubicBezTo>
                  <a:cubicBezTo>
                    <a:pt x="7600" y="3627"/>
                    <a:pt x="7315" y="2582"/>
                    <a:pt x="6460" y="2455"/>
                  </a:cubicBezTo>
                  <a:cubicBezTo>
                    <a:pt x="6390" y="2434"/>
                    <a:pt x="6315" y="2424"/>
                    <a:pt x="6239" y="2424"/>
                  </a:cubicBezTo>
                  <a:cubicBezTo>
                    <a:pt x="5972" y="2424"/>
                    <a:pt x="5690" y="2550"/>
                    <a:pt x="5542" y="2772"/>
                  </a:cubicBezTo>
                  <a:cubicBezTo>
                    <a:pt x="5288" y="3152"/>
                    <a:pt x="5478" y="3722"/>
                    <a:pt x="5320" y="4166"/>
                  </a:cubicBezTo>
                  <a:cubicBezTo>
                    <a:pt x="5257" y="4229"/>
                    <a:pt x="5352" y="4324"/>
                    <a:pt x="5415" y="4324"/>
                  </a:cubicBezTo>
                  <a:cubicBezTo>
                    <a:pt x="5478" y="4324"/>
                    <a:pt x="5510" y="4261"/>
                    <a:pt x="5542" y="4229"/>
                  </a:cubicBezTo>
                  <a:cubicBezTo>
                    <a:pt x="5827" y="3722"/>
                    <a:pt x="5383" y="2740"/>
                    <a:pt x="6270" y="2677"/>
                  </a:cubicBezTo>
                  <a:cubicBezTo>
                    <a:pt x="6284" y="2677"/>
                    <a:pt x="6297" y="2676"/>
                    <a:pt x="6310" y="2676"/>
                  </a:cubicBezTo>
                  <a:cubicBezTo>
                    <a:pt x="7128" y="2676"/>
                    <a:pt x="7218" y="3637"/>
                    <a:pt x="7094" y="4261"/>
                  </a:cubicBezTo>
                  <a:lnTo>
                    <a:pt x="7094" y="4324"/>
                  </a:lnTo>
                  <a:cubicBezTo>
                    <a:pt x="6524" y="4324"/>
                    <a:pt x="5985" y="4324"/>
                    <a:pt x="5415" y="4356"/>
                  </a:cubicBezTo>
                  <a:cubicBezTo>
                    <a:pt x="5003" y="4356"/>
                    <a:pt x="4560" y="4387"/>
                    <a:pt x="4117" y="4419"/>
                  </a:cubicBezTo>
                  <a:cubicBezTo>
                    <a:pt x="3958" y="4482"/>
                    <a:pt x="3927" y="4672"/>
                    <a:pt x="3990" y="4736"/>
                  </a:cubicBezTo>
                  <a:lnTo>
                    <a:pt x="3990" y="4799"/>
                  </a:lnTo>
                  <a:cubicBezTo>
                    <a:pt x="3962" y="5267"/>
                    <a:pt x="3983" y="5712"/>
                    <a:pt x="4093" y="6174"/>
                  </a:cubicBezTo>
                  <a:lnTo>
                    <a:pt x="4093" y="6174"/>
                  </a:lnTo>
                  <a:cubicBezTo>
                    <a:pt x="4073" y="5799"/>
                    <a:pt x="4062" y="5418"/>
                    <a:pt x="4085" y="5021"/>
                  </a:cubicBezTo>
                  <a:cubicBezTo>
                    <a:pt x="5383" y="4957"/>
                    <a:pt x="6714" y="4989"/>
                    <a:pt x="8012" y="4926"/>
                  </a:cubicBezTo>
                  <a:cubicBezTo>
                    <a:pt x="8234" y="5464"/>
                    <a:pt x="8297" y="6034"/>
                    <a:pt x="8012" y="6604"/>
                  </a:cubicBezTo>
                  <a:lnTo>
                    <a:pt x="8012" y="6667"/>
                  </a:lnTo>
                  <a:cubicBezTo>
                    <a:pt x="7168" y="6583"/>
                    <a:pt x="6309" y="6513"/>
                    <a:pt x="5436" y="6513"/>
                  </a:cubicBezTo>
                  <a:cubicBezTo>
                    <a:pt x="5016" y="6513"/>
                    <a:pt x="4592" y="6529"/>
                    <a:pt x="4166" y="6568"/>
                  </a:cubicBezTo>
                  <a:lnTo>
                    <a:pt x="4166" y="6568"/>
                  </a:lnTo>
                  <a:cubicBezTo>
                    <a:pt x="4106" y="6517"/>
                    <a:pt x="4104" y="6427"/>
                    <a:pt x="4148" y="6382"/>
                  </a:cubicBezTo>
                  <a:cubicBezTo>
                    <a:pt x="4128" y="6313"/>
                    <a:pt x="4109" y="6243"/>
                    <a:pt x="4093" y="6174"/>
                  </a:cubicBezTo>
                  <a:lnTo>
                    <a:pt x="4093" y="6174"/>
                  </a:lnTo>
                  <a:cubicBezTo>
                    <a:pt x="4100" y="6307"/>
                    <a:pt x="4108" y="6440"/>
                    <a:pt x="4117" y="6572"/>
                  </a:cubicBezTo>
                  <a:cubicBezTo>
                    <a:pt x="4133" y="6571"/>
                    <a:pt x="4149" y="6569"/>
                    <a:pt x="4166" y="6568"/>
                  </a:cubicBezTo>
                  <a:lnTo>
                    <a:pt x="4166" y="6568"/>
                  </a:lnTo>
                  <a:cubicBezTo>
                    <a:pt x="4191" y="6590"/>
                    <a:pt x="4227" y="6604"/>
                    <a:pt x="4275" y="6604"/>
                  </a:cubicBezTo>
                  <a:cubicBezTo>
                    <a:pt x="4560" y="6636"/>
                    <a:pt x="4877" y="6699"/>
                    <a:pt x="5193" y="6699"/>
                  </a:cubicBezTo>
                  <a:cubicBezTo>
                    <a:pt x="5194" y="6774"/>
                    <a:pt x="5194" y="6849"/>
                    <a:pt x="5195" y="6925"/>
                  </a:cubicBezTo>
                  <a:lnTo>
                    <a:pt x="5195" y="6925"/>
                  </a:lnTo>
                  <a:cubicBezTo>
                    <a:pt x="5184" y="6923"/>
                    <a:pt x="5173" y="6922"/>
                    <a:pt x="5162" y="6921"/>
                  </a:cubicBezTo>
                  <a:lnTo>
                    <a:pt x="5162" y="6921"/>
                  </a:lnTo>
                  <a:cubicBezTo>
                    <a:pt x="5174" y="7069"/>
                    <a:pt x="5185" y="7218"/>
                    <a:pt x="5197" y="7367"/>
                  </a:cubicBezTo>
                  <a:lnTo>
                    <a:pt x="5197" y="7367"/>
                  </a:lnTo>
                  <a:cubicBezTo>
                    <a:pt x="5196" y="7219"/>
                    <a:pt x="5195" y="7072"/>
                    <a:pt x="5195" y="6925"/>
                  </a:cubicBezTo>
                  <a:lnTo>
                    <a:pt x="5195" y="6925"/>
                  </a:lnTo>
                  <a:cubicBezTo>
                    <a:pt x="5723" y="6984"/>
                    <a:pt x="6281" y="6984"/>
                    <a:pt x="6809" y="6984"/>
                  </a:cubicBezTo>
                  <a:cubicBezTo>
                    <a:pt x="6555" y="10943"/>
                    <a:pt x="6714" y="14965"/>
                    <a:pt x="6745" y="18923"/>
                  </a:cubicBezTo>
                  <a:cubicBezTo>
                    <a:pt x="6777" y="22914"/>
                    <a:pt x="6745" y="26967"/>
                    <a:pt x="6935" y="30957"/>
                  </a:cubicBezTo>
                  <a:lnTo>
                    <a:pt x="6935" y="30989"/>
                  </a:lnTo>
                  <a:cubicBezTo>
                    <a:pt x="6950" y="31065"/>
                    <a:pt x="7023" y="31104"/>
                    <a:pt x="7095" y="31104"/>
                  </a:cubicBezTo>
                  <a:cubicBezTo>
                    <a:pt x="7174" y="31104"/>
                    <a:pt x="7252" y="31057"/>
                    <a:pt x="7252" y="30957"/>
                  </a:cubicBezTo>
                  <a:cubicBezTo>
                    <a:pt x="7284" y="29881"/>
                    <a:pt x="7252" y="28867"/>
                    <a:pt x="7252" y="27791"/>
                  </a:cubicBezTo>
                  <a:lnTo>
                    <a:pt x="7252" y="27791"/>
                  </a:lnTo>
                  <a:cubicBezTo>
                    <a:pt x="11401" y="27981"/>
                    <a:pt x="15518" y="27981"/>
                    <a:pt x="19698" y="28044"/>
                  </a:cubicBezTo>
                  <a:cubicBezTo>
                    <a:pt x="20223" y="28044"/>
                    <a:pt x="20810" y="28018"/>
                    <a:pt x="21412" y="28018"/>
                  </a:cubicBezTo>
                  <a:cubicBezTo>
                    <a:pt x="22918" y="28018"/>
                    <a:pt x="24521" y="28180"/>
                    <a:pt x="25493" y="29311"/>
                  </a:cubicBezTo>
                  <a:cubicBezTo>
                    <a:pt x="25968" y="29849"/>
                    <a:pt x="26507" y="30641"/>
                    <a:pt x="25557" y="30831"/>
                  </a:cubicBezTo>
                  <a:cubicBezTo>
                    <a:pt x="25082" y="30957"/>
                    <a:pt x="24512" y="30926"/>
                    <a:pt x="24037" y="30957"/>
                  </a:cubicBezTo>
                  <a:cubicBezTo>
                    <a:pt x="23055" y="31052"/>
                    <a:pt x="22010" y="31116"/>
                    <a:pt x="21028" y="31211"/>
                  </a:cubicBezTo>
                  <a:cubicBezTo>
                    <a:pt x="16911" y="31464"/>
                    <a:pt x="12826" y="31623"/>
                    <a:pt x="8709" y="31718"/>
                  </a:cubicBezTo>
                  <a:cubicBezTo>
                    <a:pt x="7822" y="31749"/>
                    <a:pt x="6904" y="31749"/>
                    <a:pt x="5985" y="31749"/>
                  </a:cubicBezTo>
                  <a:lnTo>
                    <a:pt x="5700" y="31749"/>
                  </a:lnTo>
                  <a:cubicBezTo>
                    <a:pt x="5174" y="31764"/>
                    <a:pt x="4580" y="31826"/>
                    <a:pt x="3999" y="31826"/>
                  </a:cubicBezTo>
                  <a:cubicBezTo>
                    <a:pt x="3323" y="31826"/>
                    <a:pt x="2665" y="31742"/>
                    <a:pt x="2153" y="31401"/>
                  </a:cubicBezTo>
                  <a:cubicBezTo>
                    <a:pt x="1488" y="30926"/>
                    <a:pt x="1488" y="30546"/>
                    <a:pt x="1393" y="29754"/>
                  </a:cubicBezTo>
                  <a:cubicBezTo>
                    <a:pt x="1330" y="29184"/>
                    <a:pt x="1235" y="28899"/>
                    <a:pt x="1837" y="28614"/>
                  </a:cubicBezTo>
                  <a:cubicBezTo>
                    <a:pt x="2385" y="28361"/>
                    <a:pt x="3216" y="28318"/>
                    <a:pt x="3990" y="28318"/>
                  </a:cubicBezTo>
                  <a:cubicBezTo>
                    <a:pt x="4377" y="28318"/>
                    <a:pt x="4750" y="28329"/>
                    <a:pt x="5067" y="28329"/>
                  </a:cubicBezTo>
                  <a:cubicBezTo>
                    <a:pt x="5035" y="29121"/>
                    <a:pt x="5035" y="29912"/>
                    <a:pt x="5003" y="30704"/>
                  </a:cubicBezTo>
                  <a:cubicBezTo>
                    <a:pt x="4979" y="30803"/>
                    <a:pt x="5070" y="30883"/>
                    <a:pt x="5156" y="30883"/>
                  </a:cubicBezTo>
                  <a:cubicBezTo>
                    <a:pt x="5180" y="30883"/>
                    <a:pt x="5204" y="30876"/>
                    <a:pt x="5225" y="30862"/>
                  </a:cubicBezTo>
                  <a:cubicBezTo>
                    <a:pt x="5288" y="31084"/>
                    <a:pt x="5447" y="31179"/>
                    <a:pt x="5637" y="31274"/>
                  </a:cubicBezTo>
                  <a:cubicBezTo>
                    <a:pt x="5764" y="31306"/>
                    <a:pt x="5827" y="31306"/>
                    <a:pt x="5954" y="31306"/>
                  </a:cubicBezTo>
                  <a:cubicBezTo>
                    <a:pt x="6207" y="31306"/>
                    <a:pt x="6555" y="31243"/>
                    <a:pt x="6777" y="31147"/>
                  </a:cubicBezTo>
                  <a:cubicBezTo>
                    <a:pt x="6809" y="31147"/>
                    <a:pt x="6872" y="31116"/>
                    <a:pt x="6872" y="31084"/>
                  </a:cubicBezTo>
                  <a:lnTo>
                    <a:pt x="6872" y="31021"/>
                  </a:lnTo>
                  <a:lnTo>
                    <a:pt x="6872" y="30989"/>
                  </a:lnTo>
                  <a:cubicBezTo>
                    <a:pt x="6809" y="30957"/>
                    <a:pt x="6777" y="30957"/>
                    <a:pt x="6745" y="30957"/>
                  </a:cubicBezTo>
                  <a:cubicBezTo>
                    <a:pt x="6524" y="31021"/>
                    <a:pt x="6246" y="31108"/>
                    <a:pt x="6005" y="31108"/>
                  </a:cubicBezTo>
                  <a:cubicBezTo>
                    <a:pt x="5764" y="31108"/>
                    <a:pt x="5558" y="31021"/>
                    <a:pt x="5478" y="30736"/>
                  </a:cubicBezTo>
                  <a:cubicBezTo>
                    <a:pt x="5415" y="30672"/>
                    <a:pt x="5415" y="30641"/>
                    <a:pt x="5383" y="30641"/>
                  </a:cubicBezTo>
                  <a:cubicBezTo>
                    <a:pt x="5663" y="22904"/>
                    <a:pt x="5790" y="15077"/>
                    <a:pt x="5197" y="7367"/>
                  </a:cubicBezTo>
                  <a:lnTo>
                    <a:pt x="5197" y="7367"/>
                  </a:lnTo>
                  <a:cubicBezTo>
                    <a:pt x="5237" y="14173"/>
                    <a:pt x="5410" y="20951"/>
                    <a:pt x="5257" y="27759"/>
                  </a:cubicBezTo>
                  <a:lnTo>
                    <a:pt x="5225" y="27759"/>
                  </a:lnTo>
                  <a:cubicBezTo>
                    <a:pt x="3832" y="27759"/>
                    <a:pt x="2533" y="27917"/>
                    <a:pt x="1203" y="28139"/>
                  </a:cubicBezTo>
                  <a:cubicBezTo>
                    <a:pt x="1108" y="28139"/>
                    <a:pt x="1045" y="28234"/>
                    <a:pt x="1045" y="28297"/>
                  </a:cubicBezTo>
                  <a:cubicBezTo>
                    <a:pt x="285" y="28741"/>
                    <a:pt x="95" y="29659"/>
                    <a:pt x="190" y="30482"/>
                  </a:cubicBezTo>
                  <a:cubicBezTo>
                    <a:pt x="295" y="31245"/>
                    <a:pt x="509" y="32182"/>
                    <a:pt x="1050" y="32768"/>
                  </a:cubicBezTo>
                  <a:lnTo>
                    <a:pt x="1050" y="32768"/>
                  </a:lnTo>
                  <a:cubicBezTo>
                    <a:pt x="259" y="31720"/>
                    <a:pt x="0" y="29740"/>
                    <a:pt x="950" y="28899"/>
                  </a:cubicBezTo>
                  <a:lnTo>
                    <a:pt x="950" y="28899"/>
                  </a:lnTo>
                  <a:cubicBezTo>
                    <a:pt x="950" y="29976"/>
                    <a:pt x="1013" y="31401"/>
                    <a:pt x="1868" y="31939"/>
                  </a:cubicBezTo>
                  <a:cubicBezTo>
                    <a:pt x="1678" y="32351"/>
                    <a:pt x="1583" y="32794"/>
                    <a:pt x="1647" y="33206"/>
                  </a:cubicBezTo>
                  <a:lnTo>
                    <a:pt x="1488" y="33206"/>
                  </a:lnTo>
                  <a:cubicBezTo>
                    <a:pt x="1464" y="33189"/>
                    <a:pt x="1440" y="33171"/>
                    <a:pt x="1417" y="33152"/>
                  </a:cubicBezTo>
                  <a:lnTo>
                    <a:pt x="1417" y="33152"/>
                  </a:lnTo>
                  <a:cubicBezTo>
                    <a:pt x="1420" y="33250"/>
                    <a:pt x="1481" y="33333"/>
                    <a:pt x="1583" y="33333"/>
                  </a:cubicBezTo>
                  <a:cubicBezTo>
                    <a:pt x="9944" y="33016"/>
                    <a:pt x="18241" y="32699"/>
                    <a:pt x="26570" y="32288"/>
                  </a:cubicBezTo>
                  <a:cubicBezTo>
                    <a:pt x="26602" y="32288"/>
                    <a:pt x="26697" y="32256"/>
                    <a:pt x="26697" y="32193"/>
                  </a:cubicBezTo>
                  <a:cubicBezTo>
                    <a:pt x="26697" y="31749"/>
                    <a:pt x="26697" y="31338"/>
                    <a:pt x="26633" y="30926"/>
                  </a:cubicBezTo>
                  <a:lnTo>
                    <a:pt x="26602" y="30862"/>
                  </a:lnTo>
                  <a:lnTo>
                    <a:pt x="26602" y="30831"/>
                  </a:lnTo>
                  <a:cubicBezTo>
                    <a:pt x="26728" y="27506"/>
                    <a:pt x="22611" y="27474"/>
                    <a:pt x="20268" y="27442"/>
                  </a:cubicBezTo>
                  <a:cubicBezTo>
                    <a:pt x="17270" y="27398"/>
                    <a:pt x="14271" y="27339"/>
                    <a:pt x="11262" y="27339"/>
                  </a:cubicBezTo>
                  <a:cubicBezTo>
                    <a:pt x="9949" y="27339"/>
                    <a:pt x="8634" y="27350"/>
                    <a:pt x="7315" y="27379"/>
                  </a:cubicBezTo>
                  <a:cubicBezTo>
                    <a:pt x="7284" y="24497"/>
                    <a:pt x="7220" y="21647"/>
                    <a:pt x="7157" y="18765"/>
                  </a:cubicBezTo>
                  <a:cubicBezTo>
                    <a:pt x="7125" y="14775"/>
                    <a:pt x="7284" y="10721"/>
                    <a:pt x="7062" y="6762"/>
                  </a:cubicBezTo>
                  <a:lnTo>
                    <a:pt x="8202" y="6762"/>
                  </a:lnTo>
                  <a:cubicBezTo>
                    <a:pt x="8360" y="6762"/>
                    <a:pt x="8392" y="6604"/>
                    <a:pt x="8329" y="6541"/>
                  </a:cubicBezTo>
                  <a:cubicBezTo>
                    <a:pt x="8424" y="6414"/>
                    <a:pt x="8519" y="6256"/>
                    <a:pt x="8550" y="6097"/>
                  </a:cubicBezTo>
                  <a:cubicBezTo>
                    <a:pt x="8582" y="6002"/>
                    <a:pt x="8645" y="5907"/>
                    <a:pt x="8645" y="5781"/>
                  </a:cubicBezTo>
                  <a:cubicBezTo>
                    <a:pt x="10672" y="5749"/>
                    <a:pt x="12636" y="5686"/>
                    <a:pt x="14663" y="5622"/>
                  </a:cubicBezTo>
                  <a:cubicBezTo>
                    <a:pt x="14663" y="5844"/>
                    <a:pt x="14663" y="6066"/>
                    <a:pt x="14694" y="6256"/>
                  </a:cubicBezTo>
                  <a:cubicBezTo>
                    <a:pt x="12762" y="6256"/>
                    <a:pt x="10767" y="6161"/>
                    <a:pt x="8835" y="6097"/>
                  </a:cubicBezTo>
                  <a:cubicBezTo>
                    <a:pt x="8740" y="6097"/>
                    <a:pt x="8709" y="6161"/>
                    <a:pt x="8709" y="6224"/>
                  </a:cubicBezTo>
                  <a:cubicBezTo>
                    <a:pt x="8709" y="6256"/>
                    <a:pt x="8709" y="6287"/>
                    <a:pt x="8740" y="6319"/>
                  </a:cubicBezTo>
                  <a:lnTo>
                    <a:pt x="8709" y="6319"/>
                  </a:lnTo>
                  <a:cubicBezTo>
                    <a:pt x="8645" y="6319"/>
                    <a:pt x="8645" y="6477"/>
                    <a:pt x="8709" y="6477"/>
                  </a:cubicBezTo>
                  <a:lnTo>
                    <a:pt x="9215" y="6477"/>
                  </a:lnTo>
                  <a:lnTo>
                    <a:pt x="9279" y="6446"/>
                  </a:lnTo>
                  <a:cubicBezTo>
                    <a:pt x="10385" y="6543"/>
                    <a:pt x="11502" y="6580"/>
                    <a:pt x="12617" y="6580"/>
                  </a:cubicBezTo>
                  <a:cubicBezTo>
                    <a:pt x="13322" y="6580"/>
                    <a:pt x="14027" y="6565"/>
                    <a:pt x="14726" y="6541"/>
                  </a:cubicBezTo>
                  <a:cubicBezTo>
                    <a:pt x="14758" y="6794"/>
                    <a:pt x="14821" y="7047"/>
                    <a:pt x="14884" y="7332"/>
                  </a:cubicBezTo>
                  <a:lnTo>
                    <a:pt x="14916" y="7364"/>
                  </a:lnTo>
                  <a:cubicBezTo>
                    <a:pt x="14916" y="7427"/>
                    <a:pt x="14979" y="7523"/>
                    <a:pt x="15074" y="7523"/>
                  </a:cubicBezTo>
                  <a:cubicBezTo>
                    <a:pt x="15518" y="7523"/>
                    <a:pt x="15993" y="7491"/>
                    <a:pt x="16436" y="7491"/>
                  </a:cubicBezTo>
                  <a:cubicBezTo>
                    <a:pt x="18938" y="7396"/>
                    <a:pt x="21408" y="7396"/>
                    <a:pt x="23942" y="7364"/>
                  </a:cubicBezTo>
                  <a:lnTo>
                    <a:pt x="23942" y="7364"/>
                  </a:lnTo>
                  <a:cubicBezTo>
                    <a:pt x="23847" y="10056"/>
                    <a:pt x="23815" y="12780"/>
                    <a:pt x="23625" y="15471"/>
                  </a:cubicBezTo>
                  <a:lnTo>
                    <a:pt x="23530" y="17245"/>
                  </a:lnTo>
                  <a:cubicBezTo>
                    <a:pt x="23467" y="17973"/>
                    <a:pt x="23435" y="18670"/>
                    <a:pt x="23372" y="19398"/>
                  </a:cubicBezTo>
                  <a:cubicBezTo>
                    <a:pt x="23245" y="20475"/>
                    <a:pt x="22833" y="21457"/>
                    <a:pt x="21756" y="21900"/>
                  </a:cubicBezTo>
                  <a:cubicBezTo>
                    <a:pt x="21186" y="22090"/>
                    <a:pt x="20585" y="22217"/>
                    <a:pt x="19983" y="22249"/>
                  </a:cubicBezTo>
                  <a:cubicBezTo>
                    <a:pt x="19863" y="22257"/>
                    <a:pt x="19746" y="22262"/>
                    <a:pt x="19632" y="22262"/>
                  </a:cubicBezTo>
                  <a:cubicBezTo>
                    <a:pt x="18080" y="22262"/>
                    <a:pt x="17018" y="21459"/>
                    <a:pt x="16753" y="19778"/>
                  </a:cubicBezTo>
                  <a:cubicBezTo>
                    <a:pt x="16594" y="18512"/>
                    <a:pt x="16563" y="17182"/>
                    <a:pt x="16499" y="15883"/>
                  </a:cubicBezTo>
                  <a:cubicBezTo>
                    <a:pt x="16436" y="13888"/>
                    <a:pt x="16436" y="11861"/>
                    <a:pt x="16468" y="9898"/>
                  </a:cubicBezTo>
                  <a:cubicBezTo>
                    <a:pt x="16468" y="9169"/>
                    <a:pt x="16531" y="8441"/>
                    <a:pt x="16563" y="7681"/>
                  </a:cubicBezTo>
                  <a:cubicBezTo>
                    <a:pt x="16563" y="7554"/>
                    <a:pt x="16499" y="7523"/>
                    <a:pt x="16404" y="7523"/>
                  </a:cubicBezTo>
                  <a:cubicBezTo>
                    <a:pt x="16278" y="7523"/>
                    <a:pt x="16214" y="7554"/>
                    <a:pt x="16214" y="7681"/>
                  </a:cubicBezTo>
                  <a:cubicBezTo>
                    <a:pt x="15993" y="11481"/>
                    <a:pt x="15993" y="15313"/>
                    <a:pt x="16309" y="19113"/>
                  </a:cubicBezTo>
                  <a:cubicBezTo>
                    <a:pt x="16489" y="21304"/>
                    <a:pt x="17465" y="22641"/>
                    <a:pt x="19614" y="22641"/>
                  </a:cubicBezTo>
                  <a:cubicBezTo>
                    <a:pt x="19733" y="22641"/>
                    <a:pt x="19856" y="22637"/>
                    <a:pt x="19983" y="22629"/>
                  </a:cubicBezTo>
                  <a:cubicBezTo>
                    <a:pt x="20965" y="22597"/>
                    <a:pt x="22136" y="22375"/>
                    <a:pt x="22833" y="21678"/>
                  </a:cubicBezTo>
                  <a:cubicBezTo>
                    <a:pt x="23752" y="20823"/>
                    <a:pt x="23688" y="19367"/>
                    <a:pt x="23752" y="18195"/>
                  </a:cubicBezTo>
                  <a:cubicBezTo>
                    <a:pt x="24037" y="14616"/>
                    <a:pt x="24227" y="11006"/>
                    <a:pt x="24068" y="7396"/>
                  </a:cubicBezTo>
                  <a:cubicBezTo>
                    <a:pt x="24670" y="7364"/>
                    <a:pt x="25272" y="7364"/>
                    <a:pt x="25842" y="7364"/>
                  </a:cubicBezTo>
                  <a:cubicBezTo>
                    <a:pt x="25968" y="7364"/>
                    <a:pt x="26000" y="7206"/>
                    <a:pt x="25937" y="7111"/>
                  </a:cubicBezTo>
                  <a:lnTo>
                    <a:pt x="25937" y="7079"/>
                  </a:lnTo>
                  <a:cubicBezTo>
                    <a:pt x="26190" y="6414"/>
                    <a:pt x="26222" y="5622"/>
                    <a:pt x="26000" y="4894"/>
                  </a:cubicBezTo>
                  <a:lnTo>
                    <a:pt x="26000" y="4862"/>
                  </a:lnTo>
                  <a:cubicBezTo>
                    <a:pt x="26095" y="4862"/>
                    <a:pt x="26095" y="4736"/>
                    <a:pt x="26000" y="4736"/>
                  </a:cubicBezTo>
                  <a:cubicBezTo>
                    <a:pt x="25430" y="4672"/>
                    <a:pt x="24828" y="4641"/>
                    <a:pt x="24227" y="4641"/>
                  </a:cubicBezTo>
                  <a:lnTo>
                    <a:pt x="24227" y="4577"/>
                  </a:lnTo>
                  <a:cubicBezTo>
                    <a:pt x="24227" y="3881"/>
                    <a:pt x="24258" y="3121"/>
                    <a:pt x="24163" y="2455"/>
                  </a:cubicBezTo>
                  <a:cubicBezTo>
                    <a:pt x="24163" y="2424"/>
                    <a:pt x="24100" y="2424"/>
                    <a:pt x="24068" y="2424"/>
                  </a:cubicBezTo>
                  <a:cubicBezTo>
                    <a:pt x="24037" y="2424"/>
                    <a:pt x="24037" y="2424"/>
                    <a:pt x="24037" y="2455"/>
                  </a:cubicBezTo>
                  <a:cubicBezTo>
                    <a:pt x="23910" y="3121"/>
                    <a:pt x="23942" y="3881"/>
                    <a:pt x="23942" y="4577"/>
                  </a:cubicBezTo>
                  <a:lnTo>
                    <a:pt x="23942" y="4641"/>
                  </a:lnTo>
                  <a:cubicBezTo>
                    <a:pt x="22801" y="4641"/>
                    <a:pt x="21661" y="4672"/>
                    <a:pt x="20553" y="4672"/>
                  </a:cubicBezTo>
                  <a:cubicBezTo>
                    <a:pt x="19160" y="4641"/>
                    <a:pt x="17734" y="4641"/>
                    <a:pt x="16373" y="4641"/>
                  </a:cubicBezTo>
                  <a:cubicBezTo>
                    <a:pt x="16563" y="3944"/>
                    <a:pt x="16626" y="3121"/>
                    <a:pt x="16468" y="2424"/>
                  </a:cubicBezTo>
                  <a:lnTo>
                    <a:pt x="16436" y="2360"/>
                  </a:lnTo>
                  <a:lnTo>
                    <a:pt x="16436" y="2360"/>
                  </a:lnTo>
                  <a:cubicBezTo>
                    <a:pt x="17541" y="2768"/>
                    <a:pt x="18700" y="2934"/>
                    <a:pt x="19872" y="2934"/>
                  </a:cubicBezTo>
                  <a:cubicBezTo>
                    <a:pt x="21252" y="2934"/>
                    <a:pt x="22652" y="2703"/>
                    <a:pt x="24005" y="2360"/>
                  </a:cubicBezTo>
                  <a:lnTo>
                    <a:pt x="24955" y="2139"/>
                  </a:lnTo>
                  <a:cubicBezTo>
                    <a:pt x="24987" y="2139"/>
                    <a:pt x="25018" y="2107"/>
                    <a:pt x="25018" y="2044"/>
                  </a:cubicBezTo>
                  <a:lnTo>
                    <a:pt x="25082" y="2012"/>
                  </a:lnTo>
                  <a:cubicBezTo>
                    <a:pt x="25335" y="1537"/>
                    <a:pt x="25335" y="904"/>
                    <a:pt x="24987" y="524"/>
                  </a:cubicBezTo>
                  <a:cubicBezTo>
                    <a:pt x="24987" y="460"/>
                    <a:pt x="24955" y="460"/>
                    <a:pt x="24955" y="460"/>
                  </a:cubicBezTo>
                  <a:lnTo>
                    <a:pt x="24828" y="365"/>
                  </a:lnTo>
                  <a:cubicBezTo>
                    <a:pt x="24811" y="357"/>
                    <a:pt x="24792" y="353"/>
                    <a:pt x="24773" y="353"/>
                  </a:cubicBezTo>
                  <a:cubicBezTo>
                    <a:pt x="24721" y="353"/>
                    <a:pt x="24670" y="382"/>
                    <a:pt x="24670" y="429"/>
                  </a:cubicBezTo>
                  <a:cubicBezTo>
                    <a:pt x="23182" y="181"/>
                    <a:pt x="21656" y="1"/>
                    <a:pt x="20136"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1"/>
            <p:cNvSpPr/>
            <p:nvPr/>
          </p:nvSpPr>
          <p:spPr>
            <a:xfrm>
              <a:off x="7972411" y="1870419"/>
              <a:ext cx="5497" cy="35336"/>
            </a:xfrm>
            <a:custGeom>
              <a:avLst/>
              <a:gdLst/>
              <a:ahLst/>
              <a:cxnLst/>
              <a:rect l="l" t="t" r="r" b="b"/>
              <a:pathLst>
                <a:path w="175" h="1125" extrusionOk="0">
                  <a:moveTo>
                    <a:pt x="92" y="0"/>
                  </a:moveTo>
                  <a:cubicBezTo>
                    <a:pt x="48" y="0"/>
                    <a:pt x="1" y="32"/>
                    <a:pt x="1" y="95"/>
                  </a:cubicBezTo>
                  <a:cubicBezTo>
                    <a:pt x="1" y="412"/>
                    <a:pt x="1" y="760"/>
                    <a:pt x="32" y="1077"/>
                  </a:cubicBezTo>
                  <a:cubicBezTo>
                    <a:pt x="32" y="1109"/>
                    <a:pt x="48" y="1125"/>
                    <a:pt x="64" y="1125"/>
                  </a:cubicBezTo>
                  <a:cubicBezTo>
                    <a:pt x="80" y="1125"/>
                    <a:pt x="96" y="1109"/>
                    <a:pt x="96" y="1077"/>
                  </a:cubicBezTo>
                  <a:cubicBezTo>
                    <a:pt x="159" y="760"/>
                    <a:pt x="159" y="412"/>
                    <a:pt x="159" y="95"/>
                  </a:cubicBezTo>
                  <a:cubicBezTo>
                    <a:pt x="175" y="32"/>
                    <a:pt x="135" y="0"/>
                    <a:pt x="92"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1"/>
            <p:cNvSpPr/>
            <p:nvPr/>
          </p:nvSpPr>
          <p:spPr>
            <a:xfrm>
              <a:off x="8252933" y="961853"/>
              <a:ext cx="314351" cy="76829"/>
            </a:xfrm>
            <a:custGeom>
              <a:avLst/>
              <a:gdLst/>
              <a:ahLst/>
              <a:cxnLst/>
              <a:rect l="l" t="t" r="r" b="b"/>
              <a:pathLst>
                <a:path w="10008" h="2446" extrusionOk="0">
                  <a:moveTo>
                    <a:pt x="8899" y="963"/>
                  </a:moveTo>
                  <a:cubicBezTo>
                    <a:pt x="8994" y="963"/>
                    <a:pt x="8994" y="1026"/>
                    <a:pt x="8899" y="1058"/>
                  </a:cubicBezTo>
                  <a:cubicBezTo>
                    <a:pt x="7663" y="1475"/>
                    <a:pt x="6281" y="1624"/>
                    <a:pt x="4905" y="1624"/>
                  </a:cubicBezTo>
                  <a:cubicBezTo>
                    <a:pt x="3566" y="1624"/>
                    <a:pt x="2232" y="1483"/>
                    <a:pt x="1045" y="1311"/>
                  </a:cubicBezTo>
                  <a:cubicBezTo>
                    <a:pt x="834" y="1311"/>
                    <a:pt x="910" y="1024"/>
                    <a:pt x="1082" y="1024"/>
                  </a:cubicBezTo>
                  <a:cubicBezTo>
                    <a:pt x="1091" y="1024"/>
                    <a:pt x="1100" y="1025"/>
                    <a:pt x="1109" y="1026"/>
                  </a:cubicBezTo>
                  <a:cubicBezTo>
                    <a:pt x="2328" y="1168"/>
                    <a:pt x="3548" y="1284"/>
                    <a:pt x="4790" y="1284"/>
                  </a:cubicBezTo>
                  <a:cubicBezTo>
                    <a:pt x="4935" y="1284"/>
                    <a:pt x="5080" y="1283"/>
                    <a:pt x="5226" y="1279"/>
                  </a:cubicBezTo>
                  <a:cubicBezTo>
                    <a:pt x="6461" y="1216"/>
                    <a:pt x="7696" y="994"/>
                    <a:pt x="8899" y="963"/>
                  </a:cubicBezTo>
                  <a:close/>
                  <a:moveTo>
                    <a:pt x="4864" y="0"/>
                  </a:moveTo>
                  <a:cubicBezTo>
                    <a:pt x="3399" y="0"/>
                    <a:pt x="1941" y="157"/>
                    <a:pt x="475" y="646"/>
                  </a:cubicBezTo>
                  <a:lnTo>
                    <a:pt x="444" y="678"/>
                  </a:lnTo>
                  <a:cubicBezTo>
                    <a:pt x="285" y="804"/>
                    <a:pt x="0" y="741"/>
                    <a:pt x="32" y="963"/>
                  </a:cubicBezTo>
                  <a:cubicBezTo>
                    <a:pt x="95" y="994"/>
                    <a:pt x="159" y="1089"/>
                    <a:pt x="64" y="1121"/>
                  </a:cubicBezTo>
                  <a:cubicBezTo>
                    <a:pt x="127" y="1121"/>
                    <a:pt x="444" y="1438"/>
                    <a:pt x="475" y="1438"/>
                  </a:cubicBezTo>
                  <a:cubicBezTo>
                    <a:pt x="1843" y="2178"/>
                    <a:pt x="3204" y="2445"/>
                    <a:pt x="4581" y="2445"/>
                  </a:cubicBezTo>
                  <a:cubicBezTo>
                    <a:pt x="6267" y="2445"/>
                    <a:pt x="7977" y="2046"/>
                    <a:pt x="9754" y="1628"/>
                  </a:cubicBezTo>
                  <a:lnTo>
                    <a:pt x="9818" y="1628"/>
                  </a:lnTo>
                  <a:cubicBezTo>
                    <a:pt x="10008" y="1153"/>
                    <a:pt x="9913" y="709"/>
                    <a:pt x="9628" y="329"/>
                  </a:cubicBezTo>
                  <a:cubicBezTo>
                    <a:pt x="8020" y="182"/>
                    <a:pt x="6438" y="0"/>
                    <a:pt x="4864" y="0"/>
                  </a:cubicBezTo>
                  <a:close/>
                </a:path>
              </a:pathLst>
            </a:custGeom>
            <a:solidFill>
              <a:srgbClr val="DDF0FA"/>
            </a:solidFill>
            <a:ln w="4750" cap="rnd"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1"/>
            <p:cNvSpPr/>
            <p:nvPr/>
          </p:nvSpPr>
          <p:spPr>
            <a:xfrm>
              <a:off x="8277088" y="990091"/>
              <a:ext cx="257374" cy="22175"/>
            </a:xfrm>
            <a:custGeom>
              <a:avLst/>
              <a:gdLst/>
              <a:ahLst/>
              <a:cxnLst/>
              <a:rect l="l" t="t" r="r" b="b"/>
              <a:pathLst>
                <a:path w="8194" h="706" extrusionOk="0">
                  <a:moveTo>
                    <a:pt x="8099" y="0"/>
                  </a:moveTo>
                  <a:cubicBezTo>
                    <a:pt x="6863" y="64"/>
                    <a:pt x="5660" y="285"/>
                    <a:pt x="4425" y="317"/>
                  </a:cubicBezTo>
                  <a:cubicBezTo>
                    <a:pt x="4134" y="330"/>
                    <a:pt x="3843" y="337"/>
                    <a:pt x="3553" y="337"/>
                  </a:cubicBezTo>
                  <a:cubicBezTo>
                    <a:pt x="2451" y="337"/>
                    <a:pt x="1354" y="246"/>
                    <a:pt x="276" y="95"/>
                  </a:cubicBezTo>
                  <a:cubicBezTo>
                    <a:pt x="266" y="94"/>
                    <a:pt x="256" y="93"/>
                    <a:pt x="246" y="93"/>
                  </a:cubicBezTo>
                  <a:cubicBezTo>
                    <a:pt x="49" y="93"/>
                    <a:pt x="0" y="380"/>
                    <a:pt x="181" y="380"/>
                  </a:cubicBezTo>
                  <a:cubicBezTo>
                    <a:pt x="1399" y="565"/>
                    <a:pt x="2737" y="705"/>
                    <a:pt x="4067" y="705"/>
                  </a:cubicBezTo>
                  <a:cubicBezTo>
                    <a:pt x="5469" y="705"/>
                    <a:pt x="6863" y="550"/>
                    <a:pt x="8099" y="127"/>
                  </a:cubicBezTo>
                  <a:cubicBezTo>
                    <a:pt x="8194" y="95"/>
                    <a:pt x="8194" y="0"/>
                    <a:pt x="8099"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1"/>
            <p:cNvSpPr/>
            <p:nvPr/>
          </p:nvSpPr>
          <p:spPr>
            <a:xfrm>
              <a:off x="8290719" y="1027877"/>
              <a:ext cx="241763" cy="71646"/>
            </a:xfrm>
            <a:custGeom>
              <a:avLst/>
              <a:gdLst/>
              <a:ahLst/>
              <a:cxnLst/>
              <a:rect l="l" t="t" r="r" b="b"/>
              <a:pathLst>
                <a:path w="7697" h="2281" extrusionOk="0">
                  <a:moveTo>
                    <a:pt x="7696" y="1"/>
                  </a:moveTo>
                  <a:cubicBezTo>
                    <a:pt x="6354" y="341"/>
                    <a:pt x="4975" y="562"/>
                    <a:pt x="3608" y="562"/>
                  </a:cubicBezTo>
                  <a:cubicBezTo>
                    <a:pt x="2428" y="562"/>
                    <a:pt x="1257" y="397"/>
                    <a:pt x="127" y="1"/>
                  </a:cubicBezTo>
                  <a:lnTo>
                    <a:pt x="127" y="1"/>
                  </a:lnTo>
                  <a:lnTo>
                    <a:pt x="191" y="32"/>
                  </a:lnTo>
                  <a:cubicBezTo>
                    <a:pt x="317" y="761"/>
                    <a:pt x="222" y="1553"/>
                    <a:pt x="1" y="2249"/>
                  </a:cubicBezTo>
                  <a:cubicBezTo>
                    <a:pt x="1362" y="2249"/>
                    <a:pt x="2788" y="2249"/>
                    <a:pt x="4181" y="2281"/>
                  </a:cubicBezTo>
                  <a:cubicBezTo>
                    <a:pt x="5289" y="2281"/>
                    <a:pt x="6429" y="2249"/>
                    <a:pt x="7570" y="2249"/>
                  </a:cubicBezTo>
                  <a:lnTo>
                    <a:pt x="7570" y="2218"/>
                  </a:lnTo>
                  <a:cubicBezTo>
                    <a:pt x="7570" y="1489"/>
                    <a:pt x="7538" y="761"/>
                    <a:pt x="7665" y="64"/>
                  </a:cubicBezTo>
                  <a:cubicBezTo>
                    <a:pt x="7665" y="32"/>
                    <a:pt x="7665" y="32"/>
                    <a:pt x="7696" y="32"/>
                  </a:cubicBezTo>
                  <a:lnTo>
                    <a:pt x="7696" y="1"/>
                  </a:lnTo>
                  <a:close/>
                </a:path>
              </a:pathLst>
            </a:custGeom>
            <a:solidFill>
              <a:srgbClr val="DDF0FA"/>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1"/>
            <p:cNvSpPr/>
            <p:nvPr/>
          </p:nvSpPr>
          <p:spPr>
            <a:xfrm>
              <a:off x="8287736" y="1185052"/>
              <a:ext cx="237774" cy="468794"/>
            </a:xfrm>
            <a:custGeom>
              <a:avLst/>
              <a:gdLst/>
              <a:ahLst/>
              <a:cxnLst/>
              <a:rect l="l" t="t" r="r" b="b"/>
              <a:pathLst>
                <a:path w="7570" h="14925" extrusionOk="0">
                  <a:moveTo>
                    <a:pt x="6487" y="3007"/>
                  </a:moveTo>
                  <a:cubicBezTo>
                    <a:pt x="6478" y="3015"/>
                    <a:pt x="6469" y="3026"/>
                    <a:pt x="6461" y="3041"/>
                  </a:cubicBezTo>
                  <a:cubicBezTo>
                    <a:pt x="6472" y="3030"/>
                    <a:pt x="6480" y="3019"/>
                    <a:pt x="6487" y="3007"/>
                  </a:cubicBezTo>
                  <a:close/>
                  <a:moveTo>
                    <a:pt x="3315" y="2060"/>
                  </a:moveTo>
                  <a:cubicBezTo>
                    <a:pt x="4338" y="2060"/>
                    <a:pt x="5361" y="2271"/>
                    <a:pt x="6334" y="2661"/>
                  </a:cubicBezTo>
                  <a:cubicBezTo>
                    <a:pt x="6429" y="2724"/>
                    <a:pt x="6461" y="2787"/>
                    <a:pt x="6461" y="2819"/>
                  </a:cubicBezTo>
                  <a:cubicBezTo>
                    <a:pt x="6514" y="2872"/>
                    <a:pt x="6523" y="2947"/>
                    <a:pt x="6487" y="3007"/>
                  </a:cubicBezTo>
                  <a:lnTo>
                    <a:pt x="6487" y="3007"/>
                  </a:lnTo>
                  <a:cubicBezTo>
                    <a:pt x="6496" y="3000"/>
                    <a:pt x="6506" y="2997"/>
                    <a:pt x="6514" y="2997"/>
                  </a:cubicBezTo>
                  <a:cubicBezTo>
                    <a:pt x="6537" y="2997"/>
                    <a:pt x="6556" y="3020"/>
                    <a:pt x="6556" y="3072"/>
                  </a:cubicBezTo>
                  <a:cubicBezTo>
                    <a:pt x="6778" y="5289"/>
                    <a:pt x="6809" y="7633"/>
                    <a:pt x="6651" y="9881"/>
                  </a:cubicBezTo>
                  <a:cubicBezTo>
                    <a:pt x="6651" y="10388"/>
                    <a:pt x="6588" y="10895"/>
                    <a:pt x="6524" y="11465"/>
                  </a:cubicBezTo>
                  <a:cubicBezTo>
                    <a:pt x="6334" y="13111"/>
                    <a:pt x="5036" y="14156"/>
                    <a:pt x="3358" y="14315"/>
                  </a:cubicBezTo>
                  <a:cubicBezTo>
                    <a:pt x="3266" y="14324"/>
                    <a:pt x="3178" y="14329"/>
                    <a:pt x="3093" y="14329"/>
                  </a:cubicBezTo>
                  <a:cubicBezTo>
                    <a:pt x="1468" y="14329"/>
                    <a:pt x="979" y="12656"/>
                    <a:pt x="919" y="11211"/>
                  </a:cubicBezTo>
                  <a:cubicBezTo>
                    <a:pt x="761" y="8329"/>
                    <a:pt x="729" y="5448"/>
                    <a:pt x="634" y="2597"/>
                  </a:cubicBezTo>
                  <a:cubicBezTo>
                    <a:pt x="634" y="2489"/>
                    <a:pt x="723" y="2440"/>
                    <a:pt x="809" y="2440"/>
                  </a:cubicBezTo>
                  <a:cubicBezTo>
                    <a:pt x="849" y="2440"/>
                    <a:pt x="889" y="2451"/>
                    <a:pt x="919" y="2471"/>
                  </a:cubicBezTo>
                  <a:cubicBezTo>
                    <a:pt x="1701" y="2191"/>
                    <a:pt x="2508" y="2060"/>
                    <a:pt x="3315" y="2060"/>
                  </a:cubicBezTo>
                  <a:close/>
                  <a:moveTo>
                    <a:pt x="7570" y="0"/>
                  </a:moveTo>
                  <a:cubicBezTo>
                    <a:pt x="5036" y="64"/>
                    <a:pt x="2534" y="64"/>
                    <a:pt x="1" y="127"/>
                  </a:cubicBezTo>
                  <a:cubicBezTo>
                    <a:pt x="96" y="159"/>
                    <a:pt x="159" y="222"/>
                    <a:pt x="159" y="349"/>
                  </a:cubicBezTo>
                  <a:cubicBezTo>
                    <a:pt x="127" y="1077"/>
                    <a:pt x="96" y="1837"/>
                    <a:pt x="96" y="2534"/>
                  </a:cubicBezTo>
                  <a:cubicBezTo>
                    <a:pt x="32" y="4529"/>
                    <a:pt x="32" y="6556"/>
                    <a:pt x="127" y="8519"/>
                  </a:cubicBezTo>
                  <a:cubicBezTo>
                    <a:pt x="159" y="9818"/>
                    <a:pt x="191" y="11180"/>
                    <a:pt x="349" y="12446"/>
                  </a:cubicBezTo>
                  <a:cubicBezTo>
                    <a:pt x="619" y="14125"/>
                    <a:pt x="1740" y="14924"/>
                    <a:pt x="3336" y="14924"/>
                  </a:cubicBezTo>
                  <a:cubicBezTo>
                    <a:pt x="3426" y="14924"/>
                    <a:pt x="3518" y="14922"/>
                    <a:pt x="3611" y="14917"/>
                  </a:cubicBezTo>
                  <a:cubicBezTo>
                    <a:pt x="4181" y="14853"/>
                    <a:pt x="4783" y="14727"/>
                    <a:pt x="5353" y="14537"/>
                  </a:cubicBezTo>
                  <a:cubicBezTo>
                    <a:pt x="6461" y="14125"/>
                    <a:pt x="6841" y="13111"/>
                    <a:pt x="6968" y="12035"/>
                  </a:cubicBezTo>
                  <a:cubicBezTo>
                    <a:pt x="7063" y="11338"/>
                    <a:pt x="7095" y="10641"/>
                    <a:pt x="7126" y="9913"/>
                  </a:cubicBezTo>
                  <a:lnTo>
                    <a:pt x="7253" y="8139"/>
                  </a:lnTo>
                  <a:cubicBezTo>
                    <a:pt x="7411" y="5448"/>
                    <a:pt x="7443" y="2692"/>
                    <a:pt x="7570" y="0"/>
                  </a:cubicBezTo>
                  <a:close/>
                </a:path>
              </a:pathLst>
            </a:custGeom>
            <a:solidFill>
              <a:srgbClr val="DDF0FA"/>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1"/>
            <p:cNvSpPr/>
            <p:nvPr/>
          </p:nvSpPr>
          <p:spPr>
            <a:xfrm>
              <a:off x="8302655" y="839762"/>
              <a:ext cx="89550" cy="83928"/>
            </a:xfrm>
            <a:custGeom>
              <a:avLst/>
              <a:gdLst/>
              <a:ahLst/>
              <a:cxnLst/>
              <a:rect l="l" t="t" r="r" b="b"/>
              <a:pathLst>
                <a:path w="2851" h="2672" extrusionOk="0">
                  <a:moveTo>
                    <a:pt x="1266" y="303"/>
                  </a:moveTo>
                  <a:cubicBezTo>
                    <a:pt x="1863" y="303"/>
                    <a:pt x="2408" y="827"/>
                    <a:pt x="2408" y="1429"/>
                  </a:cubicBezTo>
                  <a:cubicBezTo>
                    <a:pt x="2408" y="2000"/>
                    <a:pt x="1869" y="2348"/>
                    <a:pt x="1362" y="2380"/>
                  </a:cubicBezTo>
                  <a:cubicBezTo>
                    <a:pt x="1340" y="2381"/>
                    <a:pt x="1318" y="2381"/>
                    <a:pt x="1297" y="2381"/>
                  </a:cubicBezTo>
                  <a:cubicBezTo>
                    <a:pt x="759" y="2381"/>
                    <a:pt x="349" y="2008"/>
                    <a:pt x="349" y="1429"/>
                  </a:cubicBezTo>
                  <a:cubicBezTo>
                    <a:pt x="317" y="923"/>
                    <a:pt x="602" y="606"/>
                    <a:pt x="982" y="321"/>
                  </a:cubicBezTo>
                  <a:lnTo>
                    <a:pt x="1077" y="321"/>
                  </a:lnTo>
                  <a:cubicBezTo>
                    <a:pt x="1140" y="309"/>
                    <a:pt x="1204" y="303"/>
                    <a:pt x="1266" y="303"/>
                  </a:cubicBezTo>
                  <a:close/>
                  <a:moveTo>
                    <a:pt x="1344" y="1"/>
                  </a:moveTo>
                  <a:cubicBezTo>
                    <a:pt x="1245" y="1"/>
                    <a:pt x="1146" y="12"/>
                    <a:pt x="1046" y="36"/>
                  </a:cubicBezTo>
                  <a:cubicBezTo>
                    <a:pt x="951" y="99"/>
                    <a:pt x="951" y="131"/>
                    <a:pt x="951" y="131"/>
                  </a:cubicBezTo>
                  <a:cubicBezTo>
                    <a:pt x="317" y="226"/>
                    <a:pt x="1" y="986"/>
                    <a:pt x="96" y="1588"/>
                  </a:cubicBezTo>
                  <a:cubicBezTo>
                    <a:pt x="184" y="2293"/>
                    <a:pt x="736" y="2671"/>
                    <a:pt x="1397" y="2671"/>
                  </a:cubicBezTo>
                  <a:cubicBezTo>
                    <a:pt x="1448" y="2671"/>
                    <a:pt x="1500" y="2669"/>
                    <a:pt x="1552" y="2665"/>
                  </a:cubicBezTo>
                  <a:cubicBezTo>
                    <a:pt x="2249" y="2570"/>
                    <a:pt x="2851" y="2000"/>
                    <a:pt x="2724" y="1239"/>
                  </a:cubicBezTo>
                  <a:cubicBezTo>
                    <a:pt x="2641" y="548"/>
                    <a:pt x="2026" y="1"/>
                    <a:pt x="1344"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1"/>
            <p:cNvSpPr/>
            <p:nvPr/>
          </p:nvSpPr>
          <p:spPr>
            <a:xfrm>
              <a:off x="8301556" y="636100"/>
              <a:ext cx="115338" cy="108176"/>
            </a:xfrm>
            <a:custGeom>
              <a:avLst/>
              <a:gdLst/>
              <a:ahLst/>
              <a:cxnLst/>
              <a:rect l="l" t="t" r="r" b="b"/>
              <a:pathLst>
                <a:path w="3672" h="3444" extrusionOk="0">
                  <a:moveTo>
                    <a:pt x="2094" y="281"/>
                  </a:moveTo>
                  <a:lnTo>
                    <a:pt x="2094" y="281"/>
                  </a:lnTo>
                  <a:cubicBezTo>
                    <a:pt x="2696" y="345"/>
                    <a:pt x="3234" y="1041"/>
                    <a:pt x="3329" y="1611"/>
                  </a:cubicBezTo>
                  <a:cubicBezTo>
                    <a:pt x="3456" y="2403"/>
                    <a:pt x="2411" y="3100"/>
                    <a:pt x="1746" y="3163"/>
                  </a:cubicBezTo>
                  <a:cubicBezTo>
                    <a:pt x="1705" y="3166"/>
                    <a:pt x="1666" y="3168"/>
                    <a:pt x="1627" y="3168"/>
                  </a:cubicBezTo>
                  <a:cubicBezTo>
                    <a:pt x="0" y="3168"/>
                    <a:pt x="238" y="304"/>
                    <a:pt x="1454" y="304"/>
                  </a:cubicBezTo>
                  <a:cubicBezTo>
                    <a:pt x="1601" y="304"/>
                    <a:pt x="1762" y="346"/>
                    <a:pt x="1936" y="440"/>
                  </a:cubicBezTo>
                  <a:cubicBezTo>
                    <a:pt x="1946" y="443"/>
                    <a:pt x="1956" y="445"/>
                    <a:pt x="1967" y="445"/>
                  </a:cubicBezTo>
                  <a:cubicBezTo>
                    <a:pt x="2050" y="445"/>
                    <a:pt x="2122" y="338"/>
                    <a:pt x="2094" y="281"/>
                  </a:cubicBezTo>
                  <a:close/>
                  <a:moveTo>
                    <a:pt x="1419" y="0"/>
                  </a:moveTo>
                  <a:cubicBezTo>
                    <a:pt x="843" y="0"/>
                    <a:pt x="313" y="558"/>
                    <a:pt x="162" y="1136"/>
                  </a:cubicBezTo>
                  <a:cubicBezTo>
                    <a:pt x="4" y="1991"/>
                    <a:pt x="321" y="3195"/>
                    <a:pt x="1271" y="3417"/>
                  </a:cubicBezTo>
                  <a:cubicBezTo>
                    <a:pt x="1354" y="3435"/>
                    <a:pt x="1444" y="3444"/>
                    <a:pt x="1539" y="3444"/>
                  </a:cubicBezTo>
                  <a:cubicBezTo>
                    <a:pt x="2413" y="3444"/>
                    <a:pt x="3671" y="2684"/>
                    <a:pt x="3614" y="1770"/>
                  </a:cubicBezTo>
                  <a:cubicBezTo>
                    <a:pt x="3527" y="1015"/>
                    <a:pt x="2881" y="100"/>
                    <a:pt x="2090" y="100"/>
                  </a:cubicBezTo>
                  <a:cubicBezTo>
                    <a:pt x="2019" y="100"/>
                    <a:pt x="1946" y="107"/>
                    <a:pt x="1872" y="123"/>
                  </a:cubicBezTo>
                  <a:cubicBezTo>
                    <a:pt x="1722" y="38"/>
                    <a:pt x="1569" y="0"/>
                    <a:pt x="1419"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1"/>
            <p:cNvSpPr/>
            <p:nvPr/>
          </p:nvSpPr>
          <p:spPr>
            <a:xfrm>
              <a:off x="8306644" y="1249663"/>
              <a:ext cx="194993" cy="385464"/>
            </a:xfrm>
            <a:custGeom>
              <a:avLst/>
              <a:gdLst/>
              <a:ahLst/>
              <a:cxnLst/>
              <a:rect l="l" t="t" r="r" b="b"/>
              <a:pathLst>
                <a:path w="6208" h="12272" extrusionOk="0">
                  <a:moveTo>
                    <a:pt x="2620" y="310"/>
                  </a:moveTo>
                  <a:cubicBezTo>
                    <a:pt x="3597" y="310"/>
                    <a:pt x="4565" y="466"/>
                    <a:pt x="5511" y="825"/>
                  </a:cubicBezTo>
                  <a:cubicBezTo>
                    <a:pt x="4824" y="1114"/>
                    <a:pt x="4108" y="1259"/>
                    <a:pt x="3390" y="1259"/>
                  </a:cubicBezTo>
                  <a:cubicBezTo>
                    <a:pt x="2453" y="1259"/>
                    <a:pt x="1513" y="1011"/>
                    <a:pt x="634" y="509"/>
                  </a:cubicBezTo>
                  <a:cubicBezTo>
                    <a:pt x="1297" y="381"/>
                    <a:pt x="1961" y="310"/>
                    <a:pt x="2620" y="310"/>
                  </a:cubicBezTo>
                  <a:close/>
                  <a:moveTo>
                    <a:pt x="2727" y="0"/>
                  </a:moveTo>
                  <a:cubicBezTo>
                    <a:pt x="1903" y="0"/>
                    <a:pt x="1072" y="131"/>
                    <a:pt x="254" y="414"/>
                  </a:cubicBezTo>
                  <a:cubicBezTo>
                    <a:pt x="234" y="394"/>
                    <a:pt x="201" y="383"/>
                    <a:pt x="166" y="383"/>
                  </a:cubicBezTo>
                  <a:cubicBezTo>
                    <a:pt x="89" y="383"/>
                    <a:pt x="0" y="432"/>
                    <a:pt x="0" y="540"/>
                  </a:cubicBezTo>
                  <a:cubicBezTo>
                    <a:pt x="64" y="3391"/>
                    <a:pt x="95" y="6272"/>
                    <a:pt x="254" y="9154"/>
                  </a:cubicBezTo>
                  <a:cubicBezTo>
                    <a:pt x="344" y="10599"/>
                    <a:pt x="806" y="12272"/>
                    <a:pt x="2455" y="12272"/>
                  </a:cubicBezTo>
                  <a:cubicBezTo>
                    <a:pt x="2541" y="12272"/>
                    <a:pt x="2631" y="12267"/>
                    <a:pt x="2724" y="12258"/>
                  </a:cubicBezTo>
                  <a:cubicBezTo>
                    <a:pt x="4371" y="12099"/>
                    <a:pt x="5701" y="11054"/>
                    <a:pt x="5891" y="9408"/>
                  </a:cubicBezTo>
                  <a:cubicBezTo>
                    <a:pt x="5954" y="8901"/>
                    <a:pt x="6017" y="8331"/>
                    <a:pt x="6049" y="7824"/>
                  </a:cubicBezTo>
                  <a:cubicBezTo>
                    <a:pt x="6207" y="5576"/>
                    <a:pt x="6176" y="3232"/>
                    <a:pt x="5954" y="1015"/>
                  </a:cubicBezTo>
                  <a:cubicBezTo>
                    <a:pt x="5954" y="963"/>
                    <a:pt x="5935" y="940"/>
                    <a:pt x="5912" y="940"/>
                  </a:cubicBezTo>
                  <a:cubicBezTo>
                    <a:pt x="5894" y="940"/>
                    <a:pt x="5873" y="955"/>
                    <a:pt x="5859" y="984"/>
                  </a:cubicBezTo>
                  <a:cubicBezTo>
                    <a:pt x="5796" y="984"/>
                    <a:pt x="5796" y="984"/>
                    <a:pt x="5796" y="1015"/>
                  </a:cubicBezTo>
                  <a:cubicBezTo>
                    <a:pt x="5764" y="2916"/>
                    <a:pt x="5796" y="4816"/>
                    <a:pt x="5732" y="6716"/>
                  </a:cubicBezTo>
                  <a:cubicBezTo>
                    <a:pt x="5669" y="8901"/>
                    <a:pt x="5732" y="11529"/>
                    <a:pt x="2914" y="11846"/>
                  </a:cubicBezTo>
                  <a:cubicBezTo>
                    <a:pt x="2813" y="11857"/>
                    <a:pt x="2716" y="11862"/>
                    <a:pt x="2623" y="11862"/>
                  </a:cubicBezTo>
                  <a:cubicBezTo>
                    <a:pt x="41" y="11862"/>
                    <a:pt x="599" y="7728"/>
                    <a:pt x="507" y="5924"/>
                  </a:cubicBezTo>
                  <a:cubicBezTo>
                    <a:pt x="475" y="4182"/>
                    <a:pt x="380" y="2440"/>
                    <a:pt x="349" y="699"/>
                  </a:cubicBezTo>
                  <a:lnTo>
                    <a:pt x="349" y="699"/>
                  </a:lnTo>
                  <a:cubicBezTo>
                    <a:pt x="1265" y="1276"/>
                    <a:pt x="2272" y="1562"/>
                    <a:pt x="3282" y="1562"/>
                  </a:cubicBezTo>
                  <a:cubicBezTo>
                    <a:pt x="4158" y="1562"/>
                    <a:pt x="5036" y="1347"/>
                    <a:pt x="5859" y="920"/>
                  </a:cubicBezTo>
                  <a:cubicBezTo>
                    <a:pt x="5922" y="889"/>
                    <a:pt x="5922" y="762"/>
                    <a:pt x="5859" y="730"/>
                  </a:cubicBezTo>
                  <a:cubicBezTo>
                    <a:pt x="5859" y="699"/>
                    <a:pt x="5827" y="604"/>
                    <a:pt x="5732" y="572"/>
                  </a:cubicBezTo>
                  <a:cubicBezTo>
                    <a:pt x="4767" y="203"/>
                    <a:pt x="3753" y="0"/>
                    <a:pt x="2727"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1"/>
            <p:cNvSpPr/>
            <p:nvPr/>
          </p:nvSpPr>
          <p:spPr>
            <a:xfrm>
              <a:off x="8319585" y="859770"/>
              <a:ext cx="27861" cy="36122"/>
            </a:xfrm>
            <a:custGeom>
              <a:avLst/>
              <a:gdLst/>
              <a:ahLst/>
              <a:cxnLst/>
              <a:rect l="l" t="t" r="r" b="b"/>
              <a:pathLst>
                <a:path w="887" h="1150" extrusionOk="0">
                  <a:moveTo>
                    <a:pt x="760" y="1"/>
                  </a:moveTo>
                  <a:cubicBezTo>
                    <a:pt x="285" y="127"/>
                    <a:pt x="0" y="729"/>
                    <a:pt x="285" y="1109"/>
                  </a:cubicBezTo>
                  <a:cubicBezTo>
                    <a:pt x="314" y="1138"/>
                    <a:pt x="346" y="1149"/>
                    <a:pt x="374" y="1149"/>
                  </a:cubicBezTo>
                  <a:cubicBezTo>
                    <a:pt x="440" y="1149"/>
                    <a:pt x="488" y="1090"/>
                    <a:pt x="443" y="1046"/>
                  </a:cubicBezTo>
                  <a:cubicBezTo>
                    <a:pt x="285" y="729"/>
                    <a:pt x="412" y="286"/>
                    <a:pt x="823" y="159"/>
                  </a:cubicBezTo>
                  <a:cubicBezTo>
                    <a:pt x="887" y="127"/>
                    <a:pt x="855" y="1"/>
                    <a:pt x="760"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1"/>
            <p:cNvSpPr/>
            <p:nvPr/>
          </p:nvSpPr>
          <p:spPr>
            <a:xfrm>
              <a:off x="8358377" y="658841"/>
              <a:ext cx="38823" cy="39639"/>
            </a:xfrm>
            <a:custGeom>
              <a:avLst/>
              <a:gdLst/>
              <a:ahLst/>
              <a:cxnLst/>
              <a:rect l="l" t="t" r="r" b="b"/>
              <a:pathLst>
                <a:path w="1236" h="1262" extrusionOk="0">
                  <a:moveTo>
                    <a:pt x="158" y="1"/>
                  </a:moveTo>
                  <a:cubicBezTo>
                    <a:pt x="63" y="1"/>
                    <a:pt x="0" y="191"/>
                    <a:pt x="127" y="191"/>
                  </a:cubicBezTo>
                  <a:cubicBezTo>
                    <a:pt x="634" y="254"/>
                    <a:pt x="1014" y="666"/>
                    <a:pt x="950" y="1172"/>
                  </a:cubicBezTo>
                  <a:cubicBezTo>
                    <a:pt x="950" y="1228"/>
                    <a:pt x="993" y="1261"/>
                    <a:pt x="1035" y="1261"/>
                  </a:cubicBezTo>
                  <a:cubicBezTo>
                    <a:pt x="1065" y="1261"/>
                    <a:pt x="1095" y="1244"/>
                    <a:pt x="1109" y="1204"/>
                  </a:cubicBezTo>
                  <a:cubicBezTo>
                    <a:pt x="1235" y="666"/>
                    <a:pt x="760" y="1"/>
                    <a:pt x="158"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1"/>
            <p:cNvSpPr/>
            <p:nvPr/>
          </p:nvSpPr>
          <p:spPr>
            <a:xfrm>
              <a:off x="8403136" y="774838"/>
              <a:ext cx="87571" cy="63008"/>
            </a:xfrm>
            <a:custGeom>
              <a:avLst/>
              <a:gdLst/>
              <a:ahLst/>
              <a:cxnLst/>
              <a:rect l="l" t="t" r="r" b="b"/>
              <a:pathLst>
                <a:path w="2788" h="2006" extrusionOk="0">
                  <a:moveTo>
                    <a:pt x="1477" y="214"/>
                  </a:moveTo>
                  <a:cubicBezTo>
                    <a:pt x="1677" y="214"/>
                    <a:pt x="1872" y="247"/>
                    <a:pt x="2059" y="298"/>
                  </a:cubicBezTo>
                  <a:lnTo>
                    <a:pt x="2122" y="298"/>
                  </a:lnTo>
                  <a:cubicBezTo>
                    <a:pt x="2470" y="583"/>
                    <a:pt x="2470" y="1090"/>
                    <a:pt x="2154" y="1438"/>
                  </a:cubicBezTo>
                  <a:cubicBezTo>
                    <a:pt x="1956" y="1636"/>
                    <a:pt x="1647" y="1752"/>
                    <a:pt x="1341" y="1752"/>
                  </a:cubicBezTo>
                  <a:cubicBezTo>
                    <a:pt x="1107" y="1752"/>
                    <a:pt x="875" y="1684"/>
                    <a:pt x="697" y="1533"/>
                  </a:cubicBezTo>
                  <a:cubicBezTo>
                    <a:pt x="285" y="1121"/>
                    <a:pt x="412" y="456"/>
                    <a:pt x="950" y="298"/>
                  </a:cubicBezTo>
                  <a:cubicBezTo>
                    <a:pt x="1127" y="239"/>
                    <a:pt x="1304" y="214"/>
                    <a:pt x="1477" y="214"/>
                  </a:cubicBezTo>
                  <a:close/>
                  <a:moveTo>
                    <a:pt x="1391" y="1"/>
                  </a:moveTo>
                  <a:cubicBezTo>
                    <a:pt x="1011" y="1"/>
                    <a:pt x="639" y="107"/>
                    <a:pt x="412" y="425"/>
                  </a:cubicBezTo>
                  <a:cubicBezTo>
                    <a:pt x="0" y="963"/>
                    <a:pt x="317" y="1691"/>
                    <a:pt x="919" y="1913"/>
                  </a:cubicBezTo>
                  <a:cubicBezTo>
                    <a:pt x="1074" y="1975"/>
                    <a:pt x="1240" y="2005"/>
                    <a:pt x="1404" y="2005"/>
                  </a:cubicBezTo>
                  <a:cubicBezTo>
                    <a:pt x="1909" y="2005"/>
                    <a:pt x="2406" y="1726"/>
                    <a:pt x="2597" y="1248"/>
                  </a:cubicBezTo>
                  <a:cubicBezTo>
                    <a:pt x="2787" y="741"/>
                    <a:pt x="2470" y="108"/>
                    <a:pt x="1837" y="45"/>
                  </a:cubicBezTo>
                  <a:cubicBezTo>
                    <a:pt x="1693" y="18"/>
                    <a:pt x="1541" y="1"/>
                    <a:pt x="1391"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1"/>
            <p:cNvSpPr/>
            <p:nvPr/>
          </p:nvSpPr>
          <p:spPr>
            <a:xfrm>
              <a:off x="8420034" y="1515109"/>
              <a:ext cx="22521" cy="58297"/>
            </a:xfrm>
            <a:custGeom>
              <a:avLst/>
              <a:gdLst/>
              <a:ahLst/>
              <a:cxnLst/>
              <a:rect l="l" t="t" r="r" b="b"/>
              <a:pathLst>
                <a:path w="717" h="1856" extrusionOk="0">
                  <a:moveTo>
                    <a:pt x="592" y="1"/>
                  </a:moveTo>
                  <a:cubicBezTo>
                    <a:pt x="555" y="1"/>
                    <a:pt x="519" y="22"/>
                    <a:pt x="507" y="70"/>
                  </a:cubicBezTo>
                  <a:cubicBezTo>
                    <a:pt x="317" y="608"/>
                    <a:pt x="159" y="1178"/>
                    <a:pt x="1" y="1780"/>
                  </a:cubicBezTo>
                  <a:cubicBezTo>
                    <a:pt x="1" y="1832"/>
                    <a:pt x="20" y="1856"/>
                    <a:pt x="42" y="1856"/>
                  </a:cubicBezTo>
                  <a:cubicBezTo>
                    <a:pt x="61" y="1856"/>
                    <a:pt x="81" y="1840"/>
                    <a:pt x="96" y="1812"/>
                  </a:cubicBezTo>
                  <a:cubicBezTo>
                    <a:pt x="349" y="1273"/>
                    <a:pt x="571" y="672"/>
                    <a:pt x="697" y="133"/>
                  </a:cubicBezTo>
                  <a:cubicBezTo>
                    <a:pt x="717" y="55"/>
                    <a:pt x="652" y="1"/>
                    <a:pt x="592"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1"/>
            <p:cNvSpPr/>
            <p:nvPr/>
          </p:nvSpPr>
          <p:spPr>
            <a:xfrm>
              <a:off x="8496643" y="1144282"/>
              <a:ext cx="60684" cy="4994"/>
            </a:xfrm>
            <a:custGeom>
              <a:avLst/>
              <a:gdLst/>
              <a:ahLst/>
              <a:cxnLst/>
              <a:rect l="l" t="t" r="r" b="b"/>
              <a:pathLst>
                <a:path w="1932" h="159" extrusionOk="0">
                  <a:moveTo>
                    <a:pt x="127" y="0"/>
                  </a:moveTo>
                  <a:cubicBezTo>
                    <a:pt x="0" y="0"/>
                    <a:pt x="0" y="158"/>
                    <a:pt x="127" y="158"/>
                  </a:cubicBezTo>
                  <a:cubicBezTo>
                    <a:pt x="729" y="158"/>
                    <a:pt x="1267" y="158"/>
                    <a:pt x="1869" y="127"/>
                  </a:cubicBezTo>
                  <a:cubicBezTo>
                    <a:pt x="1932" y="127"/>
                    <a:pt x="1932" y="0"/>
                    <a:pt x="1869" y="0"/>
                  </a:cubicBezTo>
                  <a:cubicBezTo>
                    <a:pt x="1679" y="21"/>
                    <a:pt x="1489" y="28"/>
                    <a:pt x="1297" y="28"/>
                  </a:cubicBezTo>
                  <a:cubicBezTo>
                    <a:pt x="915" y="28"/>
                    <a:pt x="528" y="0"/>
                    <a:pt x="127"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 name="Google Shape;1646;p51"/>
          <p:cNvGrpSpPr/>
          <p:nvPr/>
        </p:nvGrpSpPr>
        <p:grpSpPr>
          <a:xfrm>
            <a:off x="1519706" y="541006"/>
            <a:ext cx="1101871" cy="1166741"/>
            <a:chOff x="1670811" y="539922"/>
            <a:chExt cx="1174828" cy="1243993"/>
          </a:xfrm>
        </p:grpSpPr>
        <p:sp>
          <p:nvSpPr>
            <p:cNvPr id="1647" name="Google Shape;1647;p51"/>
            <p:cNvSpPr/>
            <p:nvPr/>
          </p:nvSpPr>
          <p:spPr>
            <a:xfrm>
              <a:off x="1834959" y="708594"/>
              <a:ext cx="233785" cy="199956"/>
            </a:xfrm>
            <a:custGeom>
              <a:avLst/>
              <a:gdLst/>
              <a:ahLst/>
              <a:cxnLst/>
              <a:rect l="l" t="t" r="r" b="b"/>
              <a:pathLst>
                <a:path w="7443" h="6366" extrusionOk="0">
                  <a:moveTo>
                    <a:pt x="6113" y="0"/>
                  </a:moveTo>
                  <a:cubicBezTo>
                    <a:pt x="6208" y="32"/>
                    <a:pt x="6239" y="95"/>
                    <a:pt x="6176" y="190"/>
                  </a:cubicBezTo>
                  <a:cubicBezTo>
                    <a:pt x="4276" y="2090"/>
                    <a:pt x="2249" y="3832"/>
                    <a:pt x="317" y="5637"/>
                  </a:cubicBezTo>
                  <a:cubicBezTo>
                    <a:pt x="288" y="5666"/>
                    <a:pt x="256" y="5677"/>
                    <a:pt x="224" y="5677"/>
                  </a:cubicBezTo>
                  <a:cubicBezTo>
                    <a:pt x="151" y="5677"/>
                    <a:pt x="76" y="5618"/>
                    <a:pt x="32" y="5574"/>
                  </a:cubicBezTo>
                  <a:cubicBezTo>
                    <a:pt x="0" y="5732"/>
                    <a:pt x="0" y="5891"/>
                    <a:pt x="0" y="6081"/>
                  </a:cubicBezTo>
                  <a:lnTo>
                    <a:pt x="0" y="6366"/>
                  </a:lnTo>
                  <a:cubicBezTo>
                    <a:pt x="2566" y="4370"/>
                    <a:pt x="5131" y="2439"/>
                    <a:pt x="7443" y="158"/>
                  </a:cubicBezTo>
                  <a:cubicBezTo>
                    <a:pt x="7031" y="0"/>
                    <a:pt x="6556" y="0"/>
                    <a:pt x="6113" y="0"/>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1"/>
            <p:cNvSpPr/>
            <p:nvPr/>
          </p:nvSpPr>
          <p:spPr>
            <a:xfrm>
              <a:off x="1885686" y="811022"/>
              <a:ext cx="223859" cy="212928"/>
            </a:xfrm>
            <a:custGeom>
              <a:avLst/>
              <a:gdLst/>
              <a:ahLst/>
              <a:cxnLst/>
              <a:rect l="l" t="t" r="r" b="b"/>
              <a:pathLst>
                <a:path w="7127" h="6779" extrusionOk="0">
                  <a:moveTo>
                    <a:pt x="7126" y="1"/>
                  </a:moveTo>
                  <a:lnTo>
                    <a:pt x="7126" y="1"/>
                  </a:lnTo>
                  <a:cubicBezTo>
                    <a:pt x="5258" y="2503"/>
                    <a:pt x="2597" y="4561"/>
                    <a:pt x="159" y="6398"/>
                  </a:cubicBezTo>
                  <a:cubicBezTo>
                    <a:pt x="127" y="6430"/>
                    <a:pt x="32" y="6430"/>
                    <a:pt x="1" y="6430"/>
                  </a:cubicBezTo>
                  <a:cubicBezTo>
                    <a:pt x="286" y="6588"/>
                    <a:pt x="602" y="6715"/>
                    <a:pt x="856" y="6778"/>
                  </a:cubicBezTo>
                  <a:cubicBezTo>
                    <a:pt x="856" y="6778"/>
                    <a:pt x="856" y="6746"/>
                    <a:pt x="919" y="6746"/>
                  </a:cubicBezTo>
                  <a:cubicBezTo>
                    <a:pt x="2851" y="5036"/>
                    <a:pt x="4751" y="3231"/>
                    <a:pt x="6841" y="1679"/>
                  </a:cubicBezTo>
                  <a:lnTo>
                    <a:pt x="6968" y="1204"/>
                  </a:lnTo>
                  <a:cubicBezTo>
                    <a:pt x="7031" y="793"/>
                    <a:pt x="7094" y="413"/>
                    <a:pt x="7126" y="1"/>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1"/>
            <p:cNvSpPr/>
            <p:nvPr/>
          </p:nvSpPr>
          <p:spPr>
            <a:xfrm>
              <a:off x="2080648" y="1023919"/>
              <a:ext cx="289506" cy="258661"/>
            </a:xfrm>
            <a:custGeom>
              <a:avLst/>
              <a:gdLst/>
              <a:ahLst/>
              <a:cxnLst/>
              <a:rect l="l" t="t" r="r" b="b"/>
              <a:pathLst>
                <a:path w="9217" h="8235" extrusionOk="0">
                  <a:moveTo>
                    <a:pt x="7855" y="0"/>
                  </a:moveTo>
                  <a:lnTo>
                    <a:pt x="7855" y="32"/>
                  </a:lnTo>
                  <a:cubicBezTo>
                    <a:pt x="7950" y="32"/>
                    <a:pt x="8076" y="190"/>
                    <a:pt x="7950" y="285"/>
                  </a:cubicBezTo>
                  <a:cubicBezTo>
                    <a:pt x="5479" y="2565"/>
                    <a:pt x="2819" y="4719"/>
                    <a:pt x="254" y="6936"/>
                  </a:cubicBezTo>
                  <a:cubicBezTo>
                    <a:pt x="215" y="6949"/>
                    <a:pt x="181" y="6956"/>
                    <a:pt x="148" y="6956"/>
                  </a:cubicBezTo>
                  <a:cubicBezTo>
                    <a:pt x="101" y="6956"/>
                    <a:pt x="56" y="6941"/>
                    <a:pt x="1" y="6904"/>
                  </a:cubicBezTo>
                  <a:lnTo>
                    <a:pt x="1" y="6904"/>
                  </a:lnTo>
                  <a:cubicBezTo>
                    <a:pt x="127" y="7316"/>
                    <a:pt x="286" y="7791"/>
                    <a:pt x="507" y="8234"/>
                  </a:cubicBezTo>
                  <a:cubicBezTo>
                    <a:pt x="507" y="8234"/>
                    <a:pt x="507" y="8202"/>
                    <a:pt x="571" y="8202"/>
                  </a:cubicBezTo>
                  <a:cubicBezTo>
                    <a:pt x="3041" y="5321"/>
                    <a:pt x="6113" y="2819"/>
                    <a:pt x="9216" y="634"/>
                  </a:cubicBezTo>
                  <a:cubicBezTo>
                    <a:pt x="8805" y="190"/>
                    <a:pt x="8330" y="32"/>
                    <a:pt x="7855" y="0"/>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1"/>
            <p:cNvSpPr/>
            <p:nvPr/>
          </p:nvSpPr>
          <p:spPr>
            <a:xfrm>
              <a:off x="2168188" y="1136304"/>
              <a:ext cx="240758" cy="212646"/>
            </a:xfrm>
            <a:custGeom>
              <a:avLst/>
              <a:gdLst/>
              <a:ahLst/>
              <a:cxnLst/>
              <a:rect l="l" t="t" r="r" b="b"/>
              <a:pathLst>
                <a:path w="7665" h="6770" extrusionOk="0">
                  <a:moveTo>
                    <a:pt x="7569" y="1"/>
                  </a:moveTo>
                  <a:cubicBezTo>
                    <a:pt x="5448" y="2471"/>
                    <a:pt x="2882" y="4751"/>
                    <a:pt x="159" y="6556"/>
                  </a:cubicBezTo>
                  <a:lnTo>
                    <a:pt x="1" y="6556"/>
                  </a:lnTo>
                  <a:cubicBezTo>
                    <a:pt x="476" y="6699"/>
                    <a:pt x="968" y="6770"/>
                    <a:pt x="1452" y="6770"/>
                  </a:cubicBezTo>
                  <a:cubicBezTo>
                    <a:pt x="1614" y="6770"/>
                    <a:pt x="1774" y="6762"/>
                    <a:pt x="1932" y="6746"/>
                  </a:cubicBezTo>
                  <a:cubicBezTo>
                    <a:pt x="1932" y="6715"/>
                    <a:pt x="1932" y="6683"/>
                    <a:pt x="1964" y="6651"/>
                  </a:cubicBezTo>
                  <a:cubicBezTo>
                    <a:pt x="3801" y="4814"/>
                    <a:pt x="5606" y="2883"/>
                    <a:pt x="7664" y="1299"/>
                  </a:cubicBezTo>
                  <a:cubicBezTo>
                    <a:pt x="7664" y="856"/>
                    <a:pt x="7633" y="412"/>
                    <a:pt x="7569" y="1"/>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1"/>
            <p:cNvSpPr/>
            <p:nvPr/>
          </p:nvSpPr>
          <p:spPr>
            <a:xfrm>
              <a:off x="2424839" y="1348196"/>
              <a:ext cx="238747" cy="227817"/>
            </a:xfrm>
            <a:custGeom>
              <a:avLst/>
              <a:gdLst/>
              <a:ahLst/>
              <a:cxnLst/>
              <a:rect l="l" t="t" r="r" b="b"/>
              <a:pathLst>
                <a:path w="7601" h="7253" extrusionOk="0">
                  <a:moveTo>
                    <a:pt x="6461" y="0"/>
                  </a:moveTo>
                  <a:cubicBezTo>
                    <a:pt x="4687" y="2154"/>
                    <a:pt x="2344" y="3895"/>
                    <a:pt x="285" y="5764"/>
                  </a:cubicBezTo>
                  <a:cubicBezTo>
                    <a:pt x="269" y="5796"/>
                    <a:pt x="230" y="5811"/>
                    <a:pt x="190" y="5811"/>
                  </a:cubicBezTo>
                  <a:cubicBezTo>
                    <a:pt x="151" y="5811"/>
                    <a:pt x="111" y="5796"/>
                    <a:pt x="95" y="5764"/>
                  </a:cubicBezTo>
                  <a:cubicBezTo>
                    <a:pt x="0" y="6271"/>
                    <a:pt x="0" y="6746"/>
                    <a:pt x="0" y="7252"/>
                  </a:cubicBezTo>
                  <a:cubicBezTo>
                    <a:pt x="2502" y="4972"/>
                    <a:pt x="5004" y="2597"/>
                    <a:pt x="7601" y="444"/>
                  </a:cubicBezTo>
                  <a:cubicBezTo>
                    <a:pt x="7221" y="254"/>
                    <a:pt x="6872" y="95"/>
                    <a:pt x="6461" y="0"/>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1"/>
            <p:cNvSpPr/>
            <p:nvPr/>
          </p:nvSpPr>
          <p:spPr>
            <a:xfrm>
              <a:off x="2456657" y="1427758"/>
              <a:ext cx="286522" cy="270597"/>
            </a:xfrm>
            <a:custGeom>
              <a:avLst/>
              <a:gdLst/>
              <a:ahLst/>
              <a:cxnLst/>
              <a:rect l="l" t="t" r="r" b="b"/>
              <a:pathLst>
                <a:path w="9122" h="8615" extrusionOk="0">
                  <a:moveTo>
                    <a:pt x="8646" y="1"/>
                  </a:moveTo>
                  <a:cubicBezTo>
                    <a:pt x="7474" y="1521"/>
                    <a:pt x="5923" y="2788"/>
                    <a:pt x="4498" y="4054"/>
                  </a:cubicBezTo>
                  <a:cubicBezTo>
                    <a:pt x="3041" y="5384"/>
                    <a:pt x="1584" y="6746"/>
                    <a:pt x="64" y="8013"/>
                  </a:cubicBezTo>
                  <a:cubicBezTo>
                    <a:pt x="64" y="8045"/>
                    <a:pt x="32" y="8045"/>
                    <a:pt x="1" y="8045"/>
                  </a:cubicBezTo>
                  <a:cubicBezTo>
                    <a:pt x="96" y="8235"/>
                    <a:pt x="222" y="8393"/>
                    <a:pt x="349" y="8615"/>
                  </a:cubicBezTo>
                  <a:cubicBezTo>
                    <a:pt x="3231" y="6144"/>
                    <a:pt x="6018" y="3326"/>
                    <a:pt x="9121" y="1204"/>
                  </a:cubicBezTo>
                  <a:cubicBezTo>
                    <a:pt x="9058" y="792"/>
                    <a:pt x="8900" y="381"/>
                    <a:pt x="8646" y="1"/>
                  </a:cubicBezTo>
                  <a:close/>
                </a:path>
              </a:pathLst>
            </a:custGeom>
            <a:solidFill>
              <a:srgbClr val="FBD98C"/>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1"/>
            <p:cNvSpPr/>
            <p:nvPr/>
          </p:nvSpPr>
          <p:spPr>
            <a:xfrm>
              <a:off x="2359161" y="1385982"/>
              <a:ext cx="124384" cy="384992"/>
            </a:xfrm>
            <a:custGeom>
              <a:avLst/>
              <a:gdLst/>
              <a:ahLst/>
              <a:cxnLst/>
              <a:rect l="l" t="t" r="r" b="b"/>
              <a:pathLst>
                <a:path w="3960" h="12257" extrusionOk="0">
                  <a:moveTo>
                    <a:pt x="3263" y="1"/>
                  </a:moveTo>
                  <a:cubicBezTo>
                    <a:pt x="2408" y="349"/>
                    <a:pt x="1584" y="697"/>
                    <a:pt x="729" y="1014"/>
                  </a:cubicBezTo>
                  <a:cubicBezTo>
                    <a:pt x="571" y="2819"/>
                    <a:pt x="1" y="4434"/>
                    <a:pt x="96" y="6334"/>
                  </a:cubicBezTo>
                  <a:cubicBezTo>
                    <a:pt x="128" y="7443"/>
                    <a:pt x="349" y="8551"/>
                    <a:pt x="793" y="9628"/>
                  </a:cubicBezTo>
                  <a:cubicBezTo>
                    <a:pt x="1141" y="10515"/>
                    <a:pt x="1711" y="11433"/>
                    <a:pt x="2408" y="12256"/>
                  </a:cubicBezTo>
                  <a:cubicBezTo>
                    <a:pt x="3168" y="12193"/>
                    <a:pt x="3675" y="11750"/>
                    <a:pt x="3960" y="11116"/>
                  </a:cubicBezTo>
                  <a:cubicBezTo>
                    <a:pt x="2566" y="9786"/>
                    <a:pt x="1901" y="8266"/>
                    <a:pt x="1711" y="6778"/>
                  </a:cubicBezTo>
                  <a:cubicBezTo>
                    <a:pt x="1394" y="4308"/>
                    <a:pt x="2249" y="1901"/>
                    <a:pt x="3263" y="1"/>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1"/>
            <p:cNvSpPr/>
            <p:nvPr/>
          </p:nvSpPr>
          <p:spPr>
            <a:xfrm>
              <a:off x="1976210" y="1102476"/>
              <a:ext cx="865440" cy="423784"/>
            </a:xfrm>
            <a:custGeom>
              <a:avLst/>
              <a:gdLst/>
              <a:ahLst/>
              <a:cxnLst/>
              <a:rect l="l" t="t" r="r" b="b"/>
              <a:pathLst>
                <a:path w="27553" h="13492" extrusionOk="0">
                  <a:moveTo>
                    <a:pt x="3801" y="1"/>
                  </a:moveTo>
                  <a:cubicBezTo>
                    <a:pt x="2946" y="254"/>
                    <a:pt x="2027" y="508"/>
                    <a:pt x="1109" y="634"/>
                  </a:cubicBezTo>
                  <a:cubicBezTo>
                    <a:pt x="1077" y="761"/>
                    <a:pt x="1109" y="793"/>
                    <a:pt x="1077" y="856"/>
                  </a:cubicBezTo>
                  <a:cubicBezTo>
                    <a:pt x="0" y="3643"/>
                    <a:pt x="1774" y="7792"/>
                    <a:pt x="5004" y="9502"/>
                  </a:cubicBezTo>
                  <a:cubicBezTo>
                    <a:pt x="6270" y="10175"/>
                    <a:pt x="7516" y="10433"/>
                    <a:pt x="8718" y="10433"/>
                  </a:cubicBezTo>
                  <a:cubicBezTo>
                    <a:pt x="10855" y="10433"/>
                    <a:pt x="12857" y="9618"/>
                    <a:pt x="14600" y="8868"/>
                  </a:cubicBezTo>
                  <a:cubicBezTo>
                    <a:pt x="16040" y="8248"/>
                    <a:pt x="17820" y="7271"/>
                    <a:pt x="19693" y="7271"/>
                  </a:cubicBezTo>
                  <a:cubicBezTo>
                    <a:pt x="20497" y="7271"/>
                    <a:pt x="21319" y="7452"/>
                    <a:pt x="22137" y="7918"/>
                  </a:cubicBezTo>
                  <a:cubicBezTo>
                    <a:pt x="24259" y="9122"/>
                    <a:pt x="25336" y="11560"/>
                    <a:pt x="24829" y="13492"/>
                  </a:cubicBezTo>
                  <a:cubicBezTo>
                    <a:pt x="25431" y="13460"/>
                    <a:pt x="25842" y="13270"/>
                    <a:pt x="26254" y="12890"/>
                  </a:cubicBezTo>
                  <a:lnTo>
                    <a:pt x="26254" y="12827"/>
                  </a:lnTo>
                  <a:cubicBezTo>
                    <a:pt x="27552" y="9533"/>
                    <a:pt x="24069" y="5765"/>
                    <a:pt x="20617" y="5068"/>
                  </a:cubicBezTo>
                  <a:cubicBezTo>
                    <a:pt x="20004" y="4941"/>
                    <a:pt x="19414" y="4885"/>
                    <a:pt x="18843" y="4885"/>
                  </a:cubicBezTo>
                  <a:cubicBezTo>
                    <a:pt x="15991" y="4885"/>
                    <a:pt x="13612" y="6288"/>
                    <a:pt x="11211" y="7316"/>
                  </a:cubicBezTo>
                  <a:cubicBezTo>
                    <a:pt x="10197" y="7769"/>
                    <a:pt x="8863" y="8294"/>
                    <a:pt x="7503" y="8294"/>
                  </a:cubicBezTo>
                  <a:cubicBezTo>
                    <a:pt x="6484" y="8294"/>
                    <a:pt x="5452" y="7999"/>
                    <a:pt x="4529" y="7158"/>
                  </a:cubicBezTo>
                  <a:cubicBezTo>
                    <a:pt x="2059" y="4941"/>
                    <a:pt x="2946" y="1996"/>
                    <a:pt x="3801" y="1"/>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1"/>
            <p:cNvSpPr/>
            <p:nvPr/>
          </p:nvSpPr>
          <p:spPr>
            <a:xfrm>
              <a:off x="1825002" y="554026"/>
              <a:ext cx="136319" cy="114804"/>
            </a:xfrm>
            <a:custGeom>
              <a:avLst/>
              <a:gdLst/>
              <a:ahLst/>
              <a:cxnLst/>
              <a:rect l="l" t="t" r="r" b="b"/>
              <a:pathLst>
                <a:path w="4340" h="3655" extrusionOk="0">
                  <a:moveTo>
                    <a:pt x="3137" y="0"/>
                  </a:moveTo>
                  <a:cubicBezTo>
                    <a:pt x="2753" y="0"/>
                    <a:pt x="2387" y="72"/>
                    <a:pt x="1996" y="202"/>
                  </a:cubicBezTo>
                  <a:cubicBezTo>
                    <a:pt x="1331" y="1343"/>
                    <a:pt x="634" y="2451"/>
                    <a:pt x="1" y="3654"/>
                  </a:cubicBezTo>
                  <a:cubicBezTo>
                    <a:pt x="824" y="3274"/>
                    <a:pt x="1647" y="2958"/>
                    <a:pt x="2534" y="2704"/>
                  </a:cubicBezTo>
                  <a:cubicBezTo>
                    <a:pt x="2788" y="2134"/>
                    <a:pt x="3104" y="1628"/>
                    <a:pt x="3453" y="1152"/>
                  </a:cubicBezTo>
                  <a:cubicBezTo>
                    <a:pt x="3706" y="804"/>
                    <a:pt x="3991" y="392"/>
                    <a:pt x="4339" y="202"/>
                  </a:cubicBezTo>
                  <a:lnTo>
                    <a:pt x="4308" y="202"/>
                  </a:lnTo>
                  <a:cubicBezTo>
                    <a:pt x="3877" y="64"/>
                    <a:pt x="3499" y="0"/>
                    <a:pt x="3137" y="0"/>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1"/>
            <p:cNvSpPr/>
            <p:nvPr/>
          </p:nvSpPr>
          <p:spPr>
            <a:xfrm>
              <a:off x="1681773" y="625986"/>
              <a:ext cx="524233" cy="383045"/>
            </a:xfrm>
            <a:custGeom>
              <a:avLst/>
              <a:gdLst/>
              <a:ahLst/>
              <a:cxnLst/>
              <a:rect l="l" t="t" r="r" b="b"/>
              <a:pathLst>
                <a:path w="16690" h="12195" extrusionOk="0">
                  <a:moveTo>
                    <a:pt x="11300" y="0"/>
                  </a:moveTo>
                  <a:cubicBezTo>
                    <a:pt x="9463" y="0"/>
                    <a:pt x="7642" y="728"/>
                    <a:pt x="6176" y="1268"/>
                  </a:cubicBezTo>
                  <a:cubicBezTo>
                    <a:pt x="4117" y="2028"/>
                    <a:pt x="2281" y="3042"/>
                    <a:pt x="507" y="4245"/>
                  </a:cubicBezTo>
                  <a:lnTo>
                    <a:pt x="349" y="4245"/>
                  </a:lnTo>
                  <a:cubicBezTo>
                    <a:pt x="127" y="5005"/>
                    <a:pt x="0" y="5797"/>
                    <a:pt x="32" y="6652"/>
                  </a:cubicBezTo>
                  <a:cubicBezTo>
                    <a:pt x="1710" y="5227"/>
                    <a:pt x="3547" y="4087"/>
                    <a:pt x="5669" y="3327"/>
                  </a:cubicBezTo>
                  <a:cubicBezTo>
                    <a:pt x="6714" y="2947"/>
                    <a:pt x="7823" y="2630"/>
                    <a:pt x="9026" y="2408"/>
                  </a:cubicBezTo>
                  <a:cubicBezTo>
                    <a:pt x="9716" y="2293"/>
                    <a:pt x="10523" y="2078"/>
                    <a:pt x="11326" y="2078"/>
                  </a:cubicBezTo>
                  <a:cubicBezTo>
                    <a:pt x="11628" y="2078"/>
                    <a:pt x="11930" y="2109"/>
                    <a:pt x="12225" y="2187"/>
                  </a:cubicBezTo>
                  <a:cubicBezTo>
                    <a:pt x="14156" y="2725"/>
                    <a:pt x="14156" y="5164"/>
                    <a:pt x="14061" y="6494"/>
                  </a:cubicBezTo>
                  <a:cubicBezTo>
                    <a:pt x="13776" y="8711"/>
                    <a:pt x="12953" y="10706"/>
                    <a:pt x="11560" y="12194"/>
                  </a:cubicBezTo>
                  <a:cubicBezTo>
                    <a:pt x="12510" y="11909"/>
                    <a:pt x="13460" y="11561"/>
                    <a:pt x="14378" y="11276"/>
                  </a:cubicBezTo>
                  <a:cubicBezTo>
                    <a:pt x="14410" y="11276"/>
                    <a:pt x="14473" y="11244"/>
                    <a:pt x="14536" y="11244"/>
                  </a:cubicBezTo>
                  <a:cubicBezTo>
                    <a:pt x="15550" y="9629"/>
                    <a:pt x="16690" y="7919"/>
                    <a:pt x="16690" y="5734"/>
                  </a:cubicBezTo>
                  <a:cubicBezTo>
                    <a:pt x="16658" y="3453"/>
                    <a:pt x="15106" y="635"/>
                    <a:pt x="12573" y="128"/>
                  </a:cubicBezTo>
                  <a:cubicBezTo>
                    <a:pt x="12151" y="39"/>
                    <a:pt x="11725" y="0"/>
                    <a:pt x="11300" y="0"/>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1"/>
            <p:cNvSpPr/>
            <p:nvPr/>
          </p:nvSpPr>
          <p:spPr>
            <a:xfrm>
              <a:off x="1765323" y="750369"/>
              <a:ext cx="742093" cy="531206"/>
            </a:xfrm>
            <a:custGeom>
              <a:avLst/>
              <a:gdLst/>
              <a:ahLst/>
              <a:cxnLst/>
              <a:rect l="l" t="t" r="r" b="b"/>
              <a:pathLst>
                <a:path w="23626" h="16912" extrusionOk="0">
                  <a:moveTo>
                    <a:pt x="2882" y="0"/>
                  </a:moveTo>
                  <a:cubicBezTo>
                    <a:pt x="2091" y="285"/>
                    <a:pt x="1331" y="665"/>
                    <a:pt x="634" y="1077"/>
                  </a:cubicBezTo>
                  <a:cubicBezTo>
                    <a:pt x="191" y="2660"/>
                    <a:pt x="1" y="4307"/>
                    <a:pt x="64" y="6112"/>
                  </a:cubicBezTo>
                  <a:cubicBezTo>
                    <a:pt x="96" y="7031"/>
                    <a:pt x="159" y="8107"/>
                    <a:pt x="666" y="9184"/>
                  </a:cubicBezTo>
                  <a:cubicBezTo>
                    <a:pt x="1362" y="10483"/>
                    <a:pt x="2692" y="11148"/>
                    <a:pt x="3959" y="11433"/>
                  </a:cubicBezTo>
                  <a:cubicBezTo>
                    <a:pt x="4666" y="11591"/>
                    <a:pt x="5358" y="11659"/>
                    <a:pt x="6035" y="11659"/>
                  </a:cubicBezTo>
                  <a:cubicBezTo>
                    <a:pt x="8481" y="11659"/>
                    <a:pt x="10729" y="10763"/>
                    <a:pt x="12763" y="9944"/>
                  </a:cubicBezTo>
                  <a:cubicBezTo>
                    <a:pt x="13998" y="9469"/>
                    <a:pt x="15233" y="8867"/>
                    <a:pt x="16532" y="8519"/>
                  </a:cubicBezTo>
                  <a:cubicBezTo>
                    <a:pt x="16871" y="8415"/>
                    <a:pt x="17243" y="8343"/>
                    <a:pt x="17624" y="8343"/>
                  </a:cubicBezTo>
                  <a:cubicBezTo>
                    <a:pt x="18169" y="8343"/>
                    <a:pt x="18734" y="8489"/>
                    <a:pt x="19255" y="8899"/>
                  </a:cubicBezTo>
                  <a:cubicBezTo>
                    <a:pt x="20364" y="9818"/>
                    <a:pt x="20649" y="11369"/>
                    <a:pt x="20775" y="12541"/>
                  </a:cubicBezTo>
                  <a:cubicBezTo>
                    <a:pt x="20902" y="14061"/>
                    <a:pt x="20807" y="15518"/>
                    <a:pt x="20617" y="16911"/>
                  </a:cubicBezTo>
                  <a:cubicBezTo>
                    <a:pt x="21314" y="16595"/>
                    <a:pt x="22042" y="16310"/>
                    <a:pt x="22802" y="16120"/>
                  </a:cubicBezTo>
                  <a:lnTo>
                    <a:pt x="22802" y="15993"/>
                  </a:lnTo>
                  <a:cubicBezTo>
                    <a:pt x="23119" y="14410"/>
                    <a:pt x="23626" y="12858"/>
                    <a:pt x="23372" y="11084"/>
                  </a:cubicBezTo>
                  <a:cubicBezTo>
                    <a:pt x="23151" y="9089"/>
                    <a:pt x="21757" y="6651"/>
                    <a:pt x="19635" y="6081"/>
                  </a:cubicBezTo>
                  <a:cubicBezTo>
                    <a:pt x="19277" y="5988"/>
                    <a:pt x="18918" y="5948"/>
                    <a:pt x="18561" y="5948"/>
                  </a:cubicBezTo>
                  <a:cubicBezTo>
                    <a:pt x="16966" y="5948"/>
                    <a:pt x="15413" y="6743"/>
                    <a:pt x="14093" y="7157"/>
                  </a:cubicBezTo>
                  <a:cubicBezTo>
                    <a:pt x="12351" y="7664"/>
                    <a:pt x="10641" y="8234"/>
                    <a:pt x="8900" y="8741"/>
                  </a:cubicBezTo>
                  <a:cubicBezTo>
                    <a:pt x="8000" y="9015"/>
                    <a:pt x="6872" y="9356"/>
                    <a:pt x="5744" y="9356"/>
                  </a:cubicBezTo>
                  <a:cubicBezTo>
                    <a:pt x="4528" y="9356"/>
                    <a:pt x="3312" y="8961"/>
                    <a:pt x="2376" y="7664"/>
                  </a:cubicBezTo>
                  <a:cubicBezTo>
                    <a:pt x="1521" y="6524"/>
                    <a:pt x="1647" y="5289"/>
                    <a:pt x="1774" y="4180"/>
                  </a:cubicBezTo>
                  <a:cubicBezTo>
                    <a:pt x="1932" y="2692"/>
                    <a:pt x="2312" y="1299"/>
                    <a:pt x="2882" y="0"/>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1"/>
            <p:cNvSpPr/>
            <p:nvPr/>
          </p:nvSpPr>
          <p:spPr>
            <a:xfrm>
              <a:off x="1670811" y="539922"/>
              <a:ext cx="1174828" cy="1243993"/>
            </a:xfrm>
            <a:custGeom>
              <a:avLst/>
              <a:gdLst/>
              <a:ahLst/>
              <a:cxnLst/>
              <a:rect l="l" t="t" r="r" b="b"/>
              <a:pathLst>
                <a:path w="37403" h="39605" extrusionOk="0">
                  <a:moveTo>
                    <a:pt x="8046" y="449"/>
                  </a:moveTo>
                  <a:cubicBezTo>
                    <a:pt x="8408" y="449"/>
                    <a:pt x="8786" y="513"/>
                    <a:pt x="9217" y="651"/>
                  </a:cubicBezTo>
                  <a:lnTo>
                    <a:pt x="9248" y="651"/>
                  </a:lnTo>
                  <a:cubicBezTo>
                    <a:pt x="8900" y="841"/>
                    <a:pt x="8615" y="1253"/>
                    <a:pt x="8393" y="1601"/>
                  </a:cubicBezTo>
                  <a:cubicBezTo>
                    <a:pt x="8013" y="2077"/>
                    <a:pt x="7697" y="2583"/>
                    <a:pt x="7380" y="3153"/>
                  </a:cubicBezTo>
                  <a:cubicBezTo>
                    <a:pt x="6525" y="3407"/>
                    <a:pt x="5701" y="3723"/>
                    <a:pt x="4846" y="4103"/>
                  </a:cubicBezTo>
                  <a:cubicBezTo>
                    <a:pt x="5543" y="2900"/>
                    <a:pt x="6240" y="1792"/>
                    <a:pt x="6905" y="651"/>
                  </a:cubicBezTo>
                  <a:cubicBezTo>
                    <a:pt x="7296" y="521"/>
                    <a:pt x="7662" y="449"/>
                    <a:pt x="8046" y="449"/>
                  </a:cubicBezTo>
                  <a:close/>
                  <a:moveTo>
                    <a:pt x="11180" y="5370"/>
                  </a:moveTo>
                  <a:lnTo>
                    <a:pt x="11180" y="5370"/>
                  </a:lnTo>
                  <a:cubicBezTo>
                    <a:pt x="9090" y="6985"/>
                    <a:pt x="7190" y="8854"/>
                    <a:pt x="5258" y="10690"/>
                  </a:cubicBezTo>
                  <a:cubicBezTo>
                    <a:pt x="5448" y="9139"/>
                    <a:pt x="5891" y="7714"/>
                    <a:pt x="6525" y="6415"/>
                  </a:cubicBezTo>
                  <a:cubicBezTo>
                    <a:pt x="7665" y="6035"/>
                    <a:pt x="8868" y="5718"/>
                    <a:pt x="10072" y="5528"/>
                  </a:cubicBezTo>
                  <a:cubicBezTo>
                    <a:pt x="10388" y="5433"/>
                    <a:pt x="10800" y="5402"/>
                    <a:pt x="11180" y="5370"/>
                  </a:cubicBezTo>
                  <a:close/>
                  <a:moveTo>
                    <a:pt x="11307" y="5307"/>
                  </a:moveTo>
                  <a:cubicBezTo>
                    <a:pt x="11750" y="5307"/>
                    <a:pt x="12225" y="5307"/>
                    <a:pt x="12605" y="5465"/>
                  </a:cubicBezTo>
                  <a:cubicBezTo>
                    <a:pt x="10325" y="7809"/>
                    <a:pt x="7760" y="9740"/>
                    <a:pt x="5163" y="11736"/>
                  </a:cubicBezTo>
                  <a:lnTo>
                    <a:pt x="5163" y="11451"/>
                  </a:lnTo>
                  <a:cubicBezTo>
                    <a:pt x="5163" y="11261"/>
                    <a:pt x="5163" y="11102"/>
                    <a:pt x="5226" y="10912"/>
                  </a:cubicBezTo>
                  <a:cubicBezTo>
                    <a:pt x="5270" y="10956"/>
                    <a:pt x="5345" y="11016"/>
                    <a:pt x="5408" y="11016"/>
                  </a:cubicBezTo>
                  <a:cubicBezTo>
                    <a:pt x="5435" y="11016"/>
                    <a:pt x="5460" y="11004"/>
                    <a:pt x="5480" y="10975"/>
                  </a:cubicBezTo>
                  <a:cubicBezTo>
                    <a:pt x="7443" y="9170"/>
                    <a:pt x="9438" y="7429"/>
                    <a:pt x="11339" y="5528"/>
                  </a:cubicBezTo>
                  <a:cubicBezTo>
                    <a:pt x="11434" y="5433"/>
                    <a:pt x="11402" y="5370"/>
                    <a:pt x="11307" y="5307"/>
                  </a:cubicBezTo>
                  <a:close/>
                  <a:moveTo>
                    <a:pt x="11649" y="2740"/>
                  </a:moveTo>
                  <a:cubicBezTo>
                    <a:pt x="12074" y="2740"/>
                    <a:pt x="12500" y="2779"/>
                    <a:pt x="12922" y="2868"/>
                  </a:cubicBezTo>
                  <a:cubicBezTo>
                    <a:pt x="15455" y="3375"/>
                    <a:pt x="17007" y="6193"/>
                    <a:pt x="17039" y="8474"/>
                  </a:cubicBezTo>
                  <a:cubicBezTo>
                    <a:pt x="17039" y="10659"/>
                    <a:pt x="15899" y="12369"/>
                    <a:pt x="14885" y="13984"/>
                  </a:cubicBezTo>
                  <a:cubicBezTo>
                    <a:pt x="14822" y="13984"/>
                    <a:pt x="14759" y="14016"/>
                    <a:pt x="14727" y="14016"/>
                  </a:cubicBezTo>
                  <a:cubicBezTo>
                    <a:pt x="13809" y="14301"/>
                    <a:pt x="12859" y="14649"/>
                    <a:pt x="11909" y="14934"/>
                  </a:cubicBezTo>
                  <a:cubicBezTo>
                    <a:pt x="13302" y="13446"/>
                    <a:pt x="14125" y="11451"/>
                    <a:pt x="14410" y="9234"/>
                  </a:cubicBezTo>
                  <a:cubicBezTo>
                    <a:pt x="14505" y="7904"/>
                    <a:pt x="14505" y="5465"/>
                    <a:pt x="12574" y="4927"/>
                  </a:cubicBezTo>
                  <a:cubicBezTo>
                    <a:pt x="12279" y="4849"/>
                    <a:pt x="11977" y="4818"/>
                    <a:pt x="11675" y="4818"/>
                  </a:cubicBezTo>
                  <a:cubicBezTo>
                    <a:pt x="10872" y="4818"/>
                    <a:pt x="10065" y="5033"/>
                    <a:pt x="9375" y="5148"/>
                  </a:cubicBezTo>
                  <a:cubicBezTo>
                    <a:pt x="8172" y="5370"/>
                    <a:pt x="7063" y="5687"/>
                    <a:pt x="6018" y="6067"/>
                  </a:cubicBezTo>
                  <a:cubicBezTo>
                    <a:pt x="3896" y="6859"/>
                    <a:pt x="1996" y="7967"/>
                    <a:pt x="413" y="9424"/>
                  </a:cubicBezTo>
                  <a:cubicBezTo>
                    <a:pt x="381" y="8569"/>
                    <a:pt x="508" y="7777"/>
                    <a:pt x="729" y="7017"/>
                  </a:cubicBezTo>
                  <a:cubicBezTo>
                    <a:pt x="793" y="7017"/>
                    <a:pt x="824" y="7017"/>
                    <a:pt x="856" y="6985"/>
                  </a:cubicBezTo>
                  <a:cubicBezTo>
                    <a:pt x="2630" y="5782"/>
                    <a:pt x="4466" y="4768"/>
                    <a:pt x="6525" y="4008"/>
                  </a:cubicBezTo>
                  <a:cubicBezTo>
                    <a:pt x="7991" y="3468"/>
                    <a:pt x="9812" y="2740"/>
                    <a:pt x="11649" y="2740"/>
                  </a:cubicBezTo>
                  <a:close/>
                  <a:moveTo>
                    <a:pt x="12859" y="5592"/>
                  </a:moveTo>
                  <a:cubicBezTo>
                    <a:pt x="13302" y="5782"/>
                    <a:pt x="13619" y="6162"/>
                    <a:pt x="13809" y="6795"/>
                  </a:cubicBezTo>
                  <a:cubicBezTo>
                    <a:pt x="13967" y="7302"/>
                    <a:pt x="13999" y="7809"/>
                    <a:pt x="13967" y="8315"/>
                  </a:cubicBezTo>
                  <a:lnTo>
                    <a:pt x="13904" y="8315"/>
                  </a:lnTo>
                  <a:cubicBezTo>
                    <a:pt x="12700" y="9360"/>
                    <a:pt x="11624" y="10595"/>
                    <a:pt x="10452" y="11641"/>
                  </a:cubicBezTo>
                  <a:cubicBezTo>
                    <a:pt x="9248" y="12717"/>
                    <a:pt x="8013" y="13699"/>
                    <a:pt x="6747" y="14744"/>
                  </a:cubicBezTo>
                  <a:cubicBezTo>
                    <a:pt x="6651" y="14807"/>
                    <a:pt x="6715" y="14966"/>
                    <a:pt x="6842" y="15061"/>
                  </a:cubicBezTo>
                  <a:cubicBezTo>
                    <a:pt x="6873" y="15061"/>
                    <a:pt x="6968" y="15061"/>
                    <a:pt x="7000" y="15029"/>
                  </a:cubicBezTo>
                  <a:cubicBezTo>
                    <a:pt x="9438" y="13192"/>
                    <a:pt x="12099" y="11134"/>
                    <a:pt x="13967" y="8632"/>
                  </a:cubicBezTo>
                  <a:lnTo>
                    <a:pt x="13967" y="8632"/>
                  </a:lnTo>
                  <a:cubicBezTo>
                    <a:pt x="13935" y="9044"/>
                    <a:pt x="13872" y="9424"/>
                    <a:pt x="13809" y="9835"/>
                  </a:cubicBezTo>
                  <a:lnTo>
                    <a:pt x="13682" y="10310"/>
                  </a:lnTo>
                  <a:cubicBezTo>
                    <a:pt x="11592" y="11862"/>
                    <a:pt x="9692" y="13667"/>
                    <a:pt x="7760" y="15377"/>
                  </a:cubicBezTo>
                  <a:cubicBezTo>
                    <a:pt x="7697" y="15377"/>
                    <a:pt x="7697" y="15409"/>
                    <a:pt x="7697" y="15409"/>
                  </a:cubicBezTo>
                  <a:cubicBezTo>
                    <a:pt x="7443" y="15346"/>
                    <a:pt x="7127" y="15219"/>
                    <a:pt x="6842" y="15061"/>
                  </a:cubicBezTo>
                  <a:cubicBezTo>
                    <a:pt x="6715" y="14966"/>
                    <a:pt x="6588" y="14934"/>
                    <a:pt x="6430" y="14807"/>
                  </a:cubicBezTo>
                  <a:cubicBezTo>
                    <a:pt x="5448" y="14111"/>
                    <a:pt x="5163" y="13161"/>
                    <a:pt x="5131" y="12179"/>
                  </a:cubicBezTo>
                  <a:cubicBezTo>
                    <a:pt x="5163" y="12179"/>
                    <a:pt x="5163" y="12116"/>
                    <a:pt x="5195" y="12116"/>
                  </a:cubicBezTo>
                  <a:cubicBezTo>
                    <a:pt x="7855" y="10120"/>
                    <a:pt x="10547" y="8125"/>
                    <a:pt x="12827" y="5687"/>
                  </a:cubicBezTo>
                  <a:cubicBezTo>
                    <a:pt x="12859" y="5687"/>
                    <a:pt x="12859" y="5623"/>
                    <a:pt x="12859" y="5592"/>
                  </a:cubicBezTo>
                  <a:close/>
                  <a:moveTo>
                    <a:pt x="13555" y="10690"/>
                  </a:moveTo>
                  <a:cubicBezTo>
                    <a:pt x="13144" y="12274"/>
                    <a:pt x="12352" y="13667"/>
                    <a:pt x="11339" y="14871"/>
                  </a:cubicBezTo>
                  <a:cubicBezTo>
                    <a:pt x="11307" y="14934"/>
                    <a:pt x="11307" y="15029"/>
                    <a:pt x="11339" y="15092"/>
                  </a:cubicBezTo>
                  <a:cubicBezTo>
                    <a:pt x="10768" y="15251"/>
                    <a:pt x="10167" y="15409"/>
                    <a:pt x="9533" y="15504"/>
                  </a:cubicBezTo>
                  <a:cubicBezTo>
                    <a:pt x="9312" y="15536"/>
                    <a:pt x="9082" y="15552"/>
                    <a:pt x="8849" y="15552"/>
                  </a:cubicBezTo>
                  <a:cubicBezTo>
                    <a:pt x="8615" y="15552"/>
                    <a:pt x="8377" y="15536"/>
                    <a:pt x="8140" y="15504"/>
                  </a:cubicBezTo>
                  <a:cubicBezTo>
                    <a:pt x="10040" y="14016"/>
                    <a:pt x="11972" y="12496"/>
                    <a:pt x="13555" y="10690"/>
                  </a:cubicBezTo>
                  <a:close/>
                  <a:moveTo>
                    <a:pt x="20690" y="15401"/>
                  </a:moveTo>
                  <a:cubicBezTo>
                    <a:pt x="20759" y="15401"/>
                    <a:pt x="20830" y="15404"/>
                    <a:pt x="20903" y="15409"/>
                  </a:cubicBezTo>
                  <a:cubicBezTo>
                    <a:pt x="20839" y="15409"/>
                    <a:pt x="20839" y="15441"/>
                    <a:pt x="20808" y="15441"/>
                  </a:cubicBezTo>
                  <a:cubicBezTo>
                    <a:pt x="18274" y="17468"/>
                    <a:pt x="15867" y="19621"/>
                    <a:pt x="13397" y="21711"/>
                  </a:cubicBezTo>
                  <a:lnTo>
                    <a:pt x="13365" y="21743"/>
                  </a:lnTo>
                  <a:cubicBezTo>
                    <a:pt x="13239" y="21838"/>
                    <a:pt x="13175" y="21933"/>
                    <a:pt x="13049" y="22028"/>
                  </a:cubicBezTo>
                  <a:cubicBezTo>
                    <a:pt x="12890" y="20571"/>
                    <a:pt x="13492" y="19178"/>
                    <a:pt x="13999" y="18038"/>
                  </a:cubicBezTo>
                  <a:cubicBezTo>
                    <a:pt x="14030" y="17943"/>
                    <a:pt x="13999" y="17879"/>
                    <a:pt x="13967" y="17784"/>
                  </a:cubicBezTo>
                  <a:cubicBezTo>
                    <a:pt x="15297" y="17309"/>
                    <a:pt x="16564" y="16771"/>
                    <a:pt x="17831" y="16233"/>
                  </a:cubicBezTo>
                  <a:cubicBezTo>
                    <a:pt x="18527" y="16011"/>
                    <a:pt x="19161" y="15726"/>
                    <a:pt x="19826" y="15536"/>
                  </a:cubicBezTo>
                  <a:cubicBezTo>
                    <a:pt x="20086" y="15458"/>
                    <a:pt x="20368" y="15401"/>
                    <a:pt x="20690" y="15401"/>
                  </a:cubicBezTo>
                  <a:close/>
                  <a:moveTo>
                    <a:pt x="5891" y="6574"/>
                  </a:moveTo>
                  <a:cubicBezTo>
                    <a:pt x="5290" y="7904"/>
                    <a:pt x="4941" y="9265"/>
                    <a:pt x="4783" y="10785"/>
                  </a:cubicBezTo>
                  <a:cubicBezTo>
                    <a:pt x="4656" y="11894"/>
                    <a:pt x="4530" y="13161"/>
                    <a:pt x="5353" y="14269"/>
                  </a:cubicBezTo>
                  <a:cubicBezTo>
                    <a:pt x="6301" y="15560"/>
                    <a:pt x="7518" y="15949"/>
                    <a:pt x="8731" y="15949"/>
                  </a:cubicBezTo>
                  <a:cubicBezTo>
                    <a:pt x="9870" y="15949"/>
                    <a:pt x="11004" y="15606"/>
                    <a:pt x="11909" y="15346"/>
                  </a:cubicBezTo>
                  <a:cubicBezTo>
                    <a:pt x="13650" y="14807"/>
                    <a:pt x="15360" y="14269"/>
                    <a:pt x="17071" y="13762"/>
                  </a:cubicBezTo>
                  <a:cubicBezTo>
                    <a:pt x="18422" y="13372"/>
                    <a:pt x="19987" y="12556"/>
                    <a:pt x="21573" y="12556"/>
                  </a:cubicBezTo>
                  <a:cubicBezTo>
                    <a:pt x="21919" y="12556"/>
                    <a:pt x="22266" y="12595"/>
                    <a:pt x="22613" y="12686"/>
                  </a:cubicBezTo>
                  <a:cubicBezTo>
                    <a:pt x="24766" y="13224"/>
                    <a:pt x="26160" y="15694"/>
                    <a:pt x="26381" y="17658"/>
                  </a:cubicBezTo>
                  <a:cubicBezTo>
                    <a:pt x="26635" y="19463"/>
                    <a:pt x="26096" y="20983"/>
                    <a:pt x="25780" y="22566"/>
                  </a:cubicBezTo>
                  <a:cubicBezTo>
                    <a:pt x="25748" y="22630"/>
                    <a:pt x="25780" y="22661"/>
                    <a:pt x="25780" y="22693"/>
                  </a:cubicBezTo>
                  <a:cubicBezTo>
                    <a:pt x="25051" y="22883"/>
                    <a:pt x="24323" y="23168"/>
                    <a:pt x="23626" y="23485"/>
                  </a:cubicBezTo>
                  <a:cubicBezTo>
                    <a:pt x="23816" y="22091"/>
                    <a:pt x="23879" y="20635"/>
                    <a:pt x="23784" y="19146"/>
                  </a:cubicBezTo>
                  <a:cubicBezTo>
                    <a:pt x="23689" y="17943"/>
                    <a:pt x="23404" y="16391"/>
                    <a:pt x="22264" y="15504"/>
                  </a:cubicBezTo>
                  <a:cubicBezTo>
                    <a:pt x="21742" y="15075"/>
                    <a:pt x="21176" y="14932"/>
                    <a:pt x="20630" y="14932"/>
                  </a:cubicBezTo>
                  <a:cubicBezTo>
                    <a:pt x="20249" y="14932"/>
                    <a:pt x="19879" y="15001"/>
                    <a:pt x="19541" y="15092"/>
                  </a:cubicBezTo>
                  <a:cubicBezTo>
                    <a:pt x="18242" y="15441"/>
                    <a:pt x="17007" y="16011"/>
                    <a:pt x="15772" y="16518"/>
                  </a:cubicBezTo>
                  <a:cubicBezTo>
                    <a:pt x="13795" y="17361"/>
                    <a:pt x="11616" y="18224"/>
                    <a:pt x="9263" y="18224"/>
                  </a:cubicBezTo>
                  <a:cubicBezTo>
                    <a:pt x="8525" y="18224"/>
                    <a:pt x="7771" y="18139"/>
                    <a:pt x="7000" y="17943"/>
                  </a:cubicBezTo>
                  <a:cubicBezTo>
                    <a:pt x="5733" y="17658"/>
                    <a:pt x="4403" y="16993"/>
                    <a:pt x="3706" y="15694"/>
                  </a:cubicBezTo>
                  <a:cubicBezTo>
                    <a:pt x="3200" y="14744"/>
                    <a:pt x="3105" y="13636"/>
                    <a:pt x="3073" y="12686"/>
                  </a:cubicBezTo>
                  <a:cubicBezTo>
                    <a:pt x="2978" y="10944"/>
                    <a:pt x="3200" y="9234"/>
                    <a:pt x="3611" y="7650"/>
                  </a:cubicBezTo>
                  <a:cubicBezTo>
                    <a:pt x="4340" y="7270"/>
                    <a:pt x="5100" y="6890"/>
                    <a:pt x="5891" y="6574"/>
                  </a:cubicBezTo>
                  <a:close/>
                  <a:moveTo>
                    <a:pt x="20915" y="15410"/>
                  </a:moveTo>
                  <a:lnTo>
                    <a:pt x="20915" y="15410"/>
                  </a:lnTo>
                  <a:cubicBezTo>
                    <a:pt x="21386" y="15444"/>
                    <a:pt x="21856" y="15603"/>
                    <a:pt x="22264" y="16043"/>
                  </a:cubicBezTo>
                  <a:cubicBezTo>
                    <a:pt x="19161" y="18228"/>
                    <a:pt x="16089" y="20730"/>
                    <a:pt x="13555" y="23611"/>
                  </a:cubicBezTo>
                  <a:cubicBezTo>
                    <a:pt x="13524" y="23611"/>
                    <a:pt x="13524" y="23643"/>
                    <a:pt x="13524" y="23643"/>
                  </a:cubicBezTo>
                  <a:cubicBezTo>
                    <a:pt x="13302" y="23168"/>
                    <a:pt x="13144" y="22693"/>
                    <a:pt x="13049" y="22250"/>
                  </a:cubicBezTo>
                  <a:lnTo>
                    <a:pt x="13049" y="22250"/>
                  </a:lnTo>
                  <a:cubicBezTo>
                    <a:pt x="13109" y="22310"/>
                    <a:pt x="13156" y="22332"/>
                    <a:pt x="13207" y="22332"/>
                  </a:cubicBezTo>
                  <a:cubicBezTo>
                    <a:pt x="13237" y="22332"/>
                    <a:pt x="13267" y="22325"/>
                    <a:pt x="13302" y="22313"/>
                  </a:cubicBezTo>
                  <a:cubicBezTo>
                    <a:pt x="15867" y="20096"/>
                    <a:pt x="18527" y="17943"/>
                    <a:pt x="20998" y="15662"/>
                  </a:cubicBezTo>
                  <a:cubicBezTo>
                    <a:pt x="21119" y="15572"/>
                    <a:pt x="21008" y="15423"/>
                    <a:pt x="20915" y="15410"/>
                  </a:cubicBezTo>
                  <a:close/>
                  <a:moveTo>
                    <a:pt x="22549" y="16296"/>
                  </a:moveTo>
                  <a:cubicBezTo>
                    <a:pt x="22866" y="16771"/>
                    <a:pt x="23056" y="17341"/>
                    <a:pt x="23183" y="17816"/>
                  </a:cubicBezTo>
                  <a:cubicBezTo>
                    <a:pt x="23278" y="18069"/>
                    <a:pt x="23309" y="18354"/>
                    <a:pt x="23341" y="18576"/>
                  </a:cubicBezTo>
                  <a:lnTo>
                    <a:pt x="23309" y="18608"/>
                  </a:lnTo>
                  <a:cubicBezTo>
                    <a:pt x="20903" y="20983"/>
                    <a:pt x="18401" y="23168"/>
                    <a:pt x="15709" y="25226"/>
                  </a:cubicBezTo>
                  <a:cubicBezTo>
                    <a:pt x="15614" y="25298"/>
                    <a:pt x="15661" y="25405"/>
                    <a:pt x="15744" y="25467"/>
                  </a:cubicBezTo>
                  <a:lnTo>
                    <a:pt x="15744" y="25467"/>
                  </a:lnTo>
                  <a:cubicBezTo>
                    <a:pt x="15067" y="25211"/>
                    <a:pt x="14475" y="24805"/>
                    <a:pt x="13967" y="24118"/>
                  </a:cubicBezTo>
                  <a:cubicBezTo>
                    <a:pt x="13872" y="24086"/>
                    <a:pt x="13840" y="23991"/>
                    <a:pt x="13809" y="23928"/>
                  </a:cubicBezTo>
                  <a:cubicBezTo>
                    <a:pt x="13840" y="23928"/>
                    <a:pt x="13872" y="23928"/>
                    <a:pt x="13935" y="23896"/>
                  </a:cubicBezTo>
                  <a:cubicBezTo>
                    <a:pt x="16786" y="21268"/>
                    <a:pt x="19541" y="18671"/>
                    <a:pt x="22549" y="16296"/>
                  </a:cubicBezTo>
                  <a:close/>
                  <a:moveTo>
                    <a:pt x="23468" y="20603"/>
                  </a:moveTo>
                  <a:cubicBezTo>
                    <a:pt x="23468" y="21616"/>
                    <a:pt x="23341" y="22693"/>
                    <a:pt x="23278" y="23643"/>
                  </a:cubicBezTo>
                  <a:cubicBezTo>
                    <a:pt x="21884" y="24276"/>
                    <a:pt x="20523" y="25005"/>
                    <a:pt x="19097" y="25417"/>
                  </a:cubicBezTo>
                  <a:cubicBezTo>
                    <a:pt x="18844" y="25512"/>
                    <a:pt x="18559" y="25575"/>
                    <a:pt x="18274" y="25638"/>
                  </a:cubicBezTo>
                  <a:cubicBezTo>
                    <a:pt x="20016" y="23991"/>
                    <a:pt x="21884" y="22408"/>
                    <a:pt x="23468" y="20603"/>
                  </a:cubicBezTo>
                  <a:close/>
                  <a:moveTo>
                    <a:pt x="23373" y="18924"/>
                  </a:moveTo>
                  <a:cubicBezTo>
                    <a:pt x="23436" y="19368"/>
                    <a:pt x="23468" y="19811"/>
                    <a:pt x="23468" y="20254"/>
                  </a:cubicBezTo>
                  <a:cubicBezTo>
                    <a:pt x="21409" y="21838"/>
                    <a:pt x="19572" y="23770"/>
                    <a:pt x="17767" y="25575"/>
                  </a:cubicBezTo>
                  <a:cubicBezTo>
                    <a:pt x="17736" y="25638"/>
                    <a:pt x="17736" y="25670"/>
                    <a:pt x="17736" y="25702"/>
                  </a:cubicBezTo>
                  <a:cubicBezTo>
                    <a:pt x="17546" y="25730"/>
                    <a:pt x="17356" y="25744"/>
                    <a:pt x="17166" y="25744"/>
                  </a:cubicBezTo>
                  <a:cubicBezTo>
                    <a:pt x="16740" y="25744"/>
                    <a:pt x="16318" y="25672"/>
                    <a:pt x="15911" y="25527"/>
                  </a:cubicBezTo>
                  <a:lnTo>
                    <a:pt x="15911" y="25527"/>
                  </a:lnTo>
                  <a:cubicBezTo>
                    <a:pt x="15917" y="25523"/>
                    <a:pt x="15924" y="25518"/>
                    <a:pt x="15931" y="25512"/>
                  </a:cubicBezTo>
                  <a:cubicBezTo>
                    <a:pt x="18686" y="23675"/>
                    <a:pt x="21251" y="21426"/>
                    <a:pt x="23373" y="18924"/>
                  </a:cubicBezTo>
                  <a:close/>
                  <a:moveTo>
                    <a:pt x="29576" y="25660"/>
                  </a:moveTo>
                  <a:cubicBezTo>
                    <a:pt x="29778" y="25660"/>
                    <a:pt x="29980" y="25673"/>
                    <a:pt x="30182" y="25702"/>
                  </a:cubicBezTo>
                  <a:cubicBezTo>
                    <a:pt x="28028" y="27253"/>
                    <a:pt x="26128" y="29312"/>
                    <a:pt x="24133" y="31085"/>
                  </a:cubicBezTo>
                  <a:cubicBezTo>
                    <a:pt x="24418" y="29533"/>
                    <a:pt x="25051" y="28045"/>
                    <a:pt x="25590" y="26747"/>
                  </a:cubicBezTo>
                  <a:cubicBezTo>
                    <a:pt x="25843" y="26652"/>
                    <a:pt x="26065" y="26525"/>
                    <a:pt x="26318" y="26462"/>
                  </a:cubicBezTo>
                  <a:cubicBezTo>
                    <a:pt x="27289" y="26084"/>
                    <a:pt x="28421" y="25660"/>
                    <a:pt x="29576" y="25660"/>
                  </a:cubicBezTo>
                  <a:close/>
                  <a:moveTo>
                    <a:pt x="13524" y="17911"/>
                  </a:moveTo>
                  <a:lnTo>
                    <a:pt x="13524" y="17911"/>
                  </a:lnTo>
                  <a:cubicBezTo>
                    <a:pt x="12669" y="19906"/>
                    <a:pt x="11782" y="22851"/>
                    <a:pt x="14252" y="25068"/>
                  </a:cubicBezTo>
                  <a:cubicBezTo>
                    <a:pt x="15175" y="25909"/>
                    <a:pt x="16207" y="26204"/>
                    <a:pt x="17226" y="26204"/>
                  </a:cubicBezTo>
                  <a:cubicBezTo>
                    <a:pt x="18586" y="26204"/>
                    <a:pt x="19920" y="25679"/>
                    <a:pt x="20934" y="25226"/>
                  </a:cubicBezTo>
                  <a:cubicBezTo>
                    <a:pt x="23335" y="24198"/>
                    <a:pt x="25714" y="22795"/>
                    <a:pt x="28566" y="22795"/>
                  </a:cubicBezTo>
                  <a:cubicBezTo>
                    <a:pt x="29137" y="22795"/>
                    <a:pt x="29727" y="22851"/>
                    <a:pt x="30340" y="22978"/>
                  </a:cubicBezTo>
                  <a:cubicBezTo>
                    <a:pt x="33792" y="23675"/>
                    <a:pt x="37275" y="27443"/>
                    <a:pt x="35977" y="30737"/>
                  </a:cubicBezTo>
                  <a:lnTo>
                    <a:pt x="35977" y="30800"/>
                  </a:lnTo>
                  <a:cubicBezTo>
                    <a:pt x="35565" y="31180"/>
                    <a:pt x="35154" y="31370"/>
                    <a:pt x="34552" y="31402"/>
                  </a:cubicBezTo>
                  <a:cubicBezTo>
                    <a:pt x="35059" y="29470"/>
                    <a:pt x="33982" y="27032"/>
                    <a:pt x="31860" y="25828"/>
                  </a:cubicBezTo>
                  <a:cubicBezTo>
                    <a:pt x="31042" y="25362"/>
                    <a:pt x="30220" y="25181"/>
                    <a:pt x="29416" y="25181"/>
                  </a:cubicBezTo>
                  <a:cubicBezTo>
                    <a:pt x="27543" y="25181"/>
                    <a:pt x="25763" y="26158"/>
                    <a:pt x="24323" y="26778"/>
                  </a:cubicBezTo>
                  <a:cubicBezTo>
                    <a:pt x="22598" y="27520"/>
                    <a:pt x="20618" y="28326"/>
                    <a:pt x="18514" y="28326"/>
                  </a:cubicBezTo>
                  <a:cubicBezTo>
                    <a:pt x="17296" y="28326"/>
                    <a:pt x="16036" y="28056"/>
                    <a:pt x="14759" y="27348"/>
                  </a:cubicBezTo>
                  <a:cubicBezTo>
                    <a:pt x="11560" y="25670"/>
                    <a:pt x="9755" y="21490"/>
                    <a:pt x="10832" y="18734"/>
                  </a:cubicBezTo>
                  <a:cubicBezTo>
                    <a:pt x="10863" y="18639"/>
                    <a:pt x="10863" y="18576"/>
                    <a:pt x="10832" y="18544"/>
                  </a:cubicBezTo>
                  <a:cubicBezTo>
                    <a:pt x="11750" y="18418"/>
                    <a:pt x="12669" y="18164"/>
                    <a:pt x="13524" y="17911"/>
                  </a:cubicBezTo>
                  <a:close/>
                  <a:moveTo>
                    <a:pt x="30467" y="25733"/>
                  </a:moveTo>
                  <a:cubicBezTo>
                    <a:pt x="30878" y="25828"/>
                    <a:pt x="31227" y="25987"/>
                    <a:pt x="31607" y="26177"/>
                  </a:cubicBezTo>
                  <a:cubicBezTo>
                    <a:pt x="29010" y="28362"/>
                    <a:pt x="26508" y="30737"/>
                    <a:pt x="24006" y="32985"/>
                  </a:cubicBezTo>
                  <a:cubicBezTo>
                    <a:pt x="24006" y="32479"/>
                    <a:pt x="24006" y="32004"/>
                    <a:pt x="24101" y="31497"/>
                  </a:cubicBezTo>
                  <a:cubicBezTo>
                    <a:pt x="24117" y="31513"/>
                    <a:pt x="24157" y="31521"/>
                    <a:pt x="24196" y="31521"/>
                  </a:cubicBezTo>
                  <a:cubicBezTo>
                    <a:pt x="24236" y="31521"/>
                    <a:pt x="24275" y="31513"/>
                    <a:pt x="24291" y="31497"/>
                  </a:cubicBezTo>
                  <a:cubicBezTo>
                    <a:pt x="26350" y="29628"/>
                    <a:pt x="28693" y="27887"/>
                    <a:pt x="30467" y="25733"/>
                  </a:cubicBezTo>
                  <a:close/>
                  <a:moveTo>
                    <a:pt x="31892" y="26367"/>
                  </a:moveTo>
                  <a:cubicBezTo>
                    <a:pt x="31923" y="26367"/>
                    <a:pt x="31923" y="26430"/>
                    <a:pt x="31987" y="26430"/>
                  </a:cubicBezTo>
                  <a:cubicBezTo>
                    <a:pt x="32652" y="26842"/>
                    <a:pt x="33159" y="27412"/>
                    <a:pt x="33570" y="28045"/>
                  </a:cubicBezTo>
                  <a:cubicBezTo>
                    <a:pt x="32018" y="29217"/>
                    <a:pt x="30720" y="30705"/>
                    <a:pt x="29295" y="32004"/>
                  </a:cubicBezTo>
                  <a:cubicBezTo>
                    <a:pt x="27806" y="33334"/>
                    <a:pt x="26318" y="34664"/>
                    <a:pt x="24798" y="35994"/>
                  </a:cubicBezTo>
                  <a:cubicBezTo>
                    <a:pt x="24323" y="35139"/>
                    <a:pt x="24101" y="34252"/>
                    <a:pt x="24006" y="33397"/>
                  </a:cubicBezTo>
                  <a:lnTo>
                    <a:pt x="24006" y="33397"/>
                  </a:lnTo>
                  <a:cubicBezTo>
                    <a:pt x="24054" y="33413"/>
                    <a:pt x="24093" y="33421"/>
                    <a:pt x="24125" y="33421"/>
                  </a:cubicBezTo>
                  <a:cubicBezTo>
                    <a:pt x="24157" y="33421"/>
                    <a:pt x="24180" y="33413"/>
                    <a:pt x="24196" y="33397"/>
                  </a:cubicBezTo>
                  <a:cubicBezTo>
                    <a:pt x="26825" y="31085"/>
                    <a:pt x="29422" y="28837"/>
                    <a:pt x="31892" y="26367"/>
                  </a:cubicBezTo>
                  <a:close/>
                  <a:moveTo>
                    <a:pt x="33665" y="28267"/>
                  </a:moveTo>
                  <a:cubicBezTo>
                    <a:pt x="33919" y="28647"/>
                    <a:pt x="34077" y="29058"/>
                    <a:pt x="34140" y="29470"/>
                  </a:cubicBezTo>
                  <a:cubicBezTo>
                    <a:pt x="30973" y="31592"/>
                    <a:pt x="28250" y="34379"/>
                    <a:pt x="25336" y="36881"/>
                  </a:cubicBezTo>
                  <a:cubicBezTo>
                    <a:pt x="25210" y="36659"/>
                    <a:pt x="25083" y="36501"/>
                    <a:pt x="24956" y="36311"/>
                  </a:cubicBezTo>
                  <a:cubicBezTo>
                    <a:pt x="24988" y="36311"/>
                    <a:pt x="25051" y="36311"/>
                    <a:pt x="25083" y="36279"/>
                  </a:cubicBezTo>
                  <a:cubicBezTo>
                    <a:pt x="26603" y="35012"/>
                    <a:pt x="28060" y="33650"/>
                    <a:pt x="29517" y="32320"/>
                  </a:cubicBezTo>
                  <a:cubicBezTo>
                    <a:pt x="30942" y="31054"/>
                    <a:pt x="32493" y="29787"/>
                    <a:pt x="33665" y="28267"/>
                  </a:cubicBezTo>
                  <a:close/>
                  <a:moveTo>
                    <a:pt x="25178" y="26937"/>
                  </a:moveTo>
                  <a:cubicBezTo>
                    <a:pt x="24164" y="28837"/>
                    <a:pt x="23309" y="31244"/>
                    <a:pt x="23626" y="33714"/>
                  </a:cubicBezTo>
                  <a:cubicBezTo>
                    <a:pt x="23816" y="35202"/>
                    <a:pt x="24450" y="36722"/>
                    <a:pt x="25843" y="38052"/>
                  </a:cubicBezTo>
                  <a:cubicBezTo>
                    <a:pt x="25558" y="38686"/>
                    <a:pt x="25083" y="39129"/>
                    <a:pt x="24323" y="39192"/>
                  </a:cubicBezTo>
                  <a:cubicBezTo>
                    <a:pt x="23626" y="38369"/>
                    <a:pt x="23056" y="37451"/>
                    <a:pt x="22708" y="36564"/>
                  </a:cubicBezTo>
                  <a:cubicBezTo>
                    <a:pt x="22264" y="35487"/>
                    <a:pt x="22043" y="34379"/>
                    <a:pt x="22011" y="33270"/>
                  </a:cubicBezTo>
                  <a:cubicBezTo>
                    <a:pt x="21916" y="31370"/>
                    <a:pt x="22486" y="29755"/>
                    <a:pt x="22644" y="27950"/>
                  </a:cubicBezTo>
                  <a:cubicBezTo>
                    <a:pt x="23499" y="27633"/>
                    <a:pt x="24323" y="27285"/>
                    <a:pt x="25178" y="26937"/>
                  </a:cubicBezTo>
                  <a:close/>
                  <a:moveTo>
                    <a:pt x="7925" y="0"/>
                  </a:moveTo>
                  <a:cubicBezTo>
                    <a:pt x="7543" y="0"/>
                    <a:pt x="7178" y="80"/>
                    <a:pt x="6873" y="240"/>
                  </a:cubicBezTo>
                  <a:cubicBezTo>
                    <a:pt x="6873" y="303"/>
                    <a:pt x="6842" y="303"/>
                    <a:pt x="6842" y="303"/>
                  </a:cubicBezTo>
                  <a:cubicBezTo>
                    <a:pt x="6810" y="303"/>
                    <a:pt x="6810" y="335"/>
                    <a:pt x="6747" y="335"/>
                  </a:cubicBezTo>
                  <a:cubicBezTo>
                    <a:pt x="6715" y="366"/>
                    <a:pt x="6715" y="398"/>
                    <a:pt x="6715" y="461"/>
                  </a:cubicBezTo>
                  <a:cubicBezTo>
                    <a:pt x="5733" y="1601"/>
                    <a:pt x="4973" y="2932"/>
                    <a:pt x="4276" y="4293"/>
                  </a:cubicBezTo>
                  <a:lnTo>
                    <a:pt x="4276" y="4357"/>
                  </a:lnTo>
                  <a:cubicBezTo>
                    <a:pt x="2915" y="4990"/>
                    <a:pt x="1679" y="5718"/>
                    <a:pt x="539" y="6574"/>
                  </a:cubicBezTo>
                  <a:cubicBezTo>
                    <a:pt x="476" y="6637"/>
                    <a:pt x="476" y="6700"/>
                    <a:pt x="508" y="6795"/>
                  </a:cubicBezTo>
                  <a:cubicBezTo>
                    <a:pt x="96" y="7587"/>
                    <a:pt x="1" y="8600"/>
                    <a:pt x="96" y="9582"/>
                  </a:cubicBezTo>
                  <a:cubicBezTo>
                    <a:pt x="96" y="9645"/>
                    <a:pt x="96" y="9677"/>
                    <a:pt x="159" y="9709"/>
                  </a:cubicBezTo>
                  <a:cubicBezTo>
                    <a:pt x="159" y="9860"/>
                    <a:pt x="300" y="10031"/>
                    <a:pt x="437" y="10031"/>
                  </a:cubicBezTo>
                  <a:cubicBezTo>
                    <a:pt x="472" y="10031"/>
                    <a:pt x="507" y="10020"/>
                    <a:pt x="539" y="9994"/>
                  </a:cubicBezTo>
                  <a:cubicBezTo>
                    <a:pt x="1331" y="9265"/>
                    <a:pt x="2154" y="8632"/>
                    <a:pt x="3073" y="8094"/>
                  </a:cubicBezTo>
                  <a:lnTo>
                    <a:pt x="3073" y="8094"/>
                  </a:lnTo>
                  <a:cubicBezTo>
                    <a:pt x="2535" y="10342"/>
                    <a:pt x="2059" y="13541"/>
                    <a:pt x="3358" y="15979"/>
                  </a:cubicBezTo>
                  <a:cubicBezTo>
                    <a:pt x="4556" y="18189"/>
                    <a:pt x="7121" y="18720"/>
                    <a:pt x="9187" y="18720"/>
                  </a:cubicBezTo>
                  <a:cubicBezTo>
                    <a:pt x="9578" y="18720"/>
                    <a:pt x="9951" y="18701"/>
                    <a:pt x="10293" y="18671"/>
                  </a:cubicBezTo>
                  <a:lnTo>
                    <a:pt x="10357" y="18671"/>
                  </a:lnTo>
                  <a:cubicBezTo>
                    <a:pt x="9692" y="20571"/>
                    <a:pt x="10167" y="22946"/>
                    <a:pt x="11560" y="25005"/>
                  </a:cubicBezTo>
                  <a:cubicBezTo>
                    <a:pt x="13144" y="27317"/>
                    <a:pt x="15582" y="28583"/>
                    <a:pt x="17989" y="28742"/>
                  </a:cubicBezTo>
                  <a:cubicBezTo>
                    <a:pt x="18223" y="28761"/>
                    <a:pt x="18455" y="28770"/>
                    <a:pt x="18683" y="28770"/>
                  </a:cubicBezTo>
                  <a:cubicBezTo>
                    <a:pt x="19968" y="28770"/>
                    <a:pt x="21162" y="28485"/>
                    <a:pt x="22264" y="28108"/>
                  </a:cubicBezTo>
                  <a:lnTo>
                    <a:pt x="22264" y="28108"/>
                  </a:lnTo>
                  <a:cubicBezTo>
                    <a:pt x="21093" y="31402"/>
                    <a:pt x="21061" y="36089"/>
                    <a:pt x="24006" y="39477"/>
                  </a:cubicBezTo>
                  <a:cubicBezTo>
                    <a:pt x="24101" y="39572"/>
                    <a:pt x="24164" y="39572"/>
                    <a:pt x="24259" y="39572"/>
                  </a:cubicBezTo>
                  <a:cubicBezTo>
                    <a:pt x="24259" y="39604"/>
                    <a:pt x="24291" y="39604"/>
                    <a:pt x="24323" y="39604"/>
                  </a:cubicBezTo>
                  <a:cubicBezTo>
                    <a:pt x="25210" y="39509"/>
                    <a:pt x="25875" y="39034"/>
                    <a:pt x="26065" y="38211"/>
                  </a:cubicBezTo>
                  <a:cubicBezTo>
                    <a:pt x="26223" y="38211"/>
                    <a:pt x="26350" y="38021"/>
                    <a:pt x="26191" y="37862"/>
                  </a:cubicBezTo>
                  <a:lnTo>
                    <a:pt x="25590" y="37134"/>
                  </a:lnTo>
                  <a:cubicBezTo>
                    <a:pt x="28440" y="34695"/>
                    <a:pt x="31607" y="32384"/>
                    <a:pt x="34204" y="29660"/>
                  </a:cubicBezTo>
                  <a:lnTo>
                    <a:pt x="34204" y="29660"/>
                  </a:lnTo>
                  <a:cubicBezTo>
                    <a:pt x="34299" y="30325"/>
                    <a:pt x="34299" y="31022"/>
                    <a:pt x="34109" y="31655"/>
                  </a:cubicBezTo>
                  <a:cubicBezTo>
                    <a:pt x="34086" y="31770"/>
                    <a:pt x="34229" y="31852"/>
                    <a:pt x="34322" y="31852"/>
                  </a:cubicBezTo>
                  <a:cubicBezTo>
                    <a:pt x="34357" y="31852"/>
                    <a:pt x="34385" y="31840"/>
                    <a:pt x="34394" y="31814"/>
                  </a:cubicBezTo>
                  <a:cubicBezTo>
                    <a:pt x="34394" y="31750"/>
                    <a:pt x="34425" y="31719"/>
                    <a:pt x="34425" y="31687"/>
                  </a:cubicBezTo>
                  <a:lnTo>
                    <a:pt x="34520" y="31687"/>
                  </a:lnTo>
                  <a:cubicBezTo>
                    <a:pt x="34554" y="31689"/>
                    <a:pt x="34587" y="31689"/>
                    <a:pt x="34621" y="31689"/>
                  </a:cubicBezTo>
                  <a:cubicBezTo>
                    <a:pt x="35248" y="31689"/>
                    <a:pt x="35836" y="31408"/>
                    <a:pt x="36167" y="30927"/>
                  </a:cubicBezTo>
                  <a:cubicBezTo>
                    <a:pt x="36199" y="30927"/>
                    <a:pt x="36199" y="30927"/>
                    <a:pt x="36262" y="30895"/>
                  </a:cubicBezTo>
                  <a:cubicBezTo>
                    <a:pt x="37402" y="29217"/>
                    <a:pt x="36294" y="26462"/>
                    <a:pt x="34584" y="24751"/>
                  </a:cubicBezTo>
                  <a:cubicBezTo>
                    <a:pt x="32861" y="22973"/>
                    <a:pt x="30529" y="22341"/>
                    <a:pt x="28464" y="22341"/>
                  </a:cubicBezTo>
                  <a:cubicBezTo>
                    <a:pt x="28175" y="22341"/>
                    <a:pt x="27892" y="22353"/>
                    <a:pt x="27616" y="22376"/>
                  </a:cubicBezTo>
                  <a:cubicBezTo>
                    <a:pt x="27141" y="22408"/>
                    <a:pt x="26666" y="22503"/>
                    <a:pt x="26223" y="22630"/>
                  </a:cubicBezTo>
                  <a:cubicBezTo>
                    <a:pt x="26983" y="20349"/>
                    <a:pt x="27553" y="17499"/>
                    <a:pt x="25875" y="14839"/>
                  </a:cubicBezTo>
                  <a:cubicBezTo>
                    <a:pt x="24680" y="12918"/>
                    <a:pt x="23138" y="12176"/>
                    <a:pt x="21532" y="12176"/>
                  </a:cubicBezTo>
                  <a:cubicBezTo>
                    <a:pt x="20968" y="12176"/>
                    <a:pt x="20395" y="12267"/>
                    <a:pt x="19826" y="12432"/>
                  </a:cubicBezTo>
                  <a:cubicBezTo>
                    <a:pt x="18369" y="12844"/>
                    <a:pt x="16976" y="13319"/>
                    <a:pt x="15551" y="13731"/>
                  </a:cubicBezTo>
                  <a:cubicBezTo>
                    <a:pt x="16691" y="12084"/>
                    <a:pt x="17767" y="10184"/>
                    <a:pt x="17451" y="7809"/>
                  </a:cubicBezTo>
                  <a:cubicBezTo>
                    <a:pt x="17197" y="6003"/>
                    <a:pt x="16152" y="3945"/>
                    <a:pt x="14410" y="2900"/>
                  </a:cubicBezTo>
                  <a:cubicBezTo>
                    <a:pt x="13510" y="2370"/>
                    <a:pt x="12576" y="2178"/>
                    <a:pt x="11660" y="2178"/>
                  </a:cubicBezTo>
                  <a:cubicBezTo>
                    <a:pt x="10386" y="2178"/>
                    <a:pt x="9145" y="2550"/>
                    <a:pt x="8077" y="2900"/>
                  </a:cubicBezTo>
                  <a:cubicBezTo>
                    <a:pt x="8267" y="2583"/>
                    <a:pt x="8457" y="2235"/>
                    <a:pt x="8710" y="1918"/>
                  </a:cubicBezTo>
                  <a:cubicBezTo>
                    <a:pt x="8963" y="1475"/>
                    <a:pt x="9375" y="1158"/>
                    <a:pt x="9533" y="651"/>
                  </a:cubicBezTo>
                  <a:cubicBezTo>
                    <a:pt x="9559" y="573"/>
                    <a:pt x="9478" y="517"/>
                    <a:pt x="9431" y="517"/>
                  </a:cubicBezTo>
                  <a:cubicBezTo>
                    <a:pt x="9421" y="517"/>
                    <a:pt x="9412" y="519"/>
                    <a:pt x="9407" y="525"/>
                  </a:cubicBezTo>
                  <a:lnTo>
                    <a:pt x="9375" y="525"/>
                  </a:lnTo>
                  <a:cubicBezTo>
                    <a:pt x="9407" y="493"/>
                    <a:pt x="9375" y="366"/>
                    <a:pt x="9280" y="335"/>
                  </a:cubicBezTo>
                  <a:cubicBezTo>
                    <a:pt x="8851" y="112"/>
                    <a:pt x="8376" y="0"/>
                    <a:pt x="7925"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51"/>
          <p:cNvGrpSpPr/>
          <p:nvPr/>
        </p:nvGrpSpPr>
        <p:grpSpPr>
          <a:xfrm>
            <a:off x="5985635" y="3527384"/>
            <a:ext cx="454783" cy="1123125"/>
            <a:chOff x="5760141" y="3329256"/>
            <a:chExt cx="475516" cy="1174326"/>
          </a:xfrm>
        </p:grpSpPr>
        <p:sp>
          <p:nvSpPr>
            <p:cNvPr id="1660" name="Google Shape;1660;p51"/>
            <p:cNvSpPr/>
            <p:nvPr/>
          </p:nvSpPr>
          <p:spPr>
            <a:xfrm>
              <a:off x="5859617" y="3340595"/>
              <a:ext cx="130351" cy="126614"/>
            </a:xfrm>
            <a:custGeom>
              <a:avLst/>
              <a:gdLst/>
              <a:ahLst/>
              <a:cxnLst/>
              <a:rect l="l" t="t" r="r" b="b"/>
              <a:pathLst>
                <a:path w="4150" h="4031" extrusionOk="0">
                  <a:moveTo>
                    <a:pt x="3410" y="2081"/>
                  </a:moveTo>
                  <a:cubicBezTo>
                    <a:pt x="3461" y="2081"/>
                    <a:pt x="3516" y="2112"/>
                    <a:pt x="3516" y="2186"/>
                  </a:cubicBezTo>
                  <a:cubicBezTo>
                    <a:pt x="3484" y="2820"/>
                    <a:pt x="2977" y="3326"/>
                    <a:pt x="2281" y="3358"/>
                  </a:cubicBezTo>
                  <a:cubicBezTo>
                    <a:pt x="2270" y="3360"/>
                    <a:pt x="2260" y="3361"/>
                    <a:pt x="2251" y="3361"/>
                  </a:cubicBezTo>
                  <a:cubicBezTo>
                    <a:pt x="2119" y="3361"/>
                    <a:pt x="2101" y="3166"/>
                    <a:pt x="2249" y="3136"/>
                  </a:cubicBezTo>
                  <a:cubicBezTo>
                    <a:pt x="2819" y="3041"/>
                    <a:pt x="3231" y="2693"/>
                    <a:pt x="3326" y="2123"/>
                  </a:cubicBezTo>
                  <a:cubicBezTo>
                    <a:pt x="3339" y="2097"/>
                    <a:pt x="3374" y="2081"/>
                    <a:pt x="3410" y="2081"/>
                  </a:cubicBezTo>
                  <a:close/>
                  <a:moveTo>
                    <a:pt x="2122" y="1"/>
                  </a:moveTo>
                  <a:cubicBezTo>
                    <a:pt x="1109" y="159"/>
                    <a:pt x="95" y="856"/>
                    <a:pt x="32" y="1964"/>
                  </a:cubicBezTo>
                  <a:cubicBezTo>
                    <a:pt x="0" y="3041"/>
                    <a:pt x="982" y="3960"/>
                    <a:pt x="2027" y="4023"/>
                  </a:cubicBezTo>
                  <a:cubicBezTo>
                    <a:pt x="2082" y="4028"/>
                    <a:pt x="2137" y="4030"/>
                    <a:pt x="2191" y="4030"/>
                  </a:cubicBezTo>
                  <a:cubicBezTo>
                    <a:pt x="3154" y="4030"/>
                    <a:pt x="3871" y="3239"/>
                    <a:pt x="3991" y="2249"/>
                  </a:cubicBezTo>
                  <a:cubicBezTo>
                    <a:pt x="4149" y="1014"/>
                    <a:pt x="3231" y="286"/>
                    <a:pt x="2122" y="1"/>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1"/>
            <p:cNvSpPr/>
            <p:nvPr/>
          </p:nvSpPr>
          <p:spPr>
            <a:xfrm>
              <a:off x="6061552" y="3396536"/>
              <a:ext cx="78965" cy="65678"/>
            </a:xfrm>
            <a:custGeom>
              <a:avLst/>
              <a:gdLst/>
              <a:ahLst/>
              <a:cxnLst/>
              <a:rect l="l" t="t" r="r" b="b"/>
              <a:pathLst>
                <a:path w="2514" h="2091" extrusionOk="0">
                  <a:moveTo>
                    <a:pt x="1337" y="1"/>
                  </a:moveTo>
                  <a:cubicBezTo>
                    <a:pt x="850" y="1"/>
                    <a:pt x="328" y="357"/>
                    <a:pt x="190" y="880"/>
                  </a:cubicBezTo>
                  <a:cubicBezTo>
                    <a:pt x="0" y="1419"/>
                    <a:pt x="444" y="1925"/>
                    <a:pt x="982" y="2052"/>
                  </a:cubicBezTo>
                  <a:cubicBezTo>
                    <a:pt x="1084" y="2078"/>
                    <a:pt x="1179" y="2090"/>
                    <a:pt x="1269" y="2090"/>
                  </a:cubicBezTo>
                  <a:cubicBezTo>
                    <a:pt x="2270" y="2090"/>
                    <a:pt x="2514" y="583"/>
                    <a:pt x="1584" y="88"/>
                  </a:cubicBezTo>
                  <a:cubicBezTo>
                    <a:pt x="1584" y="88"/>
                    <a:pt x="1552" y="88"/>
                    <a:pt x="1552" y="25"/>
                  </a:cubicBezTo>
                  <a:cubicBezTo>
                    <a:pt x="1482" y="9"/>
                    <a:pt x="1410" y="1"/>
                    <a:pt x="1337" y="1"/>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1"/>
            <p:cNvSpPr/>
            <p:nvPr/>
          </p:nvSpPr>
          <p:spPr>
            <a:xfrm>
              <a:off x="6034696" y="3723577"/>
              <a:ext cx="66715" cy="58768"/>
            </a:xfrm>
            <a:custGeom>
              <a:avLst/>
              <a:gdLst/>
              <a:ahLst/>
              <a:cxnLst/>
              <a:rect l="l" t="t" r="r" b="b"/>
              <a:pathLst>
                <a:path w="2124" h="1871" extrusionOk="0">
                  <a:moveTo>
                    <a:pt x="1520" y="1"/>
                  </a:moveTo>
                  <a:cubicBezTo>
                    <a:pt x="1520" y="32"/>
                    <a:pt x="1457" y="64"/>
                    <a:pt x="1425" y="64"/>
                  </a:cubicBezTo>
                  <a:cubicBezTo>
                    <a:pt x="1380" y="61"/>
                    <a:pt x="1335" y="59"/>
                    <a:pt x="1290" y="59"/>
                  </a:cubicBezTo>
                  <a:cubicBezTo>
                    <a:pt x="867" y="59"/>
                    <a:pt x="483" y="201"/>
                    <a:pt x="254" y="602"/>
                  </a:cubicBezTo>
                  <a:cubicBezTo>
                    <a:pt x="0" y="1077"/>
                    <a:pt x="254" y="1584"/>
                    <a:pt x="665" y="1774"/>
                  </a:cubicBezTo>
                  <a:cubicBezTo>
                    <a:pt x="813" y="1841"/>
                    <a:pt x="949" y="1871"/>
                    <a:pt x="1073" y="1871"/>
                  </a:cubicBezTo>
                  <a:cubicBezTo>
                    <a:pt x="1830" y="1871"/>
                    <a:pt x="2123" y="762"/>
                    <a:pt x="1552" y="191"/>
                  </a:cubicBezTo>
                  <a:cubicBezTo>
                    <a:pt x="1520" y="127"/>
                    <a:pt x="1520" y="32"/>
                    <a:pt x="1552" y="1"/>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1"/>
            <p:cNvSpPr/>
            <p:nvPr/>
          </p:nvSpPr>
          <p:spPr>
            <a:xfrm>
              <a:off x="5915307" y="3808133"/>
              <a:ext cx="113453" cy="104030"/>
            </a:xfrm>
            <a:custGeom>
              <a:avLst/>
              <a:gdLst/>
              <a:ahLst/>
              <a:cxnLst/>
              <a:rect l="l" t="t" r="r" b="b"/>
              <a:pathLst>
                <a:path w="3612" h="3312" extrusionOk="0">
                  <a:moveTo>
                    <a:pt x="1691" y="723"/>
                  </a:moveTo>
                  <a:cubicBezTo>
                    <a:pt x="1768" y="723"/>
                    <a:pt x="1848" y="735"/>
                    <a:pt x="1933" y="760"/>
                  </a:cubicBezTo>
                  <a:cubicBezTo>
                    <a:pt x="2079" y="790"/>
                    <a:pt x="2063" y="954"/>
                    <a:pt x="1935" y="954"/>
                  </a:cubicBezTo>
                  <a:cubicBezTo>
                    <a:pt x="1925" y="954"/>
                    <a:pt x="1913" y="953"/>
                    <a:pt x="1901" y="950"/>
                  </a:cubicBezTo>
                  <a:cubicBezTo>
                    <a:pt x="1848" y="928"/>
                    <a:pt x="1795" y="918"/>
                    <a:pt x="1743" y="918"/>
                  </a:cubicBezTo>
                  <a:cubicBezTo>
                    <a:pt x="1577" y="918"/>
                    <a:pt x="1420" y="1020"/>
                    <a:pt x="1299" y="1140"/>
                  </a:cubicBezTo>
                  <a:cubicBezTo>
                    <a:pt x="1141" y="1330"/>
                    <a:pt x="1141" y="1489"/>
                    <a:pt x="1141" y="1742"/>
                  </a:cubicBezTo>
                  <a:cubicBezTo>
                    <a:pt x="1174" y="1841"/>
                    <a:pt x="1112" y="1889"/>
                    <a:pt x="1032" y="1889"/>
                  </a:cubicBezTo>
                  <a:cubicBezTo>
                    <a:pt x="958" y="1889"/>
                    <a:pt x="870" y="1849"/>
                    <a:pt x="824" y="1774"/>
                  </a:cubicBezTo>
                  <a:cubicBezTo>
                    <a:pt x="729" y="1489"/>
                    <a:pt x="919" y="1140"/>
                    <a:pt x="1109" y="950"/>
                  </a:cubicBezTo>
                  <a:cubicBezTo>
                    <a:pt x="1295" y="811"/>
                    <a:pt x="1480" y="723"/>
                    <a:pt x="1691" y="723"/>
                  </a:cubicBezTo>
                  <a:close/>
                  <a:moveTo>
                    <a:pt x="1901" y="0"/>
                  </a:moveTo>
                  <a:cubicBezTo>
                    <a:pt x="1204" y="127"/>
                    <a:pt x="476" y="539"/>
                    <a:pt x="254" y="1330"/>
                  </a:cubicBezTo>
                  <a:cubicBezTo>
                    <a:pt x="1" y="2186"/>
                    <a:pt x="634" y="3072"/>
                    <a:pt x="1458" y="3294"/>
                  </a:cubicBezTo>
                  <a:cubicBezTo>
                    <a:pt x="1535" y="3306"/>
                    <a:pt x="1613" y="3312"/>
                    <a:pt x="1691" y="3312"/>
                  </a:cubicBezTo>
                  <a:cubicBezTo>
                    <a:pt x="2441" y="3312"/>
                    <a:pt x="3186" y="2776"/>
                    <a:pt x="3358" y="2059"/>
                  </a:cubicBezTo>
                  <a:cubicBezTo>
                    <a:pt x="3611" y="1109"/>
                    <a:pt x="2883" y="254"/>
                    <a:pt x="2028" y="64"/>
                  </a:cubicBezTo>
                  <a:cubicBezTo>
                    <a:pt x="1996" y="64"/>
                    <a:pt x="1933" y="32"/>
                    <a:pt x="1901" y="0"/>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1"/>
            <p:cNvSpPr/>
            <p:nvPr/>
          </p:nvSpPr>
          <p:spPr>
            <a:xfrm>
              <a:off x="5760141" y="3536562"/>
              <a:ext cx="475516" cy="967020"/>
            </a:xfrm>
            <a:custGeom>
              <a:avLst/>
              <a:gdLst/>
              <a:ahLst/>
              <a:cxnLst/>
              <a:rect l="l" t="t" r="r" b="b"/>
              <a:pathLst>
                <a:path w="15139" h="30787" extrusionOk="0">
                  <a:moveTo>
                    <a:pt x="7791" y="476"/>
                  </a:moveTo>
                  <a:cubicBezTo>
                    <a:pt x="9026" y="539"/>
                    <a:pt x="10198" y="602"/>
                    <a:pt x="11433" y="792"/>
                  </a:cubicBezTo>
                  <a:cubicBezTo>
                    <a:pt x="12225" y="919"/>
                    <a:pt x="13682" y="951"/>
                    <a:pt x="14378" y="1553"/>
                  </a:cubicBezTo>
                  <a:cubicBezTo>
                    <a:pt x="14315" y="1584"/>
                    <a:pt x="14315" y="1648"/>
                    <a:pt x="14315" y="1679"/>
                  </a:cubicBezTo>
                  <a:cubicBezTo>
                    <a:pt x="14632" y="4339"/>
                    <a:pt x="10768" y="4371"/>
                    <a:pt x="8456" y="4434"/>
                  </a:cubicBezTo>
                  <a:cubicBezTo>
                    <a:pt x="8076" y="4498"/>
                    <a:pt x="7759" y="4498"/>
                    <a:pt x="7474" y="4529"/>
                  </a:cubicBezTo>
                  <a:cubicBezTo>
                    <a:pt x="7316" y="4561"/>
                    <a:pt x="7316" y="4751"/>
                    <a:pt x="7474" y="4751"/>
                  </a:cubicBezTo>
                  <a:cubicBezTo>
                    <a:pt x="7902" y="4803"/>
                    <a:pt x="8552" y="4849"/>
                    <a:pt x="9293" y="4849"/>
                  </a:cubicBezTo>
                  <a:cubicBezTo>
                    <a:pt x="10363" y="4849"/>
                    <a:pt x="11620" y="4752"/>
                    <a:pt x="12668" y="4434"/>
                  </a:cubicBezTo>
                  <a:lnTo>
                    <a:pt x="12668" y="4434"/>
                  </a:lnTo>
                  <a:cubicBezTo>
                    <a:pt x="12415" y="6873"/>
                    <a:pt x="12541" y="9311"/>
                    <a:pt x="12510" y="11718"/>
                  </a:cubicBezTo>
                  <a:cubicBezTo>
                    <a:pt x="12478" y="14062"/>
                    <a:pt x="12383" y="16437"/>
                    <a:pt x="12351" y="18812"/>
                  </a:cubicBezTo>
                  <a:cubicBezTo>
                    <a:pt x="12320" y="19287"/>
                    <a:pt x="12320" y="19762"/>
                    <a:pt x="12320" y="20237"/>
                  </a:cubicBezTo>
                  <a:cubicBezTo>
                    <a:pt x="12320" y="22074"/>
                    <a:pt x="12320" y="23879"/>
                    <a:pt x="12225" y="25716"/>
                  </a:cubicBezTo>
                  <a:cubicBezTo>
                    <a:pt x="12161" y="26761"/>
                    <a:pt x="12098" y="27933"/>
                    <a:pt x="11528" y="28819"/>
                  </a:cubicBezTo>
                  <a:cubicBezTo>
                    <a:pt x="10768" y="30055"/>
                    <a:pt x="9311" y="30213"/>
                    <a:pt x="7981" y="30245"/>
                  </a:cubicBezTo>
                  <a:cubicBezTo>
                    <a:pt x="7767" y="30258"/>
                    <a:pt x="7551" y="30266"/>
                    <a:pt x="7333" y="30266"/>
                  </a:cubicBezTo>
                  <a:cubicBezTo>
                    <a:pt x="6519" y="30266"/>
                    <a:pt x="5690" y="30158"/>
                    <a:pt x="4941" y="29833"/>
                  </a:cubicBezTo>
                  <a:cubicBezTo>
                    <a:pt x="3452" y="29136"/>
                    <a:pt x="3231" y="27679"/>
                    <a:pt x="3167" y="26191"/>
                  </a:cubicBezTo>
                  <a:cubicBezTo>
                    <a:pt x="3041" y="23657"/>
                    <a:pt x="3009" y="21124"/>
                    <a:pt x="2977" y="18622"/>
                  </a:cubicBezTo>
                  <a:cubicBezTo>
                    <a:pt x="2914" y="16944"/>
                    <a:pt x="2914" y="15265"/>
                    <a:pt x="2914" y="13555"/>
                  </a:cubicBezTo>
                  <a:cubicBezTo>
                    <a:pt x="2914" y="10420"/>
                    <a:pt x="2914" y="7285"/>
                    <a:pt x="3009" y="4181"/>
                  </a:cubicBezTo>
                  <a:lnTo>
                    <a:pt x="3009" y="4086"/>
                  </a:lnTo>
                  <a:cubicBezTo>
                    <a:pt x="3832" y="4371"/>
                    <a:pt x="4719" y="4593"/>
                    <a:pt x="5606" y="4656"/>
                  </a:cubicBezTo>
                  <a:cubicBezTo>
                    <a:pt x="5764" y="4656"/>
                    <a:pt x="5828" y="4403"/>
                    <a:pt x="5669" y="4371"/>
                  </a:cubicBezTo>
                  <a:cubicBezTo>
                    <a:pt x="4593" y="4086"/>
                    <a:pt x="3547" y="3801"/>
                    <a:pt x="2534" y="3453"/>
                  </a:cubicBezTo>
                  <a:lnTo>
                    <a:pt x="1932" y="3231"/>
                  </a:lnTo>
                  <a:lnTo>
                    <a:pt x="1901" y="3168"/>
                  </a:lnTo>
                  <a:cubicBezTo>
                    <a:pt x="1" y="1173"/>
                    <a:pt x="4086" y="634"/>
                    <a:pt x="4941" y="571"/>
                  </a:cubicBezTo>
                  <a:cubicBezTo>
                    <a:pt x="5891" y="476"/>
                    <a:pt x="6841" y="476"/>
                    <a:pt x="7791" y="476"/>
                  </a:cubicBezTo>
                  <a:close/>
                  <a:moveTo>
                    <a:pt x="7277" y="1"/>
                  </a:moveTo>
                  <a:cubicBezTo>
                    <a:pt x="6490" y="1"/>
                    <a:pt x="5702" y="34"/>
                    <a:pt x="4909" y="96"/>
                  </a:cubicBezTo>
                  <a:cubicBezTo>
                    <a:pt x="3706" y="191"/>
                    <a:pt x="2091" y="254"/>
                    <a:pt x="1331" y="1363"/>
                  </a:cubicBezTo>
                  <a:cubicBezTo>
                    <a:pt x="856" y="2059"/>
                    <a:pt x="919" y="3009"/>
                    <a:pt x="1616" y="3579"/>
                  </a:cubicBezTo>
                  <a:cubicBezTo>
                    <a:pt x="1671" y="3616"/>
                    <a:pt x="1727" y="3632"/>
                    <a:pt x="1783" y="3632"/>
                  </a:cubicBezTo>
                  <a:cubicBezTo>
                    <a:pt x="1822" y="3632"/>
                    <a:pt x="1861" y="3624"/>
                    <a:pt x="1901" y="3611"/>
                  </a:cubicBezTo>
                  <a:cubicBezTo>
                    <a:pt x="2122" y="3706"/>
                    <a:pt x="2376" y="3801"/>
                    <a:pt x="2597" y="3896"/>
                  </a:cubicBezTo>
                  <a:cubicBezTo>
                    <a:pt x="2534" y="3928"/>
                    <a:pt x="2439" y="4023"/>
                    <a:pt x="2439" y="4118"/>
                  </a:cubicBezTo>
                  <a:cubicBezTo>
                    <a:pt x="2344" y="10293"/>
                    <a:pt x="2376" y="16469"/>
                    <a:pt x="2534" y="22644"/>
                  </a:cubicBezTo>
                  <a:cubicBezTo>
                    <a:pt x="2566" y="24639"/>
                    <a:pt x="2186" y="27521"/>
                    <a:pt x="3389" y="29231"/>
                  </a:cubicBezTo>
                  <a:cubicBezTo>
                    <a:pt x="4361" y="30557"/>
                    <a:pt x="6129" y="30786"/>
                    <a:pt x="7696" y="30786"/>
                  </a:cubicBezTo>
                  <a:cubicBezTo>
                    <a:pt x="7814" y="30786"/>
                    <a:pt x="7930" y="30785"/>
                    <a:pt x="8044" y="30783"/>
                  </a:cubicBezTo>
                  <a:cubicBezTo>
                    <a:pt x="9723" y="30720"/>
                    <a:pt x="11401" y="30403"/>
                    <a:pt x="12225" y="28756"/>
                  </a:cubicBezTo>
                  <a:cubicBezTo>
                    <a:pt x="13175" y="26824"/>
                    <a:pt x="12827" y="24227"/>
                    <a:pt x="12858" y="22169"/>
                  </a:cubicBezTo>
                  <a:cubicBezTo>
                    <a:pt x="12890" y="19319"/>
                    <a:pt x="12890" y="16437"/>
                    <a:pt x="12953" y="13555"/>
                  </a:cubicBezTo>
                  <a:cubicBezTo>
                    <a:pt x="12985" y="10483"/>
                    <a:pt x="13207" y="7380"/>
                    <a:pt x="12985" y="4308"/>
                  </a:cubicBezTo>
                  <a:cubicBezTo>
                    <a:pt x="14283" y="3833"/>
                    <a:pt x="15138" y="3041"/>
                    <a:pt x="14758" y="1584"/>
                  </a:cubicBezTo>
                  <a:cubicBezTo>
                    <a:pt x="14727" y="1521"/>
                    <a:pt x="14632" y="1426"/>
                    <a:pt x="14568" y="1426"/>
                  </a:cubicBezTo>
                  <a:cubicBezTo>
                    <a:pt x="14093" y="381"/>
                    <a:pt x="11940" y="381"/>
                    <a:pt x="10958" y="254"/>
                  </a:cubicBezTo>
                  <a:cubicBezTo>
                    <a:pt x="9724" y="81"/>
                    <a:pt x="8502" y="1"/>
                    <a:pt x="7277"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1"/>
            <p:cNvSpPr/>
            <p:nvPr/>
          </p:nvSpPr>
          <p:spPr>
            <a:xfrm>
              <a:off x="5837693" y="3612763"/>
              <a:ext cx="331658" cy="38540"/>
            </a:xfrm>
            <a:custGeom>
              <a:avLst/>
              <a:gdLst/>
              <a:ahLst/>
              <a:cxnLst/>
              <a:rect l="l" t="t" r="r" b="b"/>
              <a:pathLst>
                <a:path w="10559" h="1227" extrusionOk="0">
                  <a:moveTo>
                    <a:pt x="336" y="0"/>
                  </a:moveTo>
                  <a:cubicBezTo>
                    <a:pt x="102" y="0"/>
                    <a:pt x="0" y="374"/>
                    <a:pt x="287" y="488"/>
                  </a:cubicBezTo>
                  <a:cubicBezTo>
                    <a:pt x="1967" y="973"/>
                    <a:pt x="3699" y="1226"/>
                    <a:pt x="5413" y="1226"/>
                  </a:cubicBezTo>
                  <a:cubicBezTo>
                    <a:pt x="5605" y="1226"/>
                    <a:pt x="5796" y="1223"/>
                    <a:pt x="5987" y="1217"/>
                  </a:cubicBezTo>
                  <a:cubicBezTo>
                    <a:pt x="7507" y="1153"/>
                    <a:pt x="8964" y="900"/>
                    <a:pt x="10389" y="393"/>
                  </a:cubicBezTo>
                  <a:cubicBezTo>
                    <a:pt x="10558" y="309"/>
                    <a:pt x="10527" y="98"/>
                    <a:pt x="10361" y="98"/>
                  </a:cubicBezTo>
                  <a:cubicBezTo>
                    <a:pt x="10341" y="98"/>
                    <a:pt x="10318" y="101"/>
                    <a:pt x="10294" y="108"/>
                  </a:cubicBezTo>
                  <a:cubicBezTo>
                    <a:pt x="8632" y="492"/>
                    <a:pt x="6971" y="714"/>
                    <a:pt x="5309" y="714"/>
                  </a:cubicBezTo>
                  <a:cubicBezTo>
                    <a:pt x="3677" y="714"/>
                    <a:pt x="2045" y="500"/>
                    <a:pt x="413" y="13"/>
                  </a:cubicBezTo>
                  <a:cubicBezTo>
                    <a:pt x="386" y="4"/>
                    <a:pt x="360" y="0"/>
                    <a:pt x="336"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1"/>
            <p:cNvSpPr/>
            <p:nvPr/>
          </p:nvSpPr>
          <p:spPr>
            <a:xfrm>
              <a:off x="5844697" y="3329256"/>
              <a:ext cx="177843" cy="153312"/>
            </a:xfrm>
            <a:custGeom>
              <a:avLst/>
              <a:gdLst/>
              <a:ahLst/>
              <a:cxnLst/>
              <a:rect l="l" t="t" r="r" b="b"/>
              <a:pathLst>
                <a:path w="5662" h="4881" extrusionOk="0">
                  <a:moveTo>
                    <a:pt x="2597" y="394"/>
                  </a:moveTo>
                  <a:cubicBezTo>
                    <a:pt x="3706" y="615"/>
                    <a:pt x="4624" y="1375"/>
                    <a:pt x="4466" y="2642"/>
                  </a:cubicBezTo>
                  <a:cubicBezTo>
                    <a:pt x="4346" y="3632"/>
                    <a:pt x="3629" y="4423"/>
                    <a:pt x="2666" y="4423"/>
                  </a:cubicBezTo>
                  <a:cubicBezTo>
                    <a:pt x="2612" y="4423"/>
                    <a:pt x="2557" y="4421"/>
                    <a:pt x="2502" y="4416"/>
                  </a:cubicBezTo>
                  <a:cubicBezTo>
                    <a:pt x="1457" y="4384"/>
                    <a:pt x="475" y="3434"/>
                    <a:pt x="507" y="2389"/>
                  </a:cubicBezTo>
                  <a:cubicBezTo>
                    <a:pt x="602" y="1249"/>
                    <a:pt x="1584" y="520"/>
                    <a:pt x="2597" y="394"/>
                  </a:cubicBezTo>
                  <a:close/>
                  <a:moveTo>
                    <a:pt x="2574" y="0"/>
                  </a:moveTo>
                  <a:cubicBezTo>
                    <a:pt x="1370" y="0"/>
                    <a:pt x="265" y="1018"/>
                    <a:pt x="95" y="2262"/>
                  </a:cubicBezTo>
                  <a:cubicBezTo>
                    <a:pt x="0" y="3561"/>
                    <a:pt x="1109" y="4701"/>
                    <a:pt x="2376" y="4859"/>
                  </a:cubicBezTo>
                  <a:cubicBezTo>
                    <a:pt x="2489" y="4874"/>
                    <a:pt x="2599" y="4881"/>
                    <a:pt x="2705" y="4881"/>
                  </a:cubicBezTo>
                  <a:cubicBezTo>
                    <a:pt x="5321" y="4881"/>
                    <a:pt x="5662" y="540"/>
                    <a:pt x="3136" y="235"/>
                  </a:cubicBezTo>
                  <a:cubicBezTo>
                    <a:pt x="3136" y="172"/>
                    <a:pt x="3072" y="45"/>
                    <a:pt x="3009" y="45"/>
                  </a:cubicBezTo>
                  <a:cubicBezTo>
                    <a:pt x="2864" y="15"/>
                    <a:pt x="2718" y="0"/>
                    <a:pt x="2574"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1"/>
            <p:cNvSpPr/>
            <p:nvPr/>
          </p:nvSpPr>
          <p:spPr>
            <a:xfrm>
              <a:off x="5760141" y="3551482"/>
              <a:ext cx="461570" cy="934353"/>
            </a:xfrm>
            <a:custGeom>
              <a:avLst/>
              <a:gdLst/>
              <a:ahLst/>
              <a:cxnLst/>
              <a:rect l="l" t="t" r="r" b="b"/>
              <a:pathLst>
                <a:path w="14695" h="29747" extrusionOk="0">
                  <a:moveTo>
                    <a:pt x="9372" y="757"/>
                  </a:moveTo>
                  <a:cubicBezTo>
                    <a:pt x="9383" y="757"/>
                    <a:pt x="9394" y="758"/>
                    <a:pt x="9406" y="761"/>
                  </a:cubicBezTo>
                  <a:cubicBezTo>
                    <a:pt x="9913" y="951"/>
                    <a:pt x="10388" y="1078"/>
                    <a:pt x="10926" y="1109"/>
                  </a:cubicBezTo>
                  <a:cubicBezTo>
                    <a:pt x="11021" y="1109"/>
                    <a:pt x="11021" y="1299"/>
                    <a:pt x="10926" y="1299"/>
                  </a:cubicBezTo>
                  <a:cubicBezTo>
                    <a:pt x="10356" y="1299"/>
                    <a:pt x="9818" y="1236"/>
                    <a:pt x="9311" y="983"/>
                  </a:cubicBezTo>
                  <a:cubicBezTo>
                    <a:pt x="9194" y="924"/>
                    <a:pt x="9239" y="757"/>
                    <a:pt x="9372" y="757"/>
                  </a:cubicBezTo>
                  <a:close/>
                  <a:moveTo>
                    <a:pt x="2831" y="1895"/>
                  </a:moveTo>
                  <a:cubicBezTo>
                    <a:pt x="2848" y="1895"/>
                    <a:pt x="2865" y="1897"/>
                    <a:pt x="2882" y="1901"/>
                  </a:cubicBezTo>
                  <a:cubicBezTo>
                    <a:pt x="4544" y="2380"/>
                    <a:pt x="6198" y="2602"/>
                    <a:pt x="7856" y="2602"/>
                  </a:cubicBezTo>
                  <a:cubicBezTo>
                    <a:pt x="9484" y="2602"/>
                    <a:pt x="11116" y="2388"/>
                    <a:pt x="12763" y="1996"/>
                  </a:cubicBezTo>
                  <a:cubicBezTo>
                    <a:pt x="12953" y="1996"/>
                    <a:pt x="13017" y="2281"/>
                    <a:pt x="12858" y="2313"/>
                  </a:cubicBezTo>
                  <a:cubicBezTo>
                    <a:pt x="11433" y="2819"/>
                    <a:pt x="9913" y="3041"/>
                    <a:pt x="8456" y="3136"/>
                  </a:cubicBezTo>
                  <a:cubicBezTo>
                    <a:pt x="8215" y="3148"/>
                    <a:pt x="7973" y="3154"/>
                    <a:pt x="7731" y="3154"/>
                  </a:cubicBezTo>
                  <a:cubicBezTo>
                    <a:pt x="6066" y="3154"/>
                    <a:pt x="4387" y="2874"/>
                    <a:pt x="2756" y="2376"/>
                  </a:cubicBezTo>
                  <a:cubicBezTo>
                    <a:pt x="2488" y="2317"/>
                    <a:pt x="2583" y="1895"/>
                    <a:pt x="2831" y="1895"/>
                  </a:cubicBezTo>
                  <a:close/>
                  <a:moveTo>
                    <a:pt x="9796" y="5234"/>
                  </a:moveTo>
                  <a:cubicBezTo>
                    <a:pt x="9946" y="5234"/>
                    <a:pt x="10094" y="5270"/>
                    <a:pt x="10230" y="5353"/>
                  </a:cubicBezTo>
                  <a:cubicBezTo>
                    <a:pt x="10293" y="5384"/>
                    <a:pt x="10293" y="5448"/>
                    <a:pt x="10293" y="5480"/>
                  </a:cubicBezTo>
                  <a:lnTo>
                    <a:pt x="10325" y="5480"/>
                  </a:lnTo>
                  <a:cubicBezTo>
                    <a:pt x="10342" y="5427"/>
                    <a:pt x="10379" y="5404"/>
                    <a:pt x="10419" y="5404"/>
                  </a:cubicBezTo>
                  <a:cubicBezTo>
                    <a:pt x="10451" y="5404"/>
                    <a:pt x="10486" y="5419"/>
                    <a:pt x="10515" y="5448"/>
                  </a:cubicBezTo>
                  <a:cubicBezTo>
                    <a:pt x="11085" y="5765"/>
                    <a:pt x="11148" y="6493"/>
                    <a:pt x="10926" y="7031"/>
                  </a:cubicBezTo>
                  <a:cubicBezTo>
                    <a:pt x="10732" y="7463"/>
                    <a:pt x="10332" y="7688"/>
                    <a:pt x="9897" y="7688"/>
                  </a:cubicBezTo>
                  <a:cubicBezTo>
                    <a:pt x="9693" y="7688"/>
                    <a:pt x="9482" y="7639"/>
                    <a:pt x="9280" y="7538"/>
                  </a:cubicBezTo>
                  <a:cubicBezTo>
                    <a:pt x="8710" y="7348"/>
                    <a:pt x="8361" y="6651"/>
                    <a:pt x="8615" y="6018"/>
                  </a:cubicBezTo>
                  <a:cubicBezTo>
                    <a:pt x="8808" y="5607"/>
                    <a:pt x="9314" y="5234"/>
                    <a:pt x="9796" y="5234"/>
                  </a:cubicBezTo>
                  <a:close/>
                  <a:moveTo>
                    <a:pt x="5923" y="6907"/>
                  </a:moveTo>
                  <a:cubicBezTo>
                    <a:pt x="6029" y="6907"/>
                    <a:pt x="6135" y="6917"/>
                    <a:pt x="6239" y="6936"/>
                  </a:cubicBezTo>
                  <a:cubicBezTo>
                    <a:pt x="6271" y="6936"/>
                    <a:pt x="6271" y="7031"/>
                    <a:pt x="6239" y="7031"/>
                  </a:cubicBezTo>
                  <a:cubicBezTo>
                    <a:pt x="6151" y="7018"/>
                    <a:pt x="6064" y="7012"/>
                    <a:pt x="5978" y="7012"/>
                  </a:cubicBezTo>
                  <a:cubicBezTo>
                    <a:pt x="5227" y="7012"/>
                    <a:pt x="4563" y="7493"/>
                    <a:pt x="4308" y="8203"/>
                  </a:cubicBezTo>
                  <a:cubicBezTo>
                    <a:pt x="4294" y="8259"/>
                    <a:pt x="4255" y="8284"/>
                    <a:pt x="4220" y="8284"/>
                  </a:cubicBezTo>
                  <a:cubicBezTo>
                    <a:pt x="4174" y="8284"/>
                    <a:pt x="4131" y="8242"/>
                    <a:pt x="4149" y="8171"/>
                  </a:cubicBezTo>
                  <a:cubicBezTo>
                    <a:pt x="4399" y="7393"/>
                    <a:pt x="5162" y="6907"/>
                    <a:pt x="5923" y="6907"/>
                  </a:cubicBezTo>
                  <a:close/>
                  <a:moveTo>
                    <a:pt x="7126" y="7855"/>
                  </a:moveTo>
                  <a:cubicBezTo>
                    <a:pt x="8203" y="8013"/>
                    <a:pt x="9026" y="9090"/>
                    <a:pt x="8868" y="10198"/>
                  </a:cubicBezTo>
                  <a:cubicBezTo>
                    <a:pt x="8722" y="11161"/>
                    <a:pt x="7796" y="11990"/>
                    <a:pt x="6784" y="11990"/>
                  </a:cubicBezTo>
                  <a:cubicBezTo>
                    <a:pt x="6698" y="11990"/>
                    <a:pt x="6611" y="11984"/>
                    <a:pt x="6524" y="11972"/>
                  </a:cubicBezTo>
                  <a:cubicBezTo>
                    <a:pt x="5448" y="11845"/>
                    <a:pt x="4593" y="10768"/>
                    <a:pt x="4719" y="9723"/>
                  </a:cubicBezTo>
                  <a:cubicBezTo>
                    <a:pt x="4777" y="8704"/>
                    <a:pt x="5666" y="7899"/>
                    <a:pt x="6670" y="7899"/>
                  </a:cubicBezTo>
                  <a:cubicBezTo>
                    <a:pt x="6758" y="7899"/>
                    <a:pt x="6847" y="7905"/>
                    <a:pt x="6936" y="7918"/>
                  </a:cubicBezTo>
                  <a:cubicBezTo>
                    <a:pt x="6968" y="7886"/>
                    <a:pt x="7031" y="7855"/>
                    <a:pt x="7126" y="7855"/>
                  </a:cubicBezTo>
                  <a:close/>
                  <a:moveTo>
                    <a:pt x="3823" y="12745"/>
                  </a:moveTo>
                  <a:cubicBezTo>
                    <a:pt x="3876" y="12745"/>
                    <a:pt x="3925" y="12760"/>
                    <a:pt x="3959" y="12795"/>
                  </a:cubicBezTo>
                  <a:lnTo>
                    <a:pt x="4023" y="12795"/>
                  </a:lnTo>
                  <a:cubicBezTo>
                    <a:pt x="4624" y="12922"/>
                    <a:pt x="5068" y="13238"/>
                    <a:pt x="5543" y="13587"/>
                  </a:cubicBezTo>
                  <a:cubicBezTo>
                    <a:pt x="6049" y="13967"/>
                    <a:pt x="6398" y="14252"/>
                    <a:pt x="7063" y="14378"/>
                  </a:cubicBezTo>
                  <a:cubicBezTo>
                    <a:pt x="7216" y="14409"/>
                    <a:pt x="7354" y="14423"/>
                    <a:pt x="7481" y="14423"/>
                  </a:cubicBezTo>
                  <a:cubicBezTo>
                    <a:pt x="8144" y="14423"/>
                    <a:pt x="8510" y="14038"/>
                    <a:pt x="9121" y="13587"/>
                  </a:cubicBezTo>
                  <a:cubicBezTo>
                    <a:pt x="9717" y="13172"/>
                    <a:pt x="10335" y="12800"/>
                    <a:pt x="10973" y="12800"/>
                  </a:cubicBezTo>
                  <a:cubicBezTo>
                    <a:pt x="11115" y="12800"/>
                    <a:pt x="11258" y="12818"/>
                    <a:pt x="11401" y="12858"/>
                  </a:cubicBezTo>
                  <a:cubicBezTo>
                    <a:pt x="11401" y="12840"/>
                    <a:pt x="11426" y="12830"/>
                    <a:pt x="11460" y="12830"/>
                  </a:cubicBezTo>
                  <a:cubicBezTo>
                    <a:pt x="11543" y="12830"/>
                    <a:pt x="11686" y="12891"/>
                    <a:pt x="11686" y="13048"/>
                  </a:cubicBezTo>
                  <a:lnTo>
                    <a:pt x="11686" y="13112"/>
                  </a:lnTo>
                  <a:lnTo>
                    <a:pt x="11718" y="13112"/>
                  </a:lnTo>
                  <a:cubicBezTo>
                    <a:pt x="11813" y="13175"/>
                    <a:pt x="11781" y="13302"/>
                    <a:pt x="11718" y="13365"/>
                  </a:cubicBezTo>
                  <a:cubicBezTo>
                    <a:pt x="11813" y="15455"/>
                    <a:pt x="11908" y="17640"/>
                    <a:pt x="11876" y="19762"/>
                  </a:cubicBezTo>
                  <a:cubicBezTo>
                    <a:pt x="11845" y="21282"/>
                    <a:pt x="11781" y="22739"/>
                    <a:pt x="11686" y="24196"/>
                  </a:cubicBezTo>
                  <a:cubicBezTo>
                    <a:pt x="11496" y="26539"/>
                    <a:pt x="10515" y="28408"/>
                    <a:pt x="7981" y="28503"/>
                  </a:cubicBezTo>
                  <a:cubicBezTo>
                    <a:pt x="7828" y="28512"/>
                    <a:pt x="7676" y="28516"/>
                    <a:pt x="7525" y="28516"/>
                  </a:cubicBezTo>
                  <a:cubicBezTo>
                    <a:pt x="5502" y="28516"/>
                    <a:pt x="3805" y="27698"/>
                    <a:pt x="3864" y="25399"/>
                  </a:cubicBezTo>
                  <a:cubicBezTo>
                    <a:pt x="3959" y="21219"/>
                    <a:pt x="4054" y="17229"/>
                    <a:pt x="3516" y="13080"/>
                  </a:cubicBezTo>
                  <a:lnTo>
                    <a:pt x="3516" y="13017"/>
                  </a:lnTo>
                  <a:cubicBezTo>
                    <a:pt x="3516" y="12856"/>
                    <a:pt x="3683" y="12745"/>
                    <a:pt x="3823" y="12745"/>
                  </a:cubicBezTo>
                  <a:close/>
                  <a:moveTo>
                    <a:pt x="7791" y="1"/>
                  </a:moveTo>
                  <a:cubicBezTo>
                    <a:pt x="6841" y="1"/>
                    <a:pt x="5891" y="1"/>
                    <a:pt x="4941" y="96"/>
                  </a:cubicBezTo>
                  <a:cubicBezTo>
                    <a:pt x="4054" y="159"/>
                    <a:pt x="1" y="698"/>
                    <a:pt x="1901" y="2693"/>
                  </a:cubicBezTo>
                  <a:lnTo>
                    <a:pt x="1964" y="2693"/>
                  </a:lnTo>
                  <a:lnTo>
                    <a:pt x="2566" y="2946"/>
                  </a:lnTo>
                  <a:cubicBezTo>
                    <a:pt x="3579" y="3294"/>
                    <a:pt x="4624" y="3579"/>
                    <a:pt x="5701" y="3864"/>
                  </a:cubicBezTo>
                  <a:cubicBezTo>
                    <a:pt x="5859" y="3896"/>
                    <a:pt x="5796" y="4118"/>
                    <a:pt x="5638" y="4118"/>
                  </a:cubicBezTo>
                  <a:cubicBezTo>
                    <a:pt x="4751" y="4086"/>
                    <a:pt x="3864" y="3864"/>
                    <a:pt x="3041" y="3579"/>
                  </a:cubicBezTo>
                  <a:lnTo>
                    <a:pt x="3041" y="3643"/>
                  </a:lnTo>
                  <a:cubicBezTo>
                    <a:pt x="2977" y="6778"/>
                    <a:pt x="2977" y="9913"/>
                    <a:pt x="2977" y="13048"/>
                  </a:cubicBezTo>
                  <a:cubicBezTo>
                    <a:pt x="2977" y="14727"/>
                    <a:pt x="2977" y="16437"/>
                    <a:pt x="3009" y="18115"/>
                  </a:cubicBezTo>
                  <a:cubicBezTo>
                    <a:pt x="3041" y="20586"/>
                    <a:pt x="3072" y="23119"/>
                    <a:pt x="3199" y="25653"/>
                  </a:cubicBezTo>
                  <a:cubicBezTo>
                    <a:pt x="3262" y="27173"/>
                    <a:pt x="3484" y="28629"/>
                    <a:pt x="4973" y="29295"/>
                  </a:cubicBezTo>
                  <a:cubicBezTo>
                    <a:pt x="5761" y="29662"/>
                    <a:pt x="6636" y="29747"/>
                    <a:pt x="7491" y="29747"/>
                  </a:cubicBezTo>
                  <a:cubicBezTo>
                    <a:pt x="7666" y="29747"/>
                    <a:pt x="7840" y="29743"/>
                    <a:pt x="8013" y="29738"/>
                  </a:cubicBezTo>
                  <a:cubicBezTo>
                    <a:pt x="9343" y="29706"/>
                    <a:pt x="10800" y="29548"/>
                    <a:pt x="11560" y="28313"/>
                  </a:cubicBezTo>
                  <a:cubicBezTo>
                    <a:pt x="12161" y="27394"/>
                    <a:pt x="12193" y="26254"/>
                    <a:pt x="12256" y="25178"/>
                  </a:cubicBezTo>
                  <a:cubicBezTo>
                    <a:pt x="12351" y="23372"/>
                    <a:pt x="12351" y="21536"/>
                    <a:pt x="12351" y="19731"/>
                  </a:cubicBezTo>
                  <a:cubicBezTo>
                    <a:pt x="12351" y="19255"/>
                    <a:pt x="12351" y="18780"/>
                    <a:pt x="12383" y="18305"/>
                  </a:cubicBezTo>
                  <a:cubicBezTo>
                    <a:pt x="12415" y="15930"/>
                    <a:pt x="12510" y="13555"/>
                    <a:pt x="12541" y="11212"/>
                  </a:cubicBezTo>
                  <a:cubicBezTo>
                    <a:pt x="12573" y="8805"/>
                    <a:pt x="12478" y="6335"/>
                    <a:pt x="12700" y="3928"/>
                  </a:cubicBezTo>
                  <a:lnTo>
                    <a:pt x="12700" y="3928"/>
                  </a:lnTo>
                  <a:cubicBezTo>
                    <a:pt x="11619" y="4237"/>
                    <a:pt x="10314" y="4334"/>
                    <a:pt x="9223" y="4334"/>
                  </a:cubicBezTo>
                  <a:cubicBezTo>
                    <a:pt x="8525" y="4334"/>
                    <a:pt x="7914" y="4294"/>
                    <a:pt x="7506" y="4244"/>
                  </a:cubicBezTo>
                  <a:cubicBezTo>
                    <a:pt x="7348" y="4244"/>
                    <a:pt x="7348" y="4054"/>
                    <a:pt x="7506" y="4023"/>
                  </a:cubicBezTo>
                  <a:cubicBezTo>
                    <a:pt x="7791" y="3959"/>
                    <a:pt x="8108" y="3959"/>
                    <a:pt x="8520" y="3928"/>
                  </a:cubicBezTo>
                  <a:cubicBezTo>
                    <a:pt x="10800" y="3864"/>
                    <a:pt x="14695" y="3801"/>
                    <a:pt x="14378" y="1173"/>
                  </a:cubicBezTo>
                  <a:cubicBezTo>
                    <a:pt x="14315" y="1173"/>
                    <a:pt x="14315" y="1109"/>
                    <a:pt x="14347" y="1078"/>
                  </a:cubicBezTo>
                  <a:cubicBezTo>
                    <a:pt x="13682" y="476"/>
                    <a:pt x="12225" y="444"/>
                    <a:pt x="11433" y="317"/>
                  </a:cubicBezTo>
                  <a:cubicBezTo>
                    <a:pt x="10198" y="127"/>
                    <a:pt x="9026" y="64"/>
                    <a:pt x="7791" y="1"/>
                  </a:cubicBezTo>
                  <a:close/>
                </a:path>
              </a:pathLst>
            </a:custGeom>
            <a:solidFill>
              <a:srgbClr val="DDF0FA"/>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1"/>
            <p:cNvSpPr/>
            <p:nvPr/>
          </p:nvSpPr>
          <p:spPr>
            <a:xfrm>
              <a:off x="5868883" y="3952054"/>
              <a:ext cx="264315" cy="493137"/>
            </a:xfrm>
            <a:custGeom>
              <a:avLst/>
              <a:gdLst/>
              <a:ahLst/>
              <a:cxnLst/>
              <a:rect l="l" t="t" r="r" b="b"/>
              <a:pathLst>
                <a:path w="8415" h="15700" extrusionOk="0">
                  <a:moveTo>
                    <a:pt x="7551" y="511"/>
                  </a:moveTo>
                  <a:cubicBezTo>
                    <a:pt x="7666" y="511"/>
                    <a:pt x="7785" y="523"/>
                    <a:pt x="7908" y="549"/>
                  </a:cubicBezTo>
                  <a:cubicBezTo>
                    <a:pt x="7908" y="3241"/>
                    <a:pt x="7939" y="5901"/>
                    <a:pt x="7844" y="8593"/>
                  </a:cubicBezTo>
                  <a:cubicBezTo>
                    <a:pt x="7719" y="11451"/>
                    <a:pt x="7967" y="15276"/>
                    <a:pt x="4108" y="15276"/>
                  </a:cubicBezTo>
                  <a:cubicBezTo>
                    <a:pt x="4076" y="15276"/>
                    <a:pt x="4045" y="15275"/>
                    <a:pt x="4012" y="15275"/>
                  </a:cubicBezTo>
                  <a:cubicBezTo>
                    <a:pt x="2112" y="15243"/>
                    <a:pt x="814" y="14483"/>
                    <a:pt x="846" y="12425"/>
                  </a:cubicBezTo>
                  <a:cubicBezTo>
                    <a:pt x="877" y="11063"/>
                    <a:pt x="1036" y="9669"/>
                    <a:pt x="1036" y="8276"/>
                  </a:cubicBezTo>
                  <a:cubicBezTo>
                    <a:pt x="1099" y="5711"/>
                    <a:pt x="877" y="3146"/>
                    <a:pt x="529" y="612"/>
                  </a:cubicBezTo>
                  <a:lnTo>
                    <a:pt x="529" y="612"/>
                  </a:lnTo>
                  <a:cubicBezTo>
                    <a:pt x="1637" y="1119"/>
                    <a:pt x="2587" y="2386"/>
                    <a:pt x="3854" y="2386"/>
                  </a:cubicBezTo>
                  <a:cubicBezTo>
                    <a:pt x="5319" y="2356"/>
                    <a:pt x="6134" y="511"/>
                    <a:pt x="7551" y="511"/>
                  </a:cubicBezTo>
                  <a:close/>
                  <a:moveTo>
                    <a:pt x="259" y="1"/>
                  </a:moveTo>
                  <a:cubicBezTo>
                    <a:pt x="138" y="1"/>
                    <a:pt x="1" y="93"/>
                    <a:pt x="22" y="200"/>
                  </a:cubicBezTo>
                  <a:lnTo>
                    <a:pt x="22" y="232"/>
                  </a:lnTo>
                  <a:cubicBezTo>
                    <a:pt x="561" y="4381"/>
                    <a:pt x="465" y="8403"/>
                    <a:pt x="370" y="12551"/>
                  </a:cubicBezTo>
                  <a:cubicBezTo>
                    <a:pt x="312" y="14880"/>
                    <a:pt x="2009" y="15700"/>
                    <a:pt x="4032" y="15700"/>
                  </a:cubicBezTo>
                  <a:cubicBezTo>
                    <a:pt x="4182" y="15700"/>
                    <a:pt x="4334" y="15695"/>
                    <a:pt x="4487" y="15686"/>
                  </a:cubicBezTo>
                  <a:cubicBezTo>
                    <a:pt x="7021" y="15560"/>
                    <a:pt x="8003" y="13691"/>
                    <a:pt x="8161" y="11379"/>
                  </a:cubicBezTo>
                  <a:cubicBezTo>
                    <a:pt x="8288" y="9891"/>
                    <a:pt x="8319" y="8434"/>
                    <a:pt x="8383" y="6946"/>
                  </a:cubicBezTo>
                  <a:cubicBezTo>
                    <a:pt x="8414" y="4792"/>
                    <a:pt x="8319" y="2607"/>
                    <a:pt x="8224" y="517"/>
                  </a:cubicBezTo>
                  <a:cubicBezTo>
                    <a:pt x="8288" y="485"/>
                    <a:pt x="8319" y="359"/>
                    <a:pt x="8224" y="295"/>
                  </a:cubicBezTo>
                  <a:lnTo>
                    <a:pt x="8161" y="295"/>
                  </a:lnTo>
                  <a:lnTo>
                    <a:pt x="8161" y="200"/>
                  </a:lnTo>
                  <a:cubicBezTo>
                    <a:pt x="8161" y="101"/>
                    <a:pt x="8092" y="54"/>
                    <a:pt x="8017" y="54"/>
                  </a:cubicBezTo>
                  <a:cubicBezTo>
                    <a:pt x="7948" y="54"/>
                    <a:pt x="7875" y="93"/>
                    <a:pt x="7844" y="169"/>
                  </a:cubicBezTo>
                  <a:cubicBezTo>
                    <a:pt x="7686" y="118"/>
                    <a:pt x="7530" y="95"/>
                    <a:pt x="7376" y="95"/>
                  </a:cubicBezTo>
                  <a:cubicBezTo>
                    <a:pt x="6761" y="95"/>
                    <a:pt x="6179" y="460"/>
                    <a:pt x="5596" y="865"/>
                  </a:cubicBezTo>
                  <a:cubicBezTo>
                    <a:pt x="4972" y="1333"/>
                    <a:pt x="4626" y="1715"/>
                    <a:pt x="3997" y="1715"/>
                  </a:cubicBezTo>
                  <a:cubicBezTo>
                    <a:pt x="3859" y="1715"/>
                    <a:pt x="3708" y="1697"/>
                    <a:pt x="3537" y="1657"/>
                  </a:cubicBezTo>
                  <a:cubicBezTo>
                    <a:pt x="2872" y="1562"/>
                    <a:pt x="2492" y="1277"/>
                    <a:pt x="1986" y="865"/>
                  </a:cubicBezTo>
                  <a:cubicBezTo>
                    <a:pt x="1511" y="517"/>
                    <a:pt x="1099" y="200"/>
                    <a:pt x="497" y="74"/>
                  </a:cubicBezTo>
                  <a:lnTo>
                    <a:pt x="402" y="74"/>
                  </a:lnTo>
                  <a:cubicBezTo>
                    <a:pt x="371" y="22"/>
                    <a:pt x="317" y="1"/>
                    <a:pt x="259"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1"/>
            <p:cNvSpPr/>
            <p:nvPr/>
          </p:nvSpPr>
          <p:spPr>
            <a:xfrm>
              <a:off x="5889896" y="3768431"/>
              <a:ext cx="69228" cy="43252"/>
            </a:xfrm>
            <a:custGeom>
              <a:avLst/>
              <a:gdLst/>
              <a:ahLst/>
              <a:cxnLst/>
              <a:rect l="l" t="t" r="r" b="b"/>
              <a:pathLst>
                <a:path w="2204" h="1377" extrusionOk="0">
                  <a:moveTo>
                    <a:pt x="1792" y="0"/>
                  </a:moveTo>
                  <a:cubicBezTo>
                    <a:pt x="1031" y="0"/>
                    <a:pt x="268" y="486"/>
                    <a:pt x="18" y="1264"/>
                  </a:cubicBezTo>
                  <a:cubicBezTo>
                    <a:pt x="0" y="1335"/>
                    <a:pt x="43" y="1377"/>
                    <a:pt x="89" y="1377"/>
                  </a:cubicBezTo>
                  <a:cubicBezTo>
                    <a:pt x="124" y="1377"/>
                    <a:pt x="163" y="1352"/>
                    <a:pt x="177" y="1296"/>
                  </a:cubicBezTo>
                  <a:cubicBezTo>
                    <a:pt x="461" y="586"/>
                    <a:pt x="1102" y="105"/>
                    <a:pt x="1848" y="105"/>
                  </a:cubicBezTo>
                  <a:cubicBezTo>
                    <a:pt x="1933" y="105"/>
                    <a:pt x="2020" y="111"/>
                    <a:pt x="2108" y="124"/>
                  </a:cubicBezTo>
                  <a:cubicBezTo>
                    <a:pt x="2172" y="124"/>
                    <a:pt x="2203" y="29"/>
                    <a:pt x="2108" y="29"/>
                  </a:cubicBezTo>
                  <a:cubicBezTo>
                    <a:pt x="2004" y="10"/>
                    <a:pt x="1898" y="0"/>
                    <a:pt x="1792"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1"/>
            <p:cNvSpPr/>
            <p:nvPr/>
          </p:nvSpPr>
          <p:spPr>
            <a:xfrm>
              <a:off x="5886472" y="3968261"/>
              <a:ext cx="233628" cy="462638"/>
            </a:xfrm>
            <a:custGeom>
              <a:avLst/>
              <a:gdLst/>
              <a:ahLst/>
              <a:cxnLst/>
              <a:rect l="l" t="t" r="r" b="b"/>
              <a:pathLst>
                <a:path w="7438" h="14729" extrusionOk="0">
                  <a:moveTo>
                    <a:pt x="5416" y="12001"/>
                  </a:moveTo>
                  <a:cubicBezTo>
                    <a:pt x="5458" y="12001"/>
                    <a:pt x="5499" y="12028"/>
                    <a:pt x="5479" y="12067"/>
                  </a:cubicBezTo>
                  <a:cubicBezTo>
                    <a:pt x="5226" y="12764"/>
                    <a:pt x="4719" y="13302"/>
                    <a:pt x="4181" y="13714"/>
                  </a:cubicBezTo>
                  <a:cubicBezTo>
                    <a:pt x="4163" y="13722"/>
                    <a:pt x="4146" y="13726"/>
                    <a:pt x="4129" y="13726"/>
                  </a:cubicBezTo>
                  <a:cubicBezTo>
                    <a:pt x="4024" y="13726"/>
                    <a:pt x="3945" y="13574"/>
                    <a:pt x="4054" y="13492"/>
                  </a:cubicBezTo>
                  <a:cubicBezTo>
                    <a:pt x="4656" y="13144"/>
                    <a:pt x="5068" y="12637"/>
                    <a:pt x="5353" y="12035"/>
                  </a:cubicBezTo>
                  <a:cubicBezTo>
                    <a:pt x="5365" y="12011"/>
                    <a:pt x="5391" y="12001"/>
                    <a:pt x="5416" y="12001"/>
                  </a:cubicBezTo>
                  <a:close/>
                  <a:moveTo>
                    <a:pt x="7054" y="1"/>
                  </a:moveTo>
                  <a:cubicBezTo>
                    <a:pt x="5642" y="1"/>
                    <a:pt x="4799" y="1840"/>
                    <a:pt x="3326" y="1870"/>
                  </a:cubicBezTo>
                  <a:cubicBezTo>
                    <a:pt x="2027" y="1870"/>
                    <a:pt x="1109" y="603"/>
                    <a:pt x="1" y="96"/>
                  </a:cubicBezTo>
                  <a:lnTo>
                    <a:pt x="1" y="96"/>
                  </a:lnTo>
                  <a:cubicBezTo>
                    <a:pt x="349" y="2630"/>
                    <a:pt x="539" y="5195"/>
                    <a:pt x="539" y="7760"/>
                  </a:cubicBezTo>
                  <a:cubicBezTo>
                    <a:pt x="476" y="9153"/>
                    <a:pt x="317" y="10547"/>
                    <a:pt x="381" y="11877"/>
                  </a:cubicBezTo>
                  <a:cubicBezTo>
                    <a:pt x="317" y="13967"/>
                    <a:pt x="1647" y="14695"/>
                    <a:pt x="3547" y="14727"/>
                  </a:cubicBezTo>
                  <a:cubicBezTo>
                    <a:pt x="3594" y="14728"/>
                    <a:pt x="3640" y="14729"/>
                    <a:pt x="3686" y="14729"/>
                  </a:cubicBezTo>
                  <a:cubicBezTo>
                    <a:pt x="7437" y="14729"/>
                    <a:pt x="7223" y="10893"/>
                    <a:pt x="7348" y="8077"/>
                  </a:cubicBezTo>
                  <a:cubicBezTo>
                    <a:pt x="7411" y="5416"/>
                    <a:pt x="7379" y="2725"/>
                    <a:pt x="7379" y="33"/>
                  </a:cubicBezTo>
                  <a:cubicBezTo>
                    <a:pt x="7267" y="11"/>
                    <a:pt x="7159" y="1"/>
                    <a:pt x="7054" y="1"/>
                  </a:cubicBezTo>
                  <a:close/>
                </a:path>
              </a:pathLst>
            </a:custGeom>
            <a:solidFill>
              <a:srgbClr val="79C8CF"/>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1"/>
            <p:cNvSpPr/>
            <p:nvPr/>
          </p:nvSpPr>
          <p:spPr>
            <a:xfrm>
              <a:off x="5903371" y="3798176"/>
              <a:ext cx="139303" cy="129943"/>
            </a:xfrm>
            <a:custGeom>
              <a:avLst/>
              <a:gdLst/>
              <a:ahLst/>
              <a:cxnLst/>
              <a:rect l="l" t="t" r="r" b="b"/>
              <a:pathLst>
                <a:path w="4435" h="4137" extrusionOk="0">
                  <a:moveTo>
                    <a:pt x="2313" y="349"/>
                  </a:moveTo>
                  <a:cubicBezTo>
                    <a:pt x="2313" y="381"/>
                    <a:pt x="2376" y="444"/>
                    <a:pt x="2439" y="444"/>
                  </a:cubicBezTo>
                  <a:cubicBezTo>
                    <a:pt x="3263" y="634"/>
                    <a:pt x="4023" y="1457"/>
                    <a:pt x="3801" y="2408"/>
                  </a:cubicBezTo>
                  <a:cubicBezTo>
                    <a:pt x="3604" y="3113"/>
                    <a:pt x="2903" y="3668"/>
                    <a:pt x="2147" y="3668"/>
                  </a:cubicBezTo>
                  <a:cubicBezTo>
                    <a:pt x="2055" y="3668"/>
                    <a:pt x="1962" y="3660"/>
                    <a:pt x="1869" y="3643"/>
                  </a:cubicBezTo>
                  <a:cubicBezTo>
                    <a:pt x="1046" y="3484"/>
                    <a:pt x="476" y="2534"/>
                    <a:pt x="666" y="1711"/>
                  </a:cubicBezTo>
                  <a:cubicBezTo>
                    <a:pt x="888" y="919"/>
                    <a:pt x="1584" y="476"/>
                    <a:pt x="2313" y="349"/>
                  </a:cubicBezTo>
                  <a:close/>
                  <a:moveTo>
                    <a:pt x="2534" y="1"/>
                  </a:moveTo>
                  <a:cubicBezTo>
                    <a:pt x="2439" y="1"/>
                    <a:pt x="2376" y="32"/>
                    <a:pt x="2313" y="64"/>
                  </a:cubicBezTo>
                  <a:cubicBezTo>
                    <a:pt x="2229" y="51"/>
                    <a:pt x="2144" y="45"/>
                    <a:pt x="2061" y="45"/>
                  </a:cubicBezTo>
                  <a:cubicBezTo>
                    <a:pt x="1105" y="45"/>
                    <a:pt x="212" y="850"/>
                    <a:pt x="96" y="1869"/>
                  </a:cubicBezTo>
                  <a:cubicBezTo>
                    <a:pt x="1" y="2914"/>
                    <a:pt x="856" y="3991"/>
                    <a:pt x="1933" y="4118"/>
                  </a:cubicBezTo>
                  <a:cubicBezTo>
                    <a:pt x="2020" y="4130"/>
                    <a:pt x="2106" y="4136"/>
                    <a:pt x="2192" y="4136"/>
                  </a:cubicBezTo>
                  <a:cubicBezTo>
                    <a:pt x="3204" y="4136"/>
                    <a:pt x="4130" y="3307"/>
                    <a:pt x="4276" y="2344"/>
                  </a:cubicBezTo>
                  <a:cubicBezTo>
                    <a:pt x="4435" y="1236"/>
                    <a:pt x="3579" y="159"/>
                    <a:pt x="2534"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1"/>
            <p:cNvSpPr/>
            <p:nvPr/>
          </p:nvSpPr>
          <p:spPr>
            <a:xfrm>
              <a:off x="5926583" y="3404860"/>
              <a:ext cx="44477" cy="41304"/>
            </a:xfrm>
            <a:custGeom>
              <a:avLst/>
              <a:gdLst/>
              <a:ahLst/>
              <a:cxnLst/>
              <a:rect l="l" t="t" r="r" b="b"/>
              <a:pathLst>
                <a:path w="1416" h="1315" extrusionOk="0">
                  <a:moveTo>
                    <a:pt x="1319" y="1"/>
                  </a:moveTo>
                  <a:cubicBezTo>
                    <a:pt x="1279" y="1"/>
                    <a:pt x="1240" y="17"/>
                    <a:pt x="1225" y="45"/>
                  </a:cubicBezTo>
                  <a:cubicBezTo>
                    <a:pt x="1099" y="647"/>
                    <a:pt x="687" y="995"/>
                    <a:pt x="149" y="1090"/>
                  </a:cubicBezTo>
                  <a:cubicBezTo>
                    <a:pt x="1" y="1120"/>
                    <a:pt x="46" y="1315"/>
                    <a:pt x="156" y="1315"/>
                  </a:cubicBezTo>
                  <a:cubicBezTo>
                    <a:pt x="164" y="1315"/>
                    <a:pt x="172" y="1314"/>
                    <a:pt x="180" y="1312"/>
                  </a:cubicBezTo>
                  <a:cubicBezTo>
                    <a:pt x="814" y="1280"/>
                    <a:pt x="1352" y="710"/>
                    <a:pt x="1415" y="77"/>
                  </a:cubicBezTo>
                  <a:cubicBezTo>
                    <a:pt x="1415" y="24"/>
                    <a:pt x="1367" y="1"/>
                    <a:pt x="1319"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1"/>
            <p:cNvSpPr/>
            <p:nvPr/>
          </p:nvSpPr>
          <p:spPr>
            <a:xfrm>
              <a:off x="5937200" y="3830026"/>
              <a:ext cx="43409" cy="37441"/>
            </a:xfrm>
            <a:custGeom>
              <a:avLst/>
              <a:gdLst/>
              <a:ahLst/>
              <a:cxnLst/>
              <a:rect l="l" t="t" r="r" b="b"/>
              <a:pathLst>
                <a:path w="1382" h="1192" extrusionOk="0">
                  <a:moveTo>
                    <a:pt x="966" y="0"/>
                  </a:moveTo>
                  <a:cubicBezTo>
                    <a:pt x="778" y="0"/>
                    <a:pt x="581" y="85"/>
                    <a:pt x="412" y="253"/>
                  </a:cubicBezTo>
                  <a:cubicBezTo>
                    <a:pt x="222" y="443"/>
                    <a:pt x="1" y="792"/>
                    <a:pt x="127" y="1077"/>
                  </a:cubicBezTo>
                  <a:cubicBezTo>
                    <a:pt x="173" y="1152"/>
                    <a:pt x="247" y="1192"/>
                    <a:pt x="312" y="1192"/>
                  </a:cubicBezTo>
                  <a:cubicBezTo>
                    <a:pt x="383" y="1192"/>
                    <a:pt x="444" y="1144"/>
                    <a:pt x="444" y="1045"/>
                  </a:cubicBezTo>
                  <a:cubicBezTo>
                    <a:pt x="444" y="792"/>
                    <a:pt x="444" y="633"/>
                    <a:pt x="602" y="443"/>
                  </a:cubicBezTo>
                  <a:cubicBezTo>
                    <a:pt x="723" y="323"/>
                    <a:pt x="880" y="221"/>
                    <a:pt x="1046" y="221"/>
                  </a:cubicBezTo>
                  <a:cubicBezTo>
                    <a:pt x="1098" y="221"/>
                    <a:pt x="1151" y="231"/>
                    <a:pt x="1204" y="253"/>
                  </a:cubicBezTo>
                  <a:cubicBezTo>
                    <a:pt x="1216" y="256"/>
                    <a:pt x="1228" y="257"/>
                    <a:pt x="1238" y="257"/>
                  </a:cubicBezTo>
                  <a:cubicBezTo>
                    <a:pt x="1366" y="257"/>
                    <a:pt x="1382" y="93"/>
                    <a:pt x="1236" y="63"/>
                  </a:cubicBezTo>
                  <a:cubicBezTo>
                    <a:pt x="1151" y="21"/>
                    <a:pt x="1060" y="0"/>
                    <a:pt x="966"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1"/>
            <p:cNvSpPr/>
            <p:nvPr/>
          </p:nvSpPr>
          <p:spPr>
            <a:xfrm>
              <a:off x="6010573" y="4345181"/>
              <a:ext cx="48623" cy="52675"/>
            </a:xfrm>
            <a:custGeom>
              <a:avLst/>
              <a:gdLst/>
              <a:ahLst/>
              <a:cxnLst/>
              <a:rect l="l" t="t" r="r" b="b"/>
              <a:pathLst>
                <a:path w="1548" h="1677" extrusionOk="0">
                  <a:moveTo>
                    <a:pt x="1465" y="1"/>
                  </a:moveTo>
                  <a:cubicBezTo>
                    <a:pt x="1440" y="1"/>
                    <a:pt x="1414" y="11"/>
                    <a:pt x="1402" y="35"/>
                  </a:cubicBezTo>
                  <a:cubicBezTo>
                    <a:pt x="1085" y="637"/>
                    <a:pt x="705" y="1144"/>
                    <a:pt x="103" y="1460"/>
                  </a:cubicBezTo>
                  <a:cubicBezTo>
                    <a:pt x="1" y="1537"/>
                    <a:pt x="64" y="1676"/>
                    <a:pt x="159" y="1676"/>
                  </a:cubicBezTo>
                  <a:cubicBezTo>
                    <a:pt x="181" y="1676"/>
                    <a:pt x="206" y="1668"/>
                    <a:pt x="230" y="1650"/>
                  </a:cubicBezTo>
                  <a:cubicBezTo>
                    <a:pt x="800" y="1302"/>
                    <a:pt x="1275" y="764"/>
                    <a:pt x="1528" y="67"/>
                  </a:cubicBezTo>
                  <a:cubicBezTo>
                    <a:pt x="1548" y="28"/>
                    <a:pt x="1507" y="1"/>
                    <a:pt x="1465"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1"/>
            <p:cNvSpPr/>
            <p:nvPr/>
          </p:nvSpPr>
          <p:spPr>
            <a:xfrm>
              <a:off x="6021755" y="3716698"/>
              <a:ext cx="88576" cy="76452"/>
            </a:xfrm>
            <a:custGeom>
              <a:avLst/>
              <a:gdLst/>
              <a:ahLst/>
              <a:cxnLst/>
              <a:rect l="l" t="t" r="r" b="b"/>
              <a:pathLst>
                <a:path w="2820" h="2434" extrusionOk="0">
                  <a:moveTo>
                    <a:pt x="1463" y="1"/>
                  </a:moveTo>
                  <a:cubicBezTo>
                    <a:pt x="973" y="1"/>
                    <a:pt x="476" y="352"/>
                    <a:pt x="286" y="758"/>
                  </a:cubicBezTo>
                  <a:cubicBezTo>
                    <a:pt x="0" y="1391"/>
                    <a:pt x="381" y="2088"/>
                    <a:pt x="982" y="2310"/>
                  </a:cubicBezTo>
                  <a:cubicBezTo>
                    <a:pt x="1150" y="2394"/>
                    <a:pt x="1332" y="2434"/>
                    <a:pt x="1513" y="2434"/>
                  </a:cubicBezTo>
                  <a:cubicBezTo>
                    <a:pt x="1946" y="2434"/>
                    <a:pt x="2374" y="2205"/>
                    <a:pt x="2597" y="1803"/>
                  </a:cubicBezTo>
                  <a:cubicBezTo>
                    <a:pt x="2819" y="1233"/>
                    <a:pt x="2756" y="536"/>
                    <a:pt x="2186" y="220"/>
                  </a:cubicBezTo>
                  <a:cubicBezTo>
                    <a:pt x="2166" y="200"/>
                    <a:pt x="2143" y="192"/>
                    <a:pt x="2120" y="192"/>
                  </a:cubicBezTo>
                  <a:cubicBezTo>
                    <a:pt x="2069" y="192"/>
                    <a:pt x="2017" y="229"/>
                    <a:pt x="1996" y="251"/>
                  </a:cubicBezTo>
                  <a:cubicBezTo>
                    <a:pt x="1964" y="283"/>
                    <a:pt x="1964" y="378"/>
                    <a:pt x="1996" y="441"/>
                  </a:cubicBezTo>
                  <a:cubicBezTo>
                    <a:pt x="2565" y="1038"/>
                    <a:pt x="2275" y="2123"/>
                    <a:pt x="1523" y="2123"/>
                  </a:cubicBezTo>
                  <a:cubicBezTo>
                    <a:pt x="1397" y="2123"/>
                    <a:pt x="1259" y="2093"/>
                    <a:pt x="1109" y="2025"/>
                  </a:cubicBezTo>
                  <a:cubicBezTo>
                    <a:pt x="697" y="1835"/>
                    <a:pt x="444" y="1328"/>
                    <a:pt x="697" y="853"/>
                  </a:cubicBezTo>
                  <a:cubicBezTo>
                    <a:pt x="884" y="480"/>
                    <a:pt x="1250" y="331"/>
                    <a:pt x="1644" y="331"/>
                  </a:cubicBezTo>
                  <a:cubicBezTo>
                    <a:pt x="1719" y="331"/>
                    <a:pt x="1794" y="336"/>
                    <a:pt x="1869" y="346"/>
                  </a:cubicBezTo>
                  <a:cubicBezTo>
                    <a:pt x="1901" y="346"/>
                    <a:pt x="1964" y="283"/>
                    <a:pt x="1964" y="251"/>
                  </a:cubicBezTo>
                  <a:cubicBezTo>
                    <a:pt x="1964" y="220"/>
                    <a:pt x="1964" y="188"/>
                    <a:pt x="1932" y="124"/>
                  </a:cubicBezTo>
                  <a:cubicBezTo>
                    <a:pt x="1784" y="39"/>
                    <a:pt x="1624" y="1"/>
                    <a:pt x="1463"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1"/>
            <p:cNvSpPr/>
            <p:nvPr/>
          </p:nvSpPr>
          <p:spPr>
            <a:xfrm>
              <a:off x="6048988" y="3575259"/>
              <a:ext cx="59333" cy="18029"/>
            </a:xfrm>
            <a:custGeom>
              <a:avLst/>
              <a:gdLst/>
              <a:ahLst/>
              <a:cxnLst/>
              <a:rect l="l" t="t" r="r" b="b"/>
              <a:pathLst>
                <a:path w="1889" h="574" extrusionOk="0">
                  <a:moveTo>
                    <a:pt x="188" y="0"/>
                  </a:moveTo>
                  <a:cubicBezTo>
                    <a:pt x="98" y="0"/>
                    <a:pt x="1" y="169"/>
                    <a:pt x="147" y="257"/>
                  </a:cubicBezTo>
                  <a:cubicBezTo>
                    <a:pt x="654" y="479"/>
                    <a:pt x="1192" y="574"/>
                    <a:pt x="1762" y="574"/>
                  </a:cubicBezTo>
                  <a:cubicBezTo>
                    <a:pt x="1889" y="574"/>
                    <a:pt x="1889" y="352"/>
                    <a:pt x="1762" y="352"/>
                  </a:cubicBezTo>
                  <a:cubicBezTo>
                    <a:pt x="1160" y="321"/>
                    <a:pt x="685" y="194"/>
                    <a:pt x="210" y="4"/>
                  </a:cubicBezTo>
                  <a:cubicBezTo>
                    <a:pt x="203" y="1"/>
                    <a:pt x="196" y="0"/>
                    <a:pt x="188"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1"/>
            <p:cNvSpPr/>
            <p:nvPr/>
          </p:nvSpPr>
          <p:spPr>
            <a:xfrm>
              <a:off x="6050590" y="3389720"/>
              <a:ext cx="94544" cy="80944"/>
            </a:xfrm>
            <a:custGeom>
              <a:avLst/>
              <a:gdLst/>
              <a:ahLst/>
              <a:cxnLst/>
              <a:rect l="l" t="t" r="r" b="b"/>
              <a:pathLst>
                <a:path w="3010" h="2577" extrusionOk="0">
                  <a:moveTo>
                    <a:pt x="1677" y="218"/>
                  </a:moveTo>
                  <a:cubicBezTo>
                    <a:pt x="1752" y="218"/>
                    <a:pt x="1827" y="226"/>
                    <a:pt x="1901" y="242"/>
                  </a:cubicBezTo>
                  <a:cubicBezTo>
                    <a:pt x="1901" y="242"/>
                    <a:pt x="1901" y="305"/>
                    <a:pt x="1933" y="305"/>
                  </a:cubicBezTo>
                  <a:cubicBezTo>
                    <a:pt x="2863" y="800"/>
                    <a:pt x="2646" y="2307"/>
                    <a:pt x="1625" y="2307"/>
                  </a:cubicBezTo>
                  <a:cubicBezTo>
                    <a:pt x="1533" y="2307"/>
                    <a:pt x="1435" y="2295"/>
                    <a:pt x="1331" y="2269"/>
                  </a:cubicBezTo>
                  <a:cubicBezTo>
                    <a:pt x="793" y="2142"/>
                    <a:pt x="349" y="1636"/>
                    <a:pt x="539" y="1097"/>
                  </a:cubicBezTo>
                  <a:cubicBezTo>
                    <a:pt x="677" y="574"/>
                    <a:pt x="1175" y="218"/>
                    <a:pt x="1677" y="218"/>
                  </a:cubicBezTo>
                  <a:close/>
                  <a:moveTo>
                    <a:pt x="1562" y="0"/>
                  </a:moveTo>
                  <a:cubicBezTo>
                    <a:pt x="1015" y="0"/>
                    <a:pt x="493" y="327"/>
                    <a:pt x="286" y="844"/>
                  </a:cubicBezTo>
                  <a:cubicBezTo>
                    <a:pt x="1" y="1572"/>
                    <a:pt x="476" y="2269"/>
                    <a:pt x="1141" y="2491"/>
                  </a:cubicBezTo>
                  <a:cubicBezTo>
                    <a:pt x="1301" y="2549"/>
                    <a:pt x="1466" y="2577"/>
                    <a:pt x="1627" y="2577"/>
                  </a:cubicBezTo>
                  <a:cubicBezTo>
                    <a:pt x="2169" y="2577"/>
                    <a:pt x="2673" y="2260"/>
                    <a:pt x="2819" y="1699"/>
                  </a:cubicBezTo>
                  <a:cubicBezTo>
                    <a:pt x="3009" y="1034"/>
                    <a:pt x="2724" y="274"/>
                    <a:pt x="2059" y="20"/>
                  </a:cubicBezTo>
                  <a:cubicBezTo>
                    <a:pt x="2028" y="20"/>
                    <a:pt x="1996" y="20"/>
                    <a:pt x="1933" y="52"/>
                  </a:cubicBezTo>
                  <a:cubicBezTo>
                    <a:pt x="1810" y="17"/>
                    <a:pt x="1685" y="0"/>
                    <a:pt x="1562"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 name="Google Shape;1678;p51"/>
          <p:cNvGrpSpPr/>
          <p:nvPr/>
        </p:nvGrpSpPr>
        <p:grpSpPr>
          <a:xfrm>
            <a:off x="6561956" y="403520"/>
            <a:ext cx="1075321" cy="1025568"/>
            <a:chOff x="6457443" y="664620"/>
            <a:chExt cx="1075321" cy="1025568"/>
          </a:xfrm>
        </p:grpSpPr>
        <p:sp>
          <p:nvSpPr>
            <p:cNvPr id="1679" name="Google Shape;1679;p51"/>
            <p:cNvSpPr/>
            <p:nvPr/>
          </p:nvSpPr>
          <p:spPr>
            <a:xfrm>
              <a:off x="6457443" y="664620"/>
              <a:ext cx="1075321" cy="1025568"/>
            </a:xfrm>
            <a:custGeom>
              <a:avLst/>
              <a:gdLst/>
              <a:ahLst/>
              <a:cxnLst/>
              <a:rect l="l" t="t" r="r" b="b"/>
              <a:pathLst>
                <a:path w="34235" h="32651" extrusionOk="0">
                  <a:moveTo>
                    <a:pt x="24792" y="5770"/>
                  </a:moveTo>
                  <a:cubicBezTo>
                    <a:pt x="24815" y="5770"/>
                    <a:pt x="24838" y="5770"/>
                    <a:pt x="24861" y="5770"/>
                  </a:cubicBezTo>
                  <a:cubicBezTo>
                    <a:pt x="26223" y="5865"/>
                    <a:pt x="27489" y="7100"/>
                    <a:pt x="27014" y="8462"/>
                  </a:cubicBezTo>
                  <a:cubicBezTo>
                    <a:pt x="26729" y="9349"/>
                    <a:pt x="25969" y="9729"/>
                    <a:pt x="25146" y="9887"/>
                  </a:cubicBezTo>
                  <a:cubicBezTo>
                    <a:pt x="25122" y="9863"/>
                    <a:pt x="25061" y="9803"/>
                    <a:pt x="24978" y="9803"/>
                  </a:cubicBezTo>
                  <a:cubicBezTo>
                    <a:pt x="24952" y="9803"/>
                    <a:pt x="24923" y="9809"/>
                    <a:pt x="24892" y="9824"/>
                  </a:cubicBezTo>
                  <a:cubicBezTo>
                    <a:pt x="24729" y="9861"/>
                    <a:pt x="24565" y="9879"/>
                    <a:pt x="24403" y="9879"/>
                  </a:cubicBezTo>
                  <a:cubicBezTo>
                    <a:pt x="23313" y="9879"/>
                    <a:pt x="22340" y="9070"/>
                    <a:pt x="22422" y="7829"/>
                  </a:cubicBezTo>
                  <a:cubicBezTo>
                    <a:pt x="22484" y="6586"/>
                    <a:pt x="23584" y="5770"/>
                    <a:pt x="24792" y="5770"/>
                  </a:cubicBezTo>
                  <a:close/>
                  <a:moveTo>
                    <a:pt x="24773" y="601"/>
                  </a:moveTo>
                  <a:cubicBezTo>
                    <a:pt x="24834" y="601"/>
                    <a:pt x="24895" y="604"/>
                    <a:pt x="24956" y="608"/>
                  </a:cubicBezTo>
                  <a:cubicBezTo>
                    <a:pt x="27426" y="767"/>
                    <a:pt x="26729" y="4187"/>
                    <a:pt x="26223" y="5675"/>
                  </a:cubicBezTo>
                  <a:cubicBezTo>
                    <a:pt x="25779" y="5422"/>
                    <a:pt x="25241" y="5295"/>
                    <a:pt x="24734" y="5295"/>
                  </a:cubicBezTo>
                  <a:cubicBezTo>
                    <a:pt x="23087" y="5359"/>
                    <a:pt x="21662" y="6784"/>
                    <a:pt x="21947" y="8462"/>
                  </a:cubicBezTo>
                  <a:cubicBezTo>
                    <a:pt x="22115" y="9583"/>
                    <a:pt x="23150" y="10406"/>
                    <a:pt x="24242" y="10406"/>
                  </a:cubicBezTo>
                  <a:cubicBezTo>
                    <a:pt x="24384" y="10406"/>
                    <a:pt x="24528" y="10392"/>
                    <a:pt x="24671" y="10362"/>
                  </a:cubicBezTo>
                  <a:lnTo>
                    <a:pt x="24861" y="10362"/>
                  </a:lnTo>
                  <a:cubicBezTo>
                    <a:pt x="24481" y="10964"/>
                    <a:pt x="24101" y="11566"/>
                    <a:pt x="23752" y="12199"/>
                  </a:cubicBezTo>
                  <a:cubicBezTo>
                    <a:pt x="22531" y="10896"/>
                    <a:pt x="20797" y="10105"/>
                    <a:pt x="18971" y="10105"/>
                  </a:cubicBezTo>
                  <a:cubicBezTo>
                    <a:pt x="18667" y="10105"/>
                    <a:pt x="18360" y="10127"/>
                    <a:pt x="18052" y="10172"/>
                  </a:cubicBezTo>
                  <a:cubicBezTo>
                    <a:pt x="17989" y="10172"/>
                    <a:pt x="17862" y="10204"/>
                    <a:pt x="17767" y="10204"/>
                  </a:cubicBezTo>
                  <a:cubicBezTo>
                    <a:pt x="18844" y="7924"/>
                    <a:pt x="19794" y="5390"/>
                    <a:pt x="21187" y="3237"/>
                  </a:cubicBezTo>
                  <a:cubicBezTo>
                    <a:pt x="21949" y="2110"/>
                    <a:pt x="23238" y="601"/>
                    <a:pt x="24773" y="601"/>
                  </a:cubicBezTo>
                  <a:close/>
                  <a:moveTo>
                    <a:pt x="7398" y="6624"/>
                  </a:moveTo>
                  <a:cubicBezTo>
                    <a:pt x="7855" y="6624"/>
                    <a:pt x="8307" y="6727"/>
                    <a:pt x="8741" y="6847"/>
                  </a:cubicBezTo>
                  <a:cubicBezTo>
                    <a:pt x="11528" y="7512"/>
                    <a:pt x="14410" y="8684"/>
                    <a:pt x="16563" y="10584"/>
                  </a:cubicBezTo>
                  <a:cubicBezTo>
                    <a:pt x="14568" y="11376"/>
                    <a:pt x="13112" y="12991"/>
                    <a:pt x="12478" y="14954"/>
                  </a:cubicBezTo>
                  <a:cubicBezTo>
                    <a:pt x="11813" y="14954"/>
                    <a:pt x="11085" y="14954"/>
                    <a:pt x="10388" y="15018"/>
                  </a:cubicBezTo>
                  <a:lnTo>
                    <a:pt x="10071" y="14701"/>
                  </a:lnTo>
                  <a:cubicBezTo>
                    <a:pt x="8900" y="13498"/>
                    <a:pt x="7791" y="12326"/>
                    <a:pt x="6746" y="11122"/>
                  </a:cubicBezTo>
                  <a:cubicBezTo>
                    <a:pt x="6398" y="10806"/>
                    <a:pt x="6144" y="10457"/>
                    <a:pt x="5859" y="10141"/>
                  </a:cubicBezTo>
                  <a:cubicBezTo>
                    <a:pt x="5194" y="9317"/>
                    <a:pt x="5226" y="9412"/>
                    <a:pt x="5543" y="8146"/>
                  </a:cubicBezTo>
                  <a:cubicBezTo>
                    <a:pt x="5828" y="6974"/>
                    <a:pt x="5859" y="6784"/>
                    <a:pt x="6968" y="6657"/>
                  </a:cubicBezTo>
                  <a:cubicBezTo>
                    <a:pt x="7111" y="6634"/>
                    <a:pt x="7255" y="6624"/>
                    <a:pt x="7398" y="6624"/>
                  </a:cubicBezTo>
                  <a:close/>
                  <a:moveTo>
                    <a:pt x="12351" y="15334"/>
                  </a:moveTo>
                  <a:lnTo>
                    <a:pt x="12351" y="15334"/>
                  </a:lnTo>
                  <a:cubicBezTo>
                    <a:pt x="12225" y="15809"/>
                    <a:pt x="12161" y="16284"/>
                    <a:pt x="12066" y="16728"/>
                  </a:cubicBezTo>
                  <a:lnTo>
                    <a:pt x="10768" y="15429"/>
                  </a:lnTo>
                  <a:cubicBezTo>
                    <a:pt x="11338" y="15398"/>
                    <a:pt x="11845" y="15366"/>
                    <a:pt x="12351" y="15334"/>
                  </a:cubicBezTo>
                  <a:close/>
                  <a:moveTo>
                    <a:pt x="5031" y="13792"/>
                  </a:moveTo>
                  <a:cubicBezTo>
                    <a:pt x="5288" y="13792"/>
                    <a:pt x="5547" y="13830"/>
                    <a:pt x="5796" y="13909"/>
                  </a:cubicBezTo>
                  <a:cubicBezTo>
                    <a:pt x="7063" y="14289"/>
                    <a:pt x="7728" y="15524"/>
                    <a:pt x="7918" y="16760"/>
                  </a:cubicBezTo>
                  <a:cubicBezTo>
                    <a:pt x="7918" y="16791"/>
                    <a:pt x="7918" y="16791"/>
                    <a:pt x="7949" y="16823"/>
                  </a:cubicBezTo>
                  <a:cubicBezTo>
                    <a:pt x="7576" y="17943"/>
                    <a:pt x="6622" y="18819"/>
                    <a:pt x="5327" y="18819"/>
                  </a:cubicBezTo>
                  <a:cubicBezTo>
                    <a:pt x="5304" y="18819"/>
                    <a:pt x="5281" y="18819"/>
                    <a:pt x="5258" y="18818"/>
                  </a:cubicBezTo>
                  <a:cubicBezTo>
                    <a:pt x="3642" y="18818"/>
                    <a:pt x="2376" y="17425"/>
                    <a:pt x="2566" y="15809"/>
                  </a:cubicBezTo>
                  <a:cubicBezTo>
                    <a:pt x="2696" y="14587"/>
                    <a:pt x="3851" y="13792"/>
                    <a:pt x="5031" y="13792"/>
                  </a:cubicBezTo>
                  <a:close/>
                  <a:moveTo>
                    <a:pt x="27406" y="13387"/>
                  </a:moveTo>
                  <a:cubicBezTo>
                    <a:pt x="28289" y="13387"/>
                    <a:pt x="29168" y="13482"/>
                    <a:pt x="30055" y="13688"/>
                  </a:cubicBezTo>
                  <a:cubicBezTo>
                    <a:pt x="30878" y="13909"/>
                    <a:pt x="32081" y="14163"/>
                    <a:pt x="32651" y="14796"/>
                  </a:cubicBezTo>
                  <a:cubicBezTo>
                    <a:pt x="33221" y="15334"/>
                    <a:pt x="33126" y="16601"/>
                    <a:pt x="32651" y="17140"/>
                  </a:cubicBezTo>
                  <a:cubicBezTo>
                    <a:pt x="32335" y="17488"/>
                    <a:pt x="31765" y="17615"/>
                    <a:pt x="31321" y="17773"/>
                  </a:cubicBezTo>
                  <a:cubicBezTo>
                    <a:pt x="30086" y="18216"/>
                    <a:pt x="28819" y="18565"/>
                    <a:pt x="27553" y="18881"/>
                  </a:cubicBezTo>
                  <a:cubicBezTo>
                    <a:pt x="26888" y="18216"/>
                    <a:pt x="26159" y="17551"/>
                    <a:pt x="25494" y="16855"/>
                  </a:cubicBezTo>
                  <a:cubicBezTo>
                    <a:pt x="25494" y="16823"/>
                    <a:pt x="25462" y="16823"/>
                    <a:pt x="25462" y="16823"/>
                  </a:cubicBezTo>
                  <a:cubicBezTo>
                    <a:pt x="25462" y="16443"/>
                    <a:pt x="25462" y="16031"/>
                    <a:pt x="25367" y="15683"/>
                  </a:cubicBezTo>
                  <a:cubicBezTo>
                    <a:pt x="25304" y="14954"/>
                    <a:pt x="25051" y="14289"/>
                    <a:pt x="24734" y="13656"/>
                  </a:cubicBezTo>
                  <a:cubicBezTo>
                    <a:pt x="25637" y="13482"/>
                    <a:pt x="26523" y="13387"/>
                    <a:pt x="27406" y="13387"/>
                  </a:cubicBezTo>
                  <a:close/>
                  <a:moveTo>
                    <a:pt x="25367" y="17551"/>
                  </a:moveTo>
                  <a:cubicBezTo>
                    <a:pt x="25843" y="18058"/>
                    <a:pt x="26381" y="18565"/>
                    <a:pt x="26888" y="19040"/>
                  </a:cubicBezTo>
                  <a:cubicBezTo>
                    <a:pt x="26223" y="19198"/>
                    <a:pt x="25526" y="19325"/>
                    <a:pt x="24829" y="19483"/>
                  </a:cubicBezTo>
                  <a:cubicBezTo>
                    <a:pt x="25114" y="18881"/>
                    <a:pt x="25304" y="18216"/>
                    <a:pt x="25367" y="17551"/>
                  </a:cubicBezTo>
                  <a:close/>
                  <a:moveTo>
                    <a:pt x="23942" y="13118"/>
                  </a:moveTo>
                  <a:cubicBezTo>
                    <a:pt x="24037" y="13181"/>
                    <a:pt x="24069" y="13308"/>
                    <a:pt x="24164" y="13434"/>
                  </a:cubicBezTo>
                  <a:cubicBezTo>
                    <a:pt x="24164" y="13498"/>
                    <a:pt x="24227" y="13624"/>
                    <a:pt x="24322" y="13656"/>
                  </a:cubicBezTo>
                  <a:cubicBezTo>
                    <a:pt x="24576" y="14131"/>
                    <a:pt x="24797" y="14606"/>
                    <a:pt x="24892" y="15176"/>
                  </a:cubicBezTo>
                  <a:cubicBezTo>
                    <a:pt x="25272" y="16696"/>
                    <a:pt x="25019" y="18248"/>
                    <a:pt x="24354" y="19546"/>
                  </a:cubicBezTo>
                  <a:cubicBezTo>
                    <a:pt x="23436" y="19705"/>
                    <a:pt x="22517" y="19863"/>
                    <a:pt x="21662" y="20021"/>
                  </a:cubicBezTo>
                  <a:cubicBezTo>
                    <a:pt x="21536" y="20021"/>
                    <a:pt x="21409" y="20085"/>
                    <a:pt x="21346" y="20085"/>
                  </a:cubicBezTo>
                  <a:cubicBezTo>
                    <a:pt x="22201" y="17741"/>
                    <a:pt x="22961" y="15366"/>
                    <a:pt x="23942" y="13118"/>
                  </a:cubicBezTo>
                  <a:close/>
                  <a:moveTo>
                    <a:pt x="18980" y="10511"/>
                  </a:moveTo>
                  <a:cubicBezTo>
                    <a:pt x="20733" y="10511"/>
                    <a:pt x="22415" y="11272"/>
                    <a:pt x="23562" y="12548"/>
                  </a:cubicBezTo>
                  <a:cubicBezTo>
                    <a:pt x="22327" y="14954"/>
                    <a:pt x="21504" y="17551"/>
                    <a:pt x="20585" y="20116"/>
                  </a:cubicBezTo>
                  <a:cubicBezTo>
                    <a:pt x="19129" y="20306"/>
                    <a:pt x="17704" y="20465"/>
                    <a:pt x="16247" y="20560"/>
                  </a:cubicBezTo>
                  <a:cubicBezTo>
                    <a:pt x="14980" y="19483"/>
                    <a:pt x="13777" y="18343"/>
                    <a:pt x="12605" y="17140"/>
                  </a:cubicBezTo>
                  <a:cubicBezTo>
                    <a:pt x="12637" y="14099"/>
                    <a:pt x="14663" y="11312"/>
                    <a:pt x="17704" y="10647"/>
                  </a:cubicBezTo>
                  <a:cubicBezTo>
                    <a:pt x="18129" y="10555"/>
                    <a:pt x="18556" y="10511"/>
                    <a:pt x="18980" y="10511"/>
                  </a:cubicBezTo>
                  <a:close/>
                  <a:moveTo>
                    <a:pt x="9976" y="15493"/>
                  </a:moveTo>
                  <a:cubicBezTo>
                    <a:pt x="10673" y="16189"/>
                    <a:pt x="11433" y="16918"/>
                    <a:pt x="12161" y="17583"/>
                  </a:cubicBezTo>
                  <a:cubicBezTo>
                    <a:pt x="12161" y="17773"/>
                    <a:pt x="12161" y="17963"/>
                    <a:pt x="12193" y="18185"/>
                  </a:cubicBezTo>
                  <a:cubicBezTo>
                    <a:pt x="12320" y="19071"/>
                    <a:pt x="12637" y="19958"/>
                    <a:pt x="13048" y="20655"/>
                  </a:cubicBezTo>
                  <a:lnTo>
                    <a:pt x="10926" y="20655"/>
                  </a:lnTo>
                  <a:cubicBezTo>
                    <a:pt x="9153" y="20655"/>
                    <a:pt x="7411" y="20560"/>
                    <a:pt x="5669" y="20401"/>
                  </a:cubicBezTo>
                  <a:cubicBezTo>
                    <a:pt x="4783" y="20306"/>
                    <a:pt x="3928" y="20243"/>
                    <a:pt x="3072" y="20148"/>
                  </a:cubicBezTo>
                  <a:cubicBezTo>
                    <a:pt x="2502" y="20085"/>
                    <a:pt x="634" y="19990"/>
                    <a:pt x="1457" y="18533"/>
                  </a:cubicBezTo>
                  <a:cubicBezTo>
                    <a:pt x="1616" y="18248"/>
                    <a:pt x="2217" y="18026"/>
                    <a:pt x="2534" y="17900"/>
                  </a:cubicBezTo>
                  <a:lnTo>
                    <a:pt x="2566" y="17868"/>
                  </a:lnTo>
                  <a:cubicBezTo>
                    <a:pt x="3072" y="18660"/>
                    <a:pt x="3959" y="19198"/>
                    <a:pt x="4941" y="19325"/>
                  </a:cubicBezTo>
                  <a:cubicBezTo>
                    <a:pt x="5058" y="19338"/>
                    <a:pt x="5174" y="19344"/>
                    <a:pt x="5289" y="19344"/>
                  </a:cubicBezTo>
                  <a:cubicBezTo>
                    <a:pt x="6857" y="19344"/>
                    <a:pt x="8224" y="18167"/>
                    <a:pt x="8520" y="16633"/>
                  </a:cubicBezTo>
                  <a:cubicBezTo>
                    <a:pt x="8548" y="16462"/>
                    <a:pt x="8424" y="16343"/>
                    <a:pt x="8306" y="16343"/>
                  </a:cubicBezTo>
                  <a:cubicBezTo>
                    <a:pt x="8293" y="16343"/>
                    <a:pt x="8279" y="16345"/>
                    <a:pt x="8266" y="16348"/>
                  </a:cubicBezTo>
                  <a:cubicBezTo>
                    <a:pt x="8235" y="16031"/>
                    <a:pt x="8139" y="15809"/>
                    <a:pt x="8076" y="15524"/>
                  </a:cubicBezTo>
                  <a:lnTo>
                    <a:pt x="8076" y="15524"/>
                  </a:lnTo>
                  <a:cubicBezTo>
                    <a:pt x="8108" y="15556"/>
                    <a:pt x="8139" y="15556"/>
                    <a:pt x="8235" y="15556"/>
                  </a:cubicBezTo>
                  <a:cubicBezTo>
                    <a:pt x="8836" y="15524"/>
                    <a:pt x="9375" y="15524"/>
                    <a:pt x="9976" y="15493"/>
                  </a:cubicBezTo>
                  <a:close/>
                  <a:moveTo>
                    <a:pt x="12668" y="18090"/>
                  </a:moveTo>
                  <a:lnTo>
                    <a:pt x="12668" y="18090"/>
                  </a:lnTo>
                  <a:cubicBezTo>
                    <a:pt x="13143" y="18565"/>
                    <a:pt x="13650" y="19040"/>
                    <a:pt x="14188" y="19515"/>
                  </a:cubicBezTo>
                  <a:cubicBezTo>
                    <a:pt x="14568" y="19863"/>
                    <a:pt x="14980" y="20275"/>
                    <a:pt x="15360" y="20623"/>
                  </a:cubicBezTo>
                  <a:cubicBezTo>
                    <a:pt x="14758" y="20655"/>
                    <a:pt x="14220" y="20718"/>
                    <a:pt x="13618" y="20718"/>
                  </a:cubicBezTo>
                  <a:cubicBezTo>
                    <a:pt x="13112" y="19958"/>
                    <a:pt x="12732" y="19040"/>
                    <a:pt x="12668" y="18090"/>
                  </a:cubicBezTo>
                  <a:close/>
                  <a:moveTo>
                    <a:pt x="23942" y="20180"/>
                  </a:moveTo>
                  <a:lnTo>
                    <a:pt x="23942" y="20180"/>
                  </a:lnTo>
                  <a:cubicBezTo>
                    <a:pt x="23119" y="21415"/>
                    <a:pt x="21852" y="22365"/>
                    <a:pt x="20300" y="22808"/>
                  </a:cubicBezTo>
                  <a:cubicBezTo>
                    <a:pt x="20585" y="22080"/>
                    <a:pt x="20839" y="21383"/>
                    <a:pt x="21092" y="20655"/>
                  </a:cubicBezTo>
                  <a:lnTo>
                    <a:pt x="22644" y="20433"/>
                  </a:lnTo>
                  <a:lnTo>
                    <a:pt x="23942" y="20180"/>
                  </a:lnTo>
                  <a:close/>
                  <a:moveTo>
                    <a:pt x="15898" y="21193"/>
                  </a:moveTo>
                  <a:cubicBezTo>
                    <a:pt x="16563" y="21763"/>
                    <a:pt x="17197" y="22333"/>
                    <a:pt x="17862" y="22935"/>
                  </a:cubicBezTo>
                  <a:cubicBezTo>
                    <a:pt x="16342" y="22935"/>
                    <a:pt x="15012" y="22302"/>
                    <a:pt x="14062" y="21256"/>
                  </a:cubicBezTo>
                  <a:cubicBezTo>
                    <a:pt x="14695" y="21256"/>
                    <a:pt x="15297" y="21225"/>
                    <a:pt x="15898" y="21193"/>
                  </a:cubicBezTo>
                  <a:close/>
                  <a:moveTo>
                    <a:pt x="20364" y="20750"/>
                  </a:moveTo>
                  <a:cubicBezTo>
                    <a:pt x="20110" y="21510"/>
                    <a:pt x="19825" y="22207"/>
                    <a:pt x="19572" y="22935"/>
                  </a:cubicBezTo>
                  <a:lnTo>
                    <a:pt x="19445" y="22935"/>
                  </a:lnTo>
                  <a:cubicBezTo>
                    <a:pt x="19389" y="22822"/>
                    <a:pt x="19332" y="22708"/>
                    <a:pt x="19207" y="22708"/>
                  </a:cubicBezTo>
                  <a:cubicBezTo>
                    <a:pt x="19193" y="22708"/>
                    <a:pt x="19177" y="22710"/>
                    <a:pt x="19160" y="22713"/>
                  </a:cubicBezTo>
                  <a:cubicBezTo>
                    <a:pt x="19034" y="22777"/>
                    <a:pt x="18875" y="22808"/>
                    <a:pt x="18780" y="22840"/>
                  </a:cubicBezTo>
                  <a:cubicBezTo>
                    <a:pt x="18084" y="22238"/>
                    <a:pt x="17450" y="21700"/>
                    <a:pt x="16785" y="21098"/>
                  </a:cubicBezTo>
                  <a:cubicBezTo>
                    <a:pt x="17989" y="21035"/>
                    <a:pt x="19160" y="20908"/>
                    <a:pt x="20364" y="20750"/>
                  </a:cubicBezTo>
                  <a:close/>
                  <a:moveTo>
                    <a:pt x="27394" y="19483"/>
                  </a:moveTo>
                  <a:cubicBezTo>
                    <a:pt x="28376" y="20370"/>
                    <a:pt x="29389" y="21256"/>
                    <a:pt x="30371" y="22112"/>
                  </a:cubicBezTo>
                  <a:cubicBezTo>
                    <a:pt x="31385" y="23030"/>
                    <a:pt x="32398" y="24107"/>
                    <a:pt x="32746" y="25437"/>
                  </a:cubicBezTo>
                  <a:cubicBezTo>
                    <a:pt x="33190" y="27210"/>
                    <a:pt x="32145" y="28952"/>
                    <a:pt x="30276" y="28984"/>
                  </a:cubicBezTo>
                  <a:cubicBezTo>
                    <a:pt x="30340" y="28857"/>
                    <a:pt x="30340" y="28699"/>
                    <a:pt x="30371" y="28572"/>
                  </a:cubicBezTo>
                  <a:cubicBezTo>
                    <a:pt x="30371" y="28509"/>
                    <a:pt x="30340" y="28414"/>
                    <a:pt x="30276" y="28382"/>
                  </a:cubicBezTo>
                  <a:cubicBezTo>
                    <a:pt x="30371" y="26640"/>
                    <a:pt x="29073" y="25152"/>
                    <a:pt x="27331" y="24993"/>
                  </a:cubicBezTo>
                  <a:cubicBezTo>
                    <a:pt x="27234" y="24985"/>
                    <a:pt x="27136" y="24981"/>
                    <a:pt x="27039" y="24981"/>
                  </a:cubicBezTo>
                  <a:cubicBezTo>
                    <a:pt x="25641" y="24981"/>
                    <a:pt x="24243" y="25819"/>
                    <a:pt x="24006" y="27210"/>
                  </a:cubicBezTo>
                  <a:cubicBezTo>
                    <a:pt x="22612" y="26102"/>
                    <a:pt x="21251" y="24930"/>
                    <a:pt x="19920" y="23790"/>
                  </a:cubicBezTo>
                  <a:cubicBezTo>
                    <a:pt x="20047" y="23537"/>
                    <a:pt x="20110" y="23347"/>
                    <a:pt x="20205" y="23157"/>
                  </a:cubicBezTo>
                  <a:cubicBezTo>
                    <a:pt x="22137" y="22872"/>
                    <a:pt x="23689" y="21700"/>
                    <a:pt x="24576" y="20053"/>
                  </a:cubicBezTo>
                  <a:cubicBezTo>
                    <a:pt x="25494" y="19895"/>
                    <a:pt x="26444" y="19705"/>
                    <a:pt x="27394" y="19483"/>
                  </a:cubicBezTo>
                  <a:close/>
                  <a:moveTo>
                    <a:pt x="27012" y="25457"/>
                  </a:moveTo>
                  <a:cubicBezTo>
                    <a:pt x="27098" y="25457"/>
                    <a:pt x="27183" y="25461"/>
                    <a:pt x="27268" y="25468"/>
                  </a:cubicBezTo>
                  <a:cubicBezTo>
                    <a:pt x="28914" y="25627"/>
                    <a:pt x="29864" y="26989"/>
                    <a:pt x="29960" y="28540"/>
                  </a:cubicBezTo>
                  <a:lnTo>
                    <a:pt x="29960" y="28572"/>
                  </a:lnTo>
                  <a:cubicBezTo>
                    <a:pt x="29642" y="29717"/>
                    <a:pt x="28580" y="30237"/>
                    <a:pt x="27469" y="30237"/>
                  </a:cubicBezTo>
                  <a:cubicBezTo>
                    <a:pt x="26029" y="30237"/>
                    <a:pt x="24507" y="29363"/>
                    <a:pt x="24417" y="27844"/>
                  </a:cubicBezTo>
                  <a:cubicBezTo>
                    <a:pt x="24358" y="26384"/>
                    <a:pt x="25671" y="25457"/>
                    <a:pt x="27012" y="25457"/>
                  </a:cubicBezTo>
                  <a:close/>
                  <a:moveTo>
                    <a:pt x="13460" y="21256"/>
                  </a:moveTo>
                  <a:cubicBezTo>
                    <a:pt x="14491" y="22545"/>
                    <a:pt x="16014" y="23342"/>
                    <a:pt x="17772" y="23342"/>
                  </a:cubicBezTo>
                  <a:cubicBezTo>
                    <a:pt x="17958" y="23342"/>
                    <a:pt x="18146" y="23333"/>
                    <a:pt x="18337" y="23315"/>
                  </a:cubicBezTo>
                  <a:cubicBezTo>
                    <a:pt x="18622" y="23568"/>
                    <a:pt x="18844" y="23758"/>
                    <a:pt x="19129" y="23980"/>
                  </a:cubicBezTo>
                  <a:cubicBezTo>
                    <a:pt x="18844" y="24677"/>
                    <a:pt x="18527" y="25310"/>
                    <a:pt x="18210" y="25943"/>
                  </a:cubicBezTo>
                  <a:cubicBezTo>
                    <a:pt x="17288" y="27709"/>
                    <a:pt x="14655" y="32150"/>
                    <a:pt x="12100" y="32150"/>
                  </a:cubicBezTo>
                  <a:cubicBezTo>
                    <a:pt x="11585" y="32150"/>
                    <a:pt x="11073" y="31969"/>
                    <a:pt x="10578" y="31549"/>
                  </a:cubicBezTo>
                  <a:cubicBezTo>
                    <a:pt x="8963" y="30187"/>
                    <a:pt x="10736" y="27274"/>
                    <a:pt x="11370" y="25722"/>
                  </a:cubicBezTo>
                  <a:cubicBezTo>
                    <a:pt x="12003" y="24233"/>
                    <a:pt x="12605" y="22777"/>
                    <a:pt x="13175" y="21256"/>
                  </a:cubicBezTo>
                  <a:close/>
                  <a:moveTo>
                    <a:pt x="24918" y="0"/>
                  </a:moveTo>
                  <a:cubicBezTo>
                    <a:pt x="24515" y="0"/>
                    <a:pt x="24053" y="100"/>
                    <a:pt x="23531" y="323"/>
                  </a:cubicBezTo>
                  <a:cubicBezTo>
                    <a:pt x="22106" y="925"/>
                    <a:pt x="21092" y="2192"/>
                    <a:pt x="20364" y="3490"/>
                  </a:cubicBezTo>
                  <a:cubicBezTo>
                    <a:pt x="19129" y="5580"/>
                    <a:pt x="18242" y="7924"/>
                    <a:pt x="17229" y="10109"/>
                  </a:cubicBezTo>
                  <a:cubicBezTo>
                    <a:pt x="17197" y="10172"/>
                    <a:pt x="17197" y="10267"/>
                    <a:pt x="17229" y="10331"/>
                  </a:cubicBezTo>
                  <a:cubicBezTo>
                    <a:pt x="17134" y="10331"/>
                    <a:pt x="17007" y="10362"/>
                    <a:pt x="16943" y="10426"/>
                  </a:cubicBezTo>
                  <a:cubicBezTo>
                    <a:pt x="14853" y="8082"/>
                    <a:pt x="11085" y="6530"/>
                    <a:pt x="8044" y="6087"/>
                  </a:cubicBezTo>
                  <a:cubicBezTo>
                    <a:pt x="7818" y="6056"/>
                    <a:pt x="7601" y="6041"/>
                    <a:pt x="7394" y="6041"/>
                  </a:cubicBezTo>
                  <a:cubicBezTo>
                    <a:pt x="4874" y="6041"/>
                    <a:pt x="3809" y="8260"/>
                    <a:pt x="5448" y="10426"/>
                  </a:cubicBezTo>
                  <a:cubicBezTo>
                    <a:pt x="6683" y="12041"/>
                    <a:pt x="8076" y="13529"/>
                    <a:pt x="9533" y="15018"/>
                  </a:cubicBezTo>
                  <a:cubicBezTo>
                    <a:pt x="9090" y="15018"/>
                    <a:pt x="8678" y="15049"/>
                    <a:pt x="8235" y="15049"/>
                  </a:cubicBezTo>
                  <a:cubicBezTo>
                    <a:pt x="8076" y="15049"/>
                    <a:pt x="7981" y="15176"/>
                    <a:pt x="7981" y="15271"/>
                  </a:cubicBezTo>
                  <a:cubicBezTo>
                    <a:pt x="7506" y="14226"/>
                    <a:pt x="6524" y="13339"/>
                    <a:pt x="5258" y="13276"/>
                  </a:cubicBezTo>
                  <a:cubicBezTo>
                    <a:pt x="5195" y="13272"/>
                    <a:pt x="5132" y="13270"/>
                    <a:pt x="5069" y="13270"/>
                  </a:cubicBezTo>
                  <a:cubicBezTo>
                    <a:pt x="3643" y="13270"/>
                    <a:pt x="2241" y="14290"/>
                    <a:pt x="2059" y="15746"/>
                  </a:cubicBezTo>
                  <a:cubicBezTo>
                    <a:pt x="1996" y="16379"/>
                    <a:pt x="2091" y="17013"/>
                    <a:pt x="2376" y="17551"/>
                  </a:cubicBezTo>
                  <a:cubicBezTo>
                    <a:pt x="1426" y="17868"/>
                    <a:pt x="1" y="18691"/>
                    <a:pt x="887" y="19831"/>
                  </a:cubicBezTo>
                  <a:cubicBezTo>
                    <a:pt x="1299" y="20465"/>
                    <a:pt x="2312" y="20496"/>
                    <a:pt x="2977" y="20623"/>
                  </a:cubicBezTo>
                  <a:cubicBezTo>
                    <a:pt x="4149" y="20813"/>
                    <a:pt x="5353" y="20940"/>
                    <a:pt x="6524" y="21066"/>
                  </a:cubicBezTo>
                  <a:cubicBezTo>
                    <a:pt x="8551" y="21225"/>
                    <a:pt x="10546" y="21288"/>
                    <a:pt x="12541" y="21288"/>
                  </a:cubicBezTo>
                  <a:cubicBezTo>
                    <a:pt x="11686" y="23347"/>
                    <a:pt x="10863" y="25468"/>
                    <a:pt x="10008" y="27527"/>
                  </a:cubicBezTo>
                  <a:cubicBezTo>
                    <a:pt x="9533" y="28699"/>
                    <a:pt x="8868" y="30155"/>
                    <a:pt x="9628" y="31391"/>
                  </a:cubicBezTo>
                  <a:cubicBezTo>
                    <a:pt x="10185" y="32302"/>
                    <a:pt x="10935" y="32651"/>
                    <a:pt x="11739" y="32651"/>
                  </a:cubicBezTo>
                  <a:cubicBezTo>
                    <a:pt x="13308" y="32651"/>
                    <a:pt x="15082" y="31319"/>
                    <a:pt x="16025" y="30250"/>
                  </a:cubicBezTo>
                  <a:cubicBezTo>
                    <a:pt x="17577" y="28509"/>
                    <a:pt x="18685" y="26514"/>
                    <a:pt x="19635" y="24423"/>
                  </a:cubicBezTo>
                  <a:cubicBezTo>
                    <a:pt x="20997" y="25563"/>
                    <a:pt x="22359" y="26672"/>
                    <a:pt x="23784" y="27717"/>
                  </a:cubicBezTo>
                  <a:cubicBezTo>
                    <a:pt x="23847" y="27749"/>
                    <a:pt x="23911" y="27749"/>
                    <a:pt x="23942" y="27749"/>
                  </a:cubicBezTo>
                  <a:cubicBezTo>
                    <a:pt x="23981" y="29601"/>
                    <a:pt x="25818" y="30677"/>
                    <a:pt x="27520" y="30677"/>
                  </a:cubicBezTo>
                  <a:cubicBezTo>
                    <a:pt x="28611" y="30677"/>
                    <a:pt x="29648" y="30234"/>
                    <a:pt x="30118" y="29269"/>
                  </a:cubicBezTo>
                  <a:lnTo>
                    <a:pt x="30181" y="29269"/>
                  </a:lnTo>
                  <a:cubicBezTo>
                    <a:pt x="30383" y="29309"/>
                    <a:pt x="30575" y="29327"/>
                    <a:pt x="30758" y="29327"/>
                  </a:cubicBezTo>
                  <a:cubicBezTo>
                    <a:pt x="32905" y="29327"/>
                    <a:pt x="33766" y="26732"/>
                    <a:pt x="33095" y="24835"/>
                  </a:cubicBezTo>
                  <a:cubicBezTo>
                    <a:pt x="32556" y="23283"/>
                    <a:pt x="31321" y="22207"/>
                    <a:pt x="30118" y="21193"/>
                  </a:cubicBezTo>
                  <a:cubicBezTo>
                    <a:pt x="29421" y="20560"/>
                    <a:pt x="28693" y="19926"/>
                    <a:pt x="28028" y="19293"/>
                  </a:cubicBezTo>
                  <a:cubicBezTo>
                    <a:pt x="28978" y="19040"/>
                    <a:pt x="29960" y="18755"/>
                    <a:pt x="30910" y="18501"/>
                  </a:cubicBezTo>
                  <a:cubicBezTo>
                    <a:pt x="32081" y="18090"/>
                    <a:pt x="33760" y="17615"/>
                    <a:pt x="34013" y="16189"/>
                  </a:cubicBezTo>
                  <a:cubicBezTo>
                    <a:pt x="34235" y="14638"/>
                    <a:pt x="32430" y="13846"/>
                    <a:pt x="31226" y="13434"/>
                  </a:cubicBezTo>
                  <a:cubicBezTo>
                    <a:pt x="29979" y="12976"/>
                    <a:pt x="28657" y="12740"/>
                    <a:pt x="27335" y="12740"/>
                  </a:cubicBezTo>
                  <a:cubicBezTo>
                    <a:pt x="26374" y="12740"/>
                    <a:pt x="25413" y="12864"/>
                    <a:pt x="24481" y="13118"/>
                  </a:cubicBezTo>
                  <a:lnTo>
                    <a:pt x="24101" y="12643"/>
                  </a:lnTo>
                  <a:cubicBezTo>
                    <a:pt x="24417" y="11914"/>
                    <a:pt x="24797" y="11217"/>
                    <a:pt x="25146" y="10521"/>
                  </a:cubicBezTo>
                  <a:cubicBezTo>
                    <a:pt x="25177" y="10457"/>
                    <a:pt x="25177" y="10362"/>
                    <a:pt x="25146" y="10331"/>
                  </a:cubicBezTo>
                  <a:cubicBezTo>
                    <a:pt x="26381" y="10267"/>
                    <a:pt x="27489" y="9412"/>
                    <a:pt x="27648" y="8082"/>
                  </a:cubicBezTo>
                  <a:cubicBezTo>
                    <a:pt x="27743" y="7100"/>
                    <a:pt x="27204" y="6309"/>
                    <a:pt x="26444" y="5770"/>
                  </a:cubicBezTo>
                  <a:cubicBezTo>
                    <a:pt x="27668" y="3703"/>
                    <a:pt x="27374" y="0"/>
                    <a:pt x="24918" y="0"/>
                  </a:cubicBezTo>
                  <a:close/>
                </a:path>
              </a:pathLst>
            </a:custGeom>
            <a:solidFill>
              <a:srgbClr val="565555"/>
            </a:solidFill>
            <a:ln w="39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1"/>
            <p:cNvSpPr/>
            <p:nvPr/>
          </p:nvSpPr>
          <p:spPr>
            <a:xfrm>
              <a:off x="6532042" y="1097827"/>
              <a:ext cx="175111" cy="158872"/>
            </a:xfrm>
            <a:custGeom>
              <a:avLst/>
              <a:gdLst/>
              <a:ahLst/>
              <a:cxnLst/>
              <a:rect l="l" t="t" r="r" b="b"/>
              <a:pathLst>
                <a:path w="5575" h="5058" extrusionOk="0">
                  <a:moveTo>
                    <a:pt x="4772" y="2985"/>
                  </a:moveTo>
                  <a:cubicBezTo>
                    <a:pt x="4836" y="2985"/>
                    <a:pt x="4899" y="3041"/>
                    <a:pt x="4878" y="3126"/>
                  </a:cubicBezTo>
                  <a:cubicBezTo>
                    <a:pt x="4593" y="3791"/>
                    <a:pt x="3928" y="4298"/>
                    <a:pt x="3168" y="4329"/>
                  </a:cubicBezTo>
                  <a:cubicBezTo>
                    <a:pt x="2978" y="4329"/>
                    <a:pt x="2978" y="4044"/>
                    <a:pt x="3168" y="4013"/>
                  </a:cubicBezTo>
                  <a:cubicBezTo>
                    <a:pt x="3801" y="3949"/>
                    <a:pt x="4371" y="3601"/>
                    <a:pt x="4688" y="3031"/>
                  </a:cubicBezTo>
                  <a:cubicBezTo>
                    <a:pt x="4709" y="2999"/>
                    <a:pt x="4741" y="2985"/>
                    <a:pt x="4772" y="2985"/>
                  </a:cubicBezTo>
                  <a:close/>
                  <a:moveTo>
                    <a:pt x="2674" y="0"/>
                  </a:moveTo>
                  <a:cubicBezTo>
                    <a:pt x="1517" y="0"/>
                    <a:pt x="373" y="800"/>
                    <a:pt x="191" y="2049"/>
                  </a:cubicBezTo>
                  <a:cubicBezTo>
                    <a:pt x="1" y="3633"/>
                    <a:pt x="1267" y="5026"/>
                    <a:pt x="2883" y="5058"/>
                  </a:cubicBezTo>
                  <a:cubicBezTo>
                    <a:pt x="4213" y="5058"/>
                    <a:pt x="5163" y="4171"/>
                    <a:pt x="5574" y="3031"/>
                  </a:cubicBezTo>
                  <a:cubicBezTo>
                    <a:pt x="5574" y="3031"/>
                    <a:pt x="5543" y="2999"/>
                    <a:pt x="5543" y="2968"/>
                  </a:cubicBezTo>
                  <a:cubicBezTo>
                    <a:pt x="5321" y="1732"/>
                    <a:pt x="4688" y="497"/>
                    <a:pt x="3421" y="117"/>
                  </a:cubicBezTo>
                  <a:cubicBezTo>
                    <a:pt x="3178" y="38"/>
                    <a:pt x="2926" y="0"/>
                    <a:pt x="2674" y="0"/>
                  </a:cubicBezTo>
                  <a:close/>
                </a:path>
              </a:pathLst>
            </a:custGeom>
            <a:solidFill>
              <a:srgbClr val="F19D26"/>
            </a:solidFill>
            <a:ln w="39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1"/>
            <p:cNvSpPr/>
            <p:nvPr/>
          </p:nvSpPr>
          <p:spPr>
            <a:xfrm>
              <a:off x="6625550" y="1192025"/>
              <a:ext cx="60370" cy="41807"/>
            </a:xfrm>
            <a:custGeom>
              <a:avLst/>
              <a:gdLst/>
              <a:ahLst/>
              <a:cxnLst/>
              <a:rect l="l" t="t" r="r" b="b"/>
              <a:pathLst>
                <a:path w="1922" h="1331" extrusionOk="0">
                  <a:moveTo>
                    <a:pt x="1795" y="0"/>
                  </a:moveTo>
                  <a:cubicBezTo>
                    <a:pt x="1764" y="0"/>
                    <a:pt x="1732" y="11"/>
                    <a:pt x="1711" y="32"/>
                  </a:cubicBezTo>
                  <a:cubicBezTo>
                    <a:pt x="1394" y="602"/>
                    <a:pt x="856" y="950"/>
                    <a:pt x="191" y="1014"/>
                  </a:cubicBezTo>
                  <a:cubicBezTo>
                    <a:pt x="1" y="1077"/>
                    <a:pt x="1" y="1330"/>
                    <a:pt x="191" y="1330"/>
                  </a:cubicBezTo>
                  <a:cubicBezTo>
                    <a:pt x="951" y="1330"/>
                    <a:pt x="1616" y="824"/>
                    <a:pt x="1901" y="127"/>
                  </a:cubicBezTo>
                  <a:cubicBezTo>
                    <a:pt x="1922" y="42"/>
                    <a:pt x="1859" y="0"/>
                    <a:pt x="1795" y="0"/>
                  </a:cubicBezTo>
                  <a:close/>
                </a:path>
              </a:pathLst>
            </a:custGeom>
            <a:solidFill>
              <a:srgbClr val="565555"/>
            </a:solidFill>
            <a:ln w="39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1"/>
            <p:cNvSpPr/>
            <p:nvPr/>
          </p:nvSpPr>
          <p:spPr>
            <a:xfrm>
              <a:off x="6854340" y="1232796"/>
              <a:ext cx="85592" cy="82608"/>
            </a:xfrm>
            <a:custGeom>
              <a:avLst/>
              <a:gdLst/>
              <a:ahLst/>
              <a:cxnLst/>
              <a:rect l="l" t="t" r="r" b="b"/>
              <a:pathLst>
                <a:path w="2725" h="2630" extrusionOk="0">
                  <a:moveTo>
                    <a:pt x="1" y="1"/>
                  </a:moveTo>
                  <a:lnTo>
                    <a:pt x="1" y="1"/>
                  </a:lnTo>
                  <a:cubicBezTo>
                    <a:pt x="96" y="982"/>
                    <a:pt x="476" y="1869"/>
                    <a:pt x="982" y="2629"/>
                  </a:cubicBezTo>
                  <a:cubicBezTo>
                    <a:pt x="1584" y="2629"/>
                    <a:pt x="2122" y="2566"/>
                    <a:pt x="2724" y="2534"/>
                  </a:cubicBezTo>
                  <a:cubicBezTo>
                    <a:pt x="2281" y="2154"/>
                    <a:pt x="1901" y="1774"/>
                    <a:pt x="1489" y="1426"/>
                  </a:cubicBezTo>
                  <a:cubicBezTo>
                    <a:pt x="982" y="951"/>
                    <a:pt x="476" y="476"/>
                    <a:pt x="1" y="1"/>
                  </a:cubicBezTo>
                  <a:close/>
                </a:path>
              </a:pathLst>
            </a:custGeom>
            <a:solidFill>
              <a:srgbClr val="F19D26"/>
            </a:solidFill>
            <a:ln w="39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1"/>
            <p:cNvSpPr/>
            <p:nvPr/>
          </p:nvSpPr>
          <p:spPr>
            <a:xfrm>
              <a:off x="6853335" y="996749"/>
              <a:ext cx="344222" cy="314665"/>
            </a:xfrm>
            <a:custGeom>
              <a:avLst/>
              <a:gdLst/>
              <a:ahLst/>
              <a:cxnLst/>
              <a:rect l="l" t="t" r="r" b="b"/>
              <a:pathLst>
                <a:path w="10959" h="10018" extrusionOk="0">
                  <a:moveTo>
                    <a:pt x="4776" y="1051"/>
                  </a:moveTo>
                  <a:cubicBezTo>
                    <a:pt x="4856" y="1051"/>
                    <a:pt x="4901" y="1185"/>
                    <a:pt x="4815" y="1213"/>
                  </a:cubicBezTo>
                  <a:cubicBezTo>
                    <a:pt x="4213" y="1530"/>
                    <a:pt x="3674" y="1879"/>
                    <a:pt x="3168" y="2354"/>
                  </a:cubicBezTo>
                  <a:cubicBezTo>
                    <a:pt x="2693" y="2860"/>
                    <a:pt x="2313" y="3399"/>
                    <a:pt x="1933" y="4032"/>
                  </a:cubicBezTo>
                  <a:cubicBezTo>
                    <a:pt x="1896" y="4088"/>
                    <a:pt x="1845" y="4111"/>
                    <a:pt x="1794" y="4111"/>
                  </a:cubicBezTo>
                  <a:cubicBezTo>
                    <a:pt x="1672" y="4111"/>
                    <a:pt x="1549" y="3976"/>
                    <a:pt x="1616" y="3842"/>
                  </a:cubicBezTo>
                  <a:cubicBezTo>
                    <a:pt x="2154" y="2607"/>
                    <a:pt x="3421" y="1404"/>
                    <a:pt x="4751" y="1055"/>
                  </a:cubicBezTo>
                  <a:cubicBezTo>
                    <a:pt x="4760" y="1052"/>
                    <a:pt x="4768" y="1051"/>
                    <a:pt x="4776" y="1051"/>
                  </a:cubicBezTo>
                  <a:close/>
                  <a:moveTo>
                    <a:pt x="6473" y="0"/>
                  </a:moveTo>
                  <a:cubicBezTo>
                    <a:pt x="6016" y="0"/>
                    <a:pt x="5555" y="55"/>
                    <a:pt x="5100" y="168"/>
                  </a:cubicBezTo>
                  <a:cubicBezTo>
                    <a:pt x="2059" y="865"/>
                    <a:pt x="33" y="3589"/>
                    <a:pt x="1" y="6661"/>
                  </a:cubicBezTo>
                  <a:cubicBezTo>
                    <a:pt x="1173" y="7801"/>
                    <a:pt x="2408" y="8909"/>
                    <a:pt x="3643" y="10017"/>
                  </a:cubicBezTo>
                  <a:cubicBezTo>
                    <a:pt x="5100" y="9891"/>
                    <a:pt x="6556" y="9764"/>
                    <a:pt x="7981" y="9574"/>
                  </a:cubicBezTo>
                  <a:cubicBezTo>
                    <a:pt x="8868" y="7009"/>
                    <a:pt x="9723" y="4444"/>
                    <a:pt x="10958" y="2005"/>
                  </a:cubicBezTo>
                  <a:cubicBezTo>
                    <a:pt x="9835" y="757"/>
                    <a:pt x="8179" y="0"/>
                    <a:pt x="6473" y="0"/>
                  </a:cubicBezTo>
                  <a:close/>
                </a:path>
              </a:pathLst>
            </a:custGeom>
            <a:solidFill>
              <a:srgbClr val="F19D26"/>
            </a:solidFill>
            <a:ln w="39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1"/>
            <p:cNvSpPr/>
            <p:nvPr/>
          </p:nvSpPr>
          <p:spPr>
            <a:xfrm>
              <a:off x="6903654" y="1029730"/>
              <a:ext cx="103622" cy="96146"/>
            </a:xfrm>
            <a:custGeom>
              <a:avLst/>
              <a:gdLst/>
              <a:ahLst/>
              <a:cxnLst/>
              <a:rect l="l" t="t" r="r" b="b"/>
              <a:pathLst>
                <a:path w="3299" h="3061" extrusionOk="0">
                  <a:moveTo>
                    <a:pt x="3174" y="1"/>
                  </a:moveTo>
                  <a:cubicBezTo>
                    <a:pt x="3166" y="1"/>
                    <a:pt x="3158" y="2"/>
                    <a:pt x="3149" y="5"/>
                  </a:cubicBezTo>
                  <a:cubicBezTo>
                    <a:pt x="1819" y="385"/>
                    <a:pt x="616" y="1525"/>
                    <a:pt x="46" y="2792"/>
                  </a:cubicBezTo>
                  <a:cubicBezTo>
                    <a:pt x="1" y="2926"/>
                    <a:pt x="114" y="3061"/>
                    <a:pt x="230" y="3061"/>
                  </a:cubicBezTo>
                  <a:cubicBezTo>
                    <a:pt x="277" y="3061"/>
                    <a:pt x="325" y="3038"/>
                    <a:pt x="362" y="2982"/>
                  </a:cubicBezTo>
                  <a:cubicBezTo>
                    <a:pt x="711" y="2380"/>
                    <a:pt x="1027" y="1842"/>
                    <a:pt x="1566" y="1304"/>
                  </a:cubicBezTo>
                  <a:cubicBezTo>
                    <a:pt x="2072" y="829"/>
                    <a:pt x="2611" y="480"/>
                    <a:pt x="3213" y="163"/>
                  </a:cubicBezTo>
                  <a:cubicBezTo>
                    <a:pt x="3299" y="135"/>
                    <a:pt x="3254" y="1"/>
                    <a:pt x="3174" y="1"/>
                  </a:cubicBezTo>
                  <a:close/>
                </a:path>
              </a:pathLst>
            </a:custGeom>
            <a:solidFill>
              <a:srgbClr val="565555"/>
            </a:solidFill>
            <a:ln w="39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1"/>
            <p:cNvSpPr/>
            <p:nvPr/>
          </p:nvSpPr>
          <p:spPr>
            <a:xfrm>
              <a:off x="6899099" y="1328282"/>
              <a:ext cx="119389" cy="54873"/>
            </a:xfrm>
            <a:custGeom>
              <a:avLst/>
              <a:gdLst/>
              <a:ahLst/>
              <a:cxnLst/>
              <a:rect l="l" t="t" r="r" b="b"/>
              <a:pathLst>
                <a:path w="3801" h="1747" extrusionOk="0">
                  <a:moveTo>
                    <a:pt x="1837" y="1"/>
                  </a:moveTo>
                  <a:cubicBezTo>
                    <a:pt x="1236" y="64"/>
                    <a:pt x="634" y="96"/>
                    <a:pt x="1" y="96"/>
                  </a:cubicBezTo>
                  <a:cubicBezTo>
                    <a:pt x="907" y="1123"/>
                    <a:pt x="2160" y="1747"/>
                    <a:pt x="3593" y="1747"/>
                  </a:cubicBezTo>
                  <a:cubicBezTo>
                    <a:pt x="3662" y="1747"/>
                    <a:pt x="3731" y="1746"/>
                    <a:pt x="3801" y="1743"/>
                  </a:cubicBezTo>
                  <a:cubicBezTo>
                    <a:pt x="3136" y="1204"/>
                    <a:pt x="2502" y="603"/>
                    <a:pt x="1837" y="1"/>
                  </a:cubicBezTo>
                  <a:close/>
                </a:path>
              </a:pathLst>
            </a:custGeom>
            <a:solidFill>
              <a:srgbClr val="F19D26"/>
            </a:solidFill>
            <a:ln w="39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1"/>
            <p:cNvSpPr/>
            <p:nvPr/>
          </p:nvSpPr>
          <p:spPr>
            <a:xfrm>
              <a:off x="6984660" y="1317351"/>
              <a:ext cx="112416" cy="68662"/>
            </a:xfrm>
            <a:custGeom>
              <a:avLst/>
              <a:gdLst/>
              <a:ahLst/>
              <a:cxnLst/>
              <a:rect l="l" t="t" r="r" b="b"/>
              <a:pathLst>
                <a:path w="3579" h="2186" extrusionOk="0">
                  <a:moveTo>
                    <a:pt x="3579" y="0"/>
                  </a:moveTo>
                  <a:cubicBezTo>
                    <a:pt x="2375" y="127"/>
                    <a:pt x="1204" y="254"/>
                    <a:pt x="0" y="317"/>
                  </a:cubicBezTo>
                  <a:cubicBezTo>
                    <a:pt x="665" y="919"/>
                    <a:pt x="1299" y="1457"/>
                    <a:pt x="1995" y="2059"/>
                  </a:cubicBezTo>
                  <a:cubicBezTo>
                    <a:pt x="2090" y="2027"/>
                    <a:pt x="2217" y="2027"/>
                    <a:pt x="2375" y="1996"/>
                  </a:cubicBezTo>
                  <a:cubicBezTo>
                    <a:pt x="2404" y="1984"/>
                    <a:pt x="2430" y="1979"/>
                    <a:pt x="2453" y="1979"/>
                  </a:cubicBezTo>
                  <a:cubicBezTo>
                    <a:pt x="2557" y="1979"/>
                    <a:pt x="2609" y="2082"/>
                    <a:pt x="2660" y="2186"/>
                  </a:cubicBezTo>
                  <a:lnTo>
                    <a:pt x="2787" y="2186"/>
                  </a:lnTo>
                  <a:cubicBezTo>
                    <a:pt x="3040" y="1457"/>
                    <a:pt x="3325" y="761"/>
                    <a:pt x="3579" y="0"/>
                  </a:cubicBezTo>
                  <a:close/>
                </a:path>
              </a:pathLst>
            </a:custGeom>
            <a:solidFill>
              <a:srgbClr val="F19D26"/>
            </a:solidFill>
            <a:ln w="39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1"/>
            <p:cNvSpPr/>
            <p:nvPr/>
          </p:nvSpPr>
          <p:spPr>
            <a:xfrm>
              <a:off x="7095066" y="1298443"/>
              <a:ext cx="114427" cy="81603"/>
            </a:xfrm>
            <a:custGeom>
              <a:avLst/>
              <a:gdLst/>
              <a:ahLst/>
              <a:cxnLst/>
              <a:rect l="l" t="t" r="r" b="b"/>
              <a:pathLst>
                <a:path w="3643" h="2598" extrusionOk="0">
                  <a:moveTo>
                    <a:pt x="3642" y="1"/>
                  </a:moveTo>
                  <a:lnTo>
                    <a:pt x="2344" y="254"/>
                  </a:lnTo>
                  <a:cubicBezTo>
                    <a:pt x="1837" y="317"/>
                    <a:pt x="1331" y="381"/>
                    <a:pt x="792" y="444"/>
                  </a:cubicBezTo>
                  <a:cubicBezTo>
                    <a:pt x="539" y="1172"/>
                    <a:pt x="285" y="1869"/>
                    <a:pt x="0" y="2598"/>
                  </a:cubicBezTo>
                  <a:cubicBezTo>
                    <a:pt x="1552" y="2186"/>
                    <a:pt x="2819" y="1236"/>
                    <a:pt x="3642" y="1"/>
                  </a:cubicBezTo>
                  <a:close/>
                </a:path>
              </a:pathLst>
            </a:custGeom>
            <a:solidFill>
              <a:srgbClr val="F19D26"/>
            </a:solidFill>
            <a:ln w="39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1"/>
            <p:cNvSpPr/>
            <p:nvPr/>
          </p:nvSpPr>
          <p:spPr>
            <a:xfrm>
              <a:off x="7127890" y="1076625"/>
              <a:ext cx="122373" cy="216886"/>
            </a:xfrm>
            <a:custGeom>
              <a:avLst/>
              <a:gdLst/>
              <a:ahLst/>
              <a:cxnLst/>
              <a:rect l="l" t="t" r="r" b="b"/>
              <a:pathLst>
                <a:path w="3896" h="6905" extrusionOk="0">
                  <a:moveTo>
                    <a:pt x="2597" y="1"/>
                  </a:moveTo>
                  <a:cubicBezTo>
                    <a:pt x="1616" y="2217"/>
                    <a:pt x="824" y="4593"/>
                    <a:pt x="1" y="6904"/>
                  </a:cubicBezTo>
                  <a:cubicBezTo>
                    <a:pt x="64" y="6904"/>
                    <a:pt x="191" y="6873"/>
                    <a:pt x="317" y="6873"/>
                  </a:cubicBezTo>
                  <a:cubicBezTo>
                    <a:pt x="1204" y="6746"/>
                    <a:pt x="2091" y="6588"/>
                    <a:pt x="3009" y="6429"/>
                  </a:cubicBezTo>
                  <a:cubicBezTo>
                    <a:pt x="3674" y="5131"/>
                    <a:pt x="3896" y="3579"/>
                    <a:pt x="3547" y="2059"/>
                  </a:cubicBezTo>
                  <a:cubicBezTo>
                    <a:pt x="3452" y="1489"/>
                    <a:pt x="3231" y="1014"/>
                    <a:pt x="2977" y="539"/>
                  </a:cubicBezTo>
                  <a:cubicBezTo>
                    <a:pt x="2882" y="507"/>
                    <a:pt x="2819" y="381"/>
                    <a:pt x="2819" y="317"/>
                  </a:cubicBezTo>
                  <a:cubicBezTo>
                    <a:pt x="2724" y="191"/>
                    <a:pt x="2692" y="64"/>
                    <a:pt x="2597" y="1"/>
                  </a:cubicBezTo>
                  <a:close/>
                </a:path>
              </a:pathLst>
            </a:custGeom>
            <a:solidFill>
              <a:srgbClr val="F19D26"/>
            </a:solidFill>
            <a:ln w="39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1"/>
            <p:cNvSpPr/>
            <p:nvPr/>
          </p:nvSpPr>
          <p:spPr>
            <a:xfrm>
              <a:off x="7159143" y="847740"/>
              <a:ext cx="161762" cy="129441"/>
            </a:xfrm>
            <a:custGeom>
              <a:avLst/>
              <a:gdLst/>
              <a:ahLst/>
              <a:cxnLst/>
              <a:rect l="l" t="t" r="r" b="b"/>
              <a:pathLst>
                <a:path w="5150" h="4121" extrusionOk="0">
                  <a:moveTo>
                    <a:pt x="2078" y="380"/>
                  </a:moveTo>
                  <a:cubicBezTo>
                    <a:pt x="2177" y="380"/>
                    <a:pt x="2193" y="513"/>
                    <a:pt x="2077" y="542"/>
                  </a:cubicBezTo>
                  <a:cubicBezTo>
                    <a:pt x="1444" y="732"/>
                    <a:pt x="1222" y="1334"/>
                    <a:pt x="1222" y="1967"/>
                  </a:cubicBezTo>
                  <a:cubicBezTo>
                    <a:pt x="1222" y="2068"/>
                    <a:pt x="1106" y="2144"/>
                    <a:pt x="1014" y="2144"/>
                  </a:cubicBezTo>
                  <a:cubicBezTo>
                    <a:pt x="962" y="2144"/>
                    <a:pt x="917" y="2119"/>
                    <a:pt x="906" y="2062"/>
                  </a:cubicBezTo>
                  <a:cubicBezTo>
                    <a:pt x="747" y="1302"/>
                    <a:pt x="1349" y="542"/>
                    <a:pt x="2046" y="384"/>
                  </a:cubicBezTo>
                  <a:cubicBezTo>
                    <a:pt x="2057" y="381"/>
                    <a:pt x="2068" y="380"/>
                    <a:pt x="2078" y="380"/>
                  </a:cubicBezTo>
                  <a:close/>
                  <a:moveTo>
                    <a:pt x="2394" y="0"/>
                  </a:moveTo>
                  <a:cubicBezTo>
                    <a:pt x="1264" y="0"/>
                    <a:pt x="143" y="811"/>
                    <a:pt x="82" y="2062"/>
                  </a:cubicBezTo>
                  <a:cubicBezTo>
                    <a:pt x="0" y="3265"/>
                    <a:pt x="932" y="4090"/>
                    <a:pt x="2024" y="4090"/>
                  </a:cubicBezTo>
                  <a:cubicBezTo>
                    <a:pt x="2197" y="4090"/>
                    <a:pt x="2375" y="4069"/>
                    <a:pt x="2552" y="4026"/>
                  </a:cubicBezTo>
                  <a:cubicBezTo>
                    <a:pt x="2584" y="4018"/>
                    <a:pt x="2614" y="4014"/>
                    <a:pt x="2641" y="4014"/>
                  </a:cubicBezTo>
                  <a:cubicBezTo>
                    <a:pt x="2723" y="4014"/>
                    <a:pt x="2782" y="4049"/>
                    <a:pt x="2806" y="4121"/>
                  </a:cubicBezTo>
                  <a:cubicBezTo>
                    <a:pt x="3629" y="3994"/>
                    <a:pt x="4389" y="3551"/>
                    <a:pt x="4674" y="2696"/>
                  </a:cubicBezTo>
                  <a:cubicBezTo>
                    <a:pt x="5149" y="1302"/>
                    <a:pt x="3883" y="35"/>
                    <a:pt x="2521" y="4"/>
                  </a:cubicBezTo>
                  <a:cubicBezTo>
                    <a:pt x="2479" y="1"/>
                    <a:pt x="2436" y="0"/>
                    <a:pt x="2394" y="0"/>
                  </a:cubicBezTo>
                  <a:close/>
                </a:path>
              </a:pathLst>
            </a:custGeom>
            <a:solidFill>
              <a:srgbClr val="F19D26"/>
            </a:solidFill>
            <a:ln w="39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1"/>
            <p:cNvSpPr/>
            <p:nvPr/>
          </p:nvSpPr>
          <p:spPr>
            <a:xfrm>
              <a:off x="7182606" y="858797"/>
              <a:ext cx="45796" cy="55847"/>
            </a:xfrm>
            <a:custGeom>
              <a:avLst/>
              <a:gdLst/>
              <a:ahLst/>
              <a:cxnLst/>
              <a:rect l="l" t="t" r="r" b="b"/>
              <a:pathLst>
                <a:path w="1458" h="1778" extrusionOk="0">
                  <a:moveTo>
                    <a:pt x="1299" y="0"/>
                  </a:moveTo>
                  <a:cubicBezTo>
                    <a:pt x="602" y="158"/>
                    <a:pt x="0" y="918"/>
                    <a:pt x="159" y="1647"/>
                  </a:cubicBezTo>
                  <a:cubicBezTo>
                    <a:pt x="172" y="1740"/>
                    <a:pt x="230" y="1777"/>
                    <a:pt x="293" y="1777"/>
                  </a:cubicBezTo>
                  <a:cubicBezTo>
                    <a:pt x="380" y="1777"/>
                    <a:pt x="475" y="1707"/>
                    <a:pt x="475" y="1615"/>
                  </a:cubicBezTo>
                  <a:cubicBezTo>
                    <a:pt x="475" y="982"/>
                    <a:pt x="697" y="380"/>
                    <a:pt x="1330" y="190"/>
                  </a:cubicBezTo>
                  <a:cubicBezTo>
                    <a:pt x="1457" y="158"/>
                    <a:pt x="1425" y="0"/>
                    <a:pt x="1299" y="0"/>
                  </a:cubicBezTo>
                  <a:close/>
                </a:path>
              </a:pathLst>
            </a:custGeom>
            <a:solidFill>
              <a:srgbClr val="565555"/>
            </a:solidFill>
            <a:ln w="39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1"/>
            <p:cNvSpPr/>
            <p:nvPr/>
          </p:nvSpPr>
          <p:spPr>
            <a:xfrm>
              <a:off x="7222465" y="1463376"/>
              <a:ext cx="176022" cy="150925"/>
            </a:xfrm>
            <a:custGeom>
              <a:avLst/>
              <a:gdLst/>
              <a:ahLst/>
              <a:cxnLst/>
              <a:rect l="l" t="t" r="r" b="b"/>
              <a:pathLst>
                <a:path w="5604" h="4805" extrusionOk="0">
                  <a:moveTo>
                    <a:pt x="4923" y="2378"/>
                  </a:moveTo>
                  <a:cubicBezTo>
                    <a:pt x="4979" y="2378"/>
                    <a:pt x="5033" y="2409"/>
                    <a:pt x="5033" y="2477"/>
                  </a:cubicBezTo>
                  <a:cubicBezTo>
                    <a:pt x="4899" y="3361"/>
                    <a:pt x="4085" y="4178"/>
                    <a:pt x="3166" y="4178"/>
                  </a:cubicBezTo>
                  <a:cubicBezTo>
                    <a:pt x="2999" y="4178"/>
                    <a:pt x="2829" y="4151"/>
                    <a:pt x="2658" y="4092"/>
                  </a:cubicBezTo>
                  <a:cubicBezTo>
                    <a:pt x="2532" y="4060"/>
                    <a:pt x="2532" y="3870"/>
                    <a:pt x="2690" y="3870"/>
                  </a:cubicBezTo>
                  <a:cubicBezTo>
                    <a:pt x="2721" y="3871"/>
                    <a:pt x="2751" y="3872"/>
                    <a:pt x="2782" y="3872"/>
                  </a:cubicBezTo>
                  <a:cubicBezTo>
                    <a:pt x="3728" y="3872"/>
                    <a:pt x="4597" y="3396"/>
                    <a:pt x="4812" y="2445"/>
                  </a:cubicBezTo>
                  <a:cubicBezTo>
                    <a:pt x="4826" y="2401"/>
                    <a:pt x="4875" y="2378"/>
                    <a:pt x="4923" y="2378"/>
                  </a:cubicBezTo>
                  <a:close/>
                  <a:moveTo>
                    <a:pt x="2715" y="0"/>
                  </a:moveTo>
                  <a:cubicBezTo>
                    <a:pt x="1353" y="0"/>
                    <a:pt x="1" y="932"/>
                    <a:pt x="61" y="2382"/>
                  </a:cubicBezTo>
                  <a:cubicBezTo>
                    <a:pt x="151" y="3922"/>
                    <a:pt x="1669" y="4804"/>
                    <a:pt x="3108" y="4804"/>
                  </a:cubicBezTo>
                  <a:cubicBezTo>
                    <a:pt x="4214" y="4804"/>
                    <a:pt x="5273" y="4284"/>
                    <a:pt x="5604" y="3142"/>
                  </a:cubicBezTo>
                  <a:lnTo>
                    <a:pt x="5604" y="3110"/>
                  </a:lnTo>
                  <a:cubicBezTo>
                    <a:pt x="5508" y="1559"/>
                    <a:pt x="4558" y="133"/>
                    <a:pt x="2912" y="7"/>
                  </a:cubicBezTo>
                  <a:cubicBezTo>
                    <a:pt x="2846" y="2"/>
                    <a:pt x="2781" y="0"/>
                    <a:pt x="2715" y="0"/>
                  </a:cubicBezTo>
                  <a:close/>
                </a:path>
              </a:pathLst>
            </a:custGeom>
            <a:solidFill>
              <a:srgbClr val="F19D26"/>
            </a:solidFill>
            <a:ln w="39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1"/>
            <p:cNvSpPr/>
            <p:nvPr/>
          </p:nvSpPr>
          <p:spPr>
            <a:xfrm>
              <a:off x="7302969" y="1538038"/>
              <a:ext cx="77614" cy="57857"/>
            </a:xfrm>
            <a:custGeom>
              <a:avLst/>
              <a:gdLst/>
              <a:ahLst/>
              <a:cxnLst/>
              <a:rect l="l" t="t" r="r" b="b"/>
              <a:pathLst>
                <a:path w="2471" h="1842" extrusionOk="0">
                  <a:moveTo>
                    <a:pt x="2373" y="1"/>
                  </a:moveTo>
                  <a:cubicBezTo>
                    <a:pt x="2328" y="1"/>
                    <a:pt x="2278" y="24"/>
                    <a:pt x="2249" y="68"/>
                  </a:cubicBezTo>
                  <a:cubicBezTo>
                    <a:pt x="2034" y="1050"/>
                    <a:pt x="1165" y="1527"/>
                    <a:pt x="247" y="1527"/>
                  </a:cubicBezTo>
                  <a:cubicBezTo>
                    <a:pt x="218" y="1527"/>
                    <a:pt x="188" y="1526"/>
                    <a:pt x="159" y="1525"/>
                  </a:cubicBezTo>
                  <a:cubicBezTo>
                    <a:pt x="0" y="1525"/>
                    <a:pt x="0" y="1715"/>
                    <a:pt x="127" y="1778"/>
                  </a:cubicBezTo>
                  <a:cubicBezTo>
                    <a:pt x="274" y="1822"/>
                    <a:pt x="422" y="1842"/>
                    <a:pt x="568" y="1842"/>
                  </a:cubicBezTo>
                  <a:cubicBezTo>
                    <a:pt x="1496" y="1842"/>
                    <a:pt x="2361" y="1030"/>
                    <a:pt x="2470" y="100"/>
                  </a:cubicBezTo>
                  <a:cubicBezTo>
                    <a:pt x="2470" y="32"/>
                    <a:pt x="2425" y="1"/>
                    <a:pt x="2373" y="1"/>
                  </a:cubicBezTo>
                  <a:close/>
                </a:path>
              </a:pathLst>
            </a:custGeom>
            <a:solidFill>
              <a:srgbClr val="565555"/>
            </a:solidFill>
            <a:ln w="39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3" name="Google Shape;1693;p51"/>
          <p:cNvGrpSpPr/>
          <p:nvPr/>
        </p:nvGrpSpPr>
        <p:grpSpPr>
          <a:xfrm>
            <a:off x="2700625" y="417253"/>
            <a:ext cx="904947" cy="1235157"/>
            <a:chOff x="2906260" y="643293"/>
            <a:chExt cx="754060" cy="1029211"/>
          </a:xfrm>
        </p:grpSpPr>
        <p:sp>
          <p:nvSpPr>
            <p:cNvPr id="1694" name="Google Shape;1694;p51"/>
            <p:cNvSpPr/>
            <p:nvPr/>
          </p:nvSpPr>
          <p:spPr>
            <a:xfrm>
              <a:off x="3417552" y="1206945"/>
              <a:ext cx="64705" cy="41807"/>
            </a:xfrm>
            <a:custGeom>
              <a:avLst/>
              <a:gdLst/>
              <a:ahLst/>
              <a:cxnLst/>
              <a:rect l="l" t="t" r="r" b="b"/>
              <a:pathLst>
                <a:path w="2060" h="1331" extrusionOk="0">
                  <a:moveTo>
                    <a:pt x="2059" y="0"/>
                  </a:moveTo>
                  <a:lnTo>
                    <a:pt x="2059" y="0"/>
                  </a:lnTo>
                  <a:cubicBezTo>
                    <a:pt x="1394" y="380"/>
                    <a:pt x="444" y="285"/>
                    <a:pt x="1" y="919"/>
                  </a:cubicBezTo>
                  <a:cubicBezTo>
                    <a:pt x="128" y="1077"/>
                    <a:pt x="286" y="1172"/>
                    <a:pt x="381" y="1330"/>
                  </a:cubicBezTo>
                  <a:cubicBezTo>
                    <a:pt x="603" y="539"/>
                    <a:pt x="1584" y="539"/>
                    <a:pt x="2059"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1"/>
            <p:cNvSpPr/>
            <p:nvPr/>
          </p:nvSpPr>
          <p:spPr>
            <a:xfrm>
              <a:off x="3443434" y="1205940"/>
              <a:ext cx="128341" cy="82608"/>
            </a:xfrm>
            <a:custGeom>
              <a:avLst/>
              <a:gdLst/>
              <a:ahLst/>
              <a:cxnLst/>
              <a:rect l="l" t="t" r="r" b="b"/>
              <a:pathLst>
                <a:path w="4086" h="2630" extrusionOk="0">
                  <a:moveTo>
                    <a:pt x="3801" y="1"/>
                  </a:moveTo>
                  <a:cubicBezTo>
                    <a:pt x="3832" y="96"/>
                    <a:pt x="2470" y="824"/>
                    <a:pt x="2312" y="887"/>
                  </a:cubicBezTo>
                  <a:cubicBezTo>
                    <a:pt x="1425" y="1172"/>
                    <a:pt x="602" y="1362"/>
                    <a:pt x="0" y="2091"/>
                  </a:cubicBezTo>
                  <a:cubicBezTo>
                    <a:pt x="127" y="2249"/>
                    <a:pt x="254" y="2439"/>
                    <a:pt x="349" y="2629"/>
                  </a:cubicBezTo>
                  <a:lnTo>
                    <a:pt x="349" y="2597"/>
                  </a:lnTo>
                  <a:cubicBezTo>
                    <a:pt x="729" y="1996"/>
                    <a:pt x="1267" y="1679"/>
                    <a:pt x="1869" y="1426"/>
                  </a:cubicBezTo>
                  <a:cubicBezTo>
                    <a:pt x="2185" y="1299"/>
                    <a:pt x="4086" y="254"/>
                    <a:pt x="3801"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1"/>
            <p:cNvSpPr/>
            <p:nvPr/>
          </p:nvSpPr>
          <p:spPr>
            <a:xfrm>
              <a:off x="3482225" y="1270613"/>
              <a:ext cx="80598" cy="78588"/>
            </a:xfrm>
            <a:custGeom>
              <a:avLst/>
              <a:gdLst/>
              <a:ahLst/>
              <a:cxnLst/>
              <a:rect l="l" t="t" r="r" b="b"/>
              <a:pathLst>
                <a:path w="2566" h="2502" extrusionOk="0">
                  <a:moveTo>
                    <a:pt x="2566" y="0"/>
                  </a:moveTo>
                  <a:cubicBezTo>
                    <a:pt x="1774" y="63"/>
                    <a:pt x="1140" y="507"/>
                    <a:pt x="697" y="1172"/>
                  </a:cubicBezTo>
                  <a:cubicBezTo>
                    <a:pt x="475" y="1520"/>
                    <a:pt x="317" y="1837"/>
                    <a:pt x="0" y="1900"/>
                  </a:cubicBezTo>
                  <a:cubicBezTo>
                    <a:pt x="127" y="2090"/>
                    <a:pt x="190" y="2312"/>
                    <a:pt x="317" y="2502"/>
                  </a:cubicBezTo>
                  <a:cubicBezTo>
                    <a:pt x="1172" y="2185"/>
                    <a:pt x="1267" y="1172"/>
                    <a:pt x="1806" y="507"/>
                  </a:cubicBezTo>
                  <a:cubicBezTo>
                    <a:pt x="2027" y="253"/>
                    <a:pt x="2281" y="95"/>
                    <a:pt x="2566"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1"/>
            <p:cNvSpPr/>
            <p:nvPr/>
          </p:nvSpPr>
          <p:spPr>
            <a:xfrm>
              <a:off x="3502108" y="1353159"/>
              <a:ext cx="84587" cy="43786"/>
            </a:xfrm>
            <a:custGeom>
              <a:avLst/>
              <a:gdLst/>
              <a:ahLst/>
              <a:cxnLst/>
              <a:rect l="l" t="t" r="r" b="b"/>
              <a:pathLst>
                <a:path w="2693" h="1394" extrusionOk="0">
                  <a:moveTo>
                    <a:pt x="2693" y="1"/>
                  </a:moveTo>
                  <a:cubicBezTo>
                    <a:pt x="2484" y="79"/>
                    <a:pt x="2276" y="135"/>
                    <a:pt x="2050" y="135"/>
                  </a:cubicBezTo>
                  <a:cubicBezTo>
                    <a:pt x="2001" y="135"/>
                    <a:pt x="1951" y="133"/>
                    <a:pt x="1901" y="127"/>
                  </a:cubicBezTo>
                  <a:cubicBezTo>
                    <a:pt x="1673" y="127"/>
                    <a:pt x="1445" y="87"/>
                    <a:pt x="1233" y="87"/>
                  </a:cubicBezTo>
                  <a:cubicBezTo>
                    <a:pt x="1180" y="87"/>
                    <a:pt x="1128" y="89"/>
                    <a:pt x="1077" y="96"/>
                  </a:cubicBezTo>
                  <a:cubicBezTo>
                    <a:pt x="634" y="222"/>
                    <a:pt x="317" y="444"/>
                    <a:pt x="1" y="729"/>
                  </a:cubicBezTo>
                  <a:cubicBezTo>
                    <a:pt x="127" y="951"/>
                    <a:pt x="222" y="1172"/>
                    <a:pt x="317" y="1394"/>
                  </a:cubicBezTo>
                  <a:cubicBezTo>
                    <a:pt x="666" y="1077"/>
                    <a:pt x="824" y="729"/>
                    <a:pt x="1331" y="539"/>
                  </a:cubicBezTo>
                  <a:cubicBezTo>
                    <a:pt x="1806" y="381"/>
                    <a:pt x="2344" y="317"/>
                    <a:pt x="2693"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1"/>
            <p:cNvSpPr/>
            <p:nvPr/>
          </p:nvSpPr>
          <p:spPr>
            <a:xfrm>
              <a:off x="3535936" y="1429768"/>
              <a:ext cx="67657" cy="44791"/>
            </a:xfrm>
            <a:custGeom>
              <a:avLst/>
              <a:gdLst/>
              <a:ahLst/>
              <a:cxnLst/>
              <a:rect l="l" t="t" r="r" b="b"/>
              <a:pathLst>
                <a:path w="2154" h="1426" extrusionOk="0">
                  <a:moveTo>
                    <a:pt x="2154" y="190"/>
                  </a:moveTo>
                  <a:lnTo>
                    <a:pt x="2154" y="190"/>
                  </a:lnTo>
                  <a:cubicBezTo>
                    <a:pt x="1426" y="348"/>
                    <a:pt x="317" y="0"/>
                    <a:pt x="32" y="792"/>
                  </a:cubicBezTo>
                  <a:lnTo>
                    <a:pt x="0" y="823"/>
                  </a:lnTo>
                  <a:cubicBezTo>
                    <a:pt x="32" y="982"/>
                    <a:pt x="96" y="1172"/>
                    <a:pt x="159" y="1330"/>
                  </a:cubicBezTo>
                  <a:cubicBezTo>
                    <a:pt x="191" y="1362"/>
                    <a:pt x="191" y="1425"/>
                    <a:pt x="191" y="1425"/>
                  </a:cubicBezTo>
                  <a:cubicBezTo>
                    <a:pt x="539" y="633"/>
                    <a:pt x="1774" y="887"/>
                    <a:pt x="2154" y="19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1"/>
            <p:cNvSpPr/>
            <p:nvPr/>
          </p:nvSpPr>
          <p:spPr>
            <a:xfrm>
              <a:off x="3552835" y="1515894"/>
              <a:ext cx="62694" cy="26290"/>
            </a:xfrm>
            <a:custGeom>
              <a:avLst/>
              <a:gdLst/>
              <a:ahLst/>
              <a:cxnLst/>
              <a:rect l="l" t="t" r="r" b="b"/>
              <a:pathLst>
                <a:path w="1996" h="837" extrusionOk="0">
                  <a:moveTo>
                    <a:pt x="1086" y="0"/>
                  </a:moveTo>
                  <a:cubicBezTo>
                    <a:pt x="736" y="0"/>
                    <a:pt x="400" y="90"/>
                    <a:pt x="128" y="362"/>
                  </a:cubicBezTo>
                  <a:cubicBezTo>
                    <a:pt x="118" y="381"/>
                    <a:pt x="105" y="389"/>
                    <a:pt x="92" y="389"/>
                  </a:cubicBezTo>
                  <a:cubicBezTo>
                    <a:pt x="63" y="389"/>
                    <a:pt x="33" y="352"/>
                    <a:pt x="33" y="330"/>
                  </a:cubicBezTo>
                  <a:lnTo>
                    <a:pt x="1" y="330"/>
                  </a:lnTo>
                  <a:cubicBezTo>
                    <a:pt x="1" y="488"/>
                    <a:pt x="33" y="678"/>
                    <a:pt x="33" y="837"/>
                  </a:cubicBezTo>
                  <a:cubicBezTo>
                    <a:pt x="729" y="742"/>
                    <a:pt x="1394" y="488"/>
                    <a:pt x="1996" y="140"/>
                  </a:cubicBezTo>
                  <a:cubicBezTo>
                    <a:pt x="1703" y="67"/>
                    <a:pt x="1389" y="0"/>
                    <a:pt x="1086"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1"/>
            <p:cNvSpPr/>
            <p:nvPr/>
          </p:nvSpPr>
          <p:spPr>
            <a:xfrm>
              <a:off x="3356899" y="1610784"/>
              <a:ext cx="47775" cy="51764"/>
            </a:xfrm>
            <a:custGeom>
              <a:avLst/>
              <a:gdLst/>
              <a:ahLst/>
              <a:cxnLst/>
              <a:rect l="l" t="t" r="r" b="b"/>
              <a:pathLst>
                <a:path w="1521" h="1648" extrusionOk="0">
                  <a:moveTo>
                    <a:pt x="1267" y="1"/>
                  </a:moveTo>
                  <a:cubicBezTo>
                    <a:pt x="633" y="317"/>
                    <a:pt x="475" y="1236"/>
                    <a:pt x="0" y="1648"/>
                  </a:cubicBezTo>
                  <a:cubicBezTo>
                    <a:pt x="475" y="1553"/>
                    <a:pt x="982" y="1394"/>
                    <a:pt x="1203" y="983"/>
                  </a:cubicBezTo>
                  <a:cubicBezTo>
                    <a:pt x="1330" y="793"/>
                    <a:pt x="1330" y="634"/>
                    <a:pt x="1520" y="507"/>
                  </a:cubicBezTo>
                  <a:cubicBezTo>
                    <a:pt x="1425" y="349"/>
                    <a:pt x="1330" y="191"/>
                    <a:pt x="1267"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1"/>
            <p:cNvSpPr/>
            <p:nvPr/>
          </p:nvSpPr>
          <p:spPr>
            <a:xfrm>
              <a:off x="3314119" y="1558957"/>
              <a:ext cx="68662" cy="55847"/>
            </a:xfrm>
            <a:custGeom>
              <a:avLst/>
              <a:gdLst/>
              <a:ahLst/>
              <a:cxnLst/>
              <a:rect l="l" t="t" r="r" b="b"/>
              <a:pathLst>
                <a:path w="2186" h="1778" extrusionOk="0">
                  <a:moveTo>
                    <a:pt x="1982" y="0"/>
                  </a:moveTo>
                  <a:cubicBezTo>
                    <a:pt x="1125" y="0"/>
                    <a:pt x="933" y="724"/>
                    <a:pt x="507" y="1302"/>
                  </a:cubicBezTo>
                  <a:cubicBezTo>
                    <a:pt x="349" y="1492"/>
                    <a:pt x="190" y="1651"/>
                    <a:pt x="0" y="1777"/>
                  </a:cubicBezTo>
                  <a:cubicBezTo>
                    <a:pt x="475" y="1619"/>
                    <a:pt x="919" y="1429"/>
                    <a:pt x="1267" y="1017"/>
                  </a:cubicBezTo>
                  <a:cubicBezTo>
                    <a:pt x="1552" y="701"/>
                    <a:pt x="1774" y="416"/>
                    <a:pt x="2185" y="321"/>
                  </a:cubicBezTo>
                  <a:cubicBezTo>
                    <a:pt x="2154" y="194"/>
                    <a:pt x="2154" y="99"/>
                    <a:pt x="2090" y="4"/>
                  </a:cubicBezTo>
                  <a:cubicBezTo>
                    <a:pt x="2053" y="2"/>
                    <a:pt x="2017" y="0"/>
                    <a:pt x="1982"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1"/>
            <p:cNvSpPr/>
            <p:nvPr/>
          </p:nvSpPr>
          <p:spPr>
            <a:xfrm>
              <a:off x="3243478" y="1479490"/>
              <a:ext cx="114427" cy="89550"/>
            </a:xfrm>
            <a:custGeom>
              <a:avLst/>
              <a:gdLst/>
              <a:ahLst/>
              <a:cxnLst/>
              <a:rect l="l" t="t" r="r" b="b"/>
              <a:pathLst>
                <a:path w="3643" h="2851" extrusionOk="0">
                  <a:moveTo>
                    <a:pt x="3326" y="0"/>
                  </a:moveTo>
                  <a:cubicBezTo>
                    <a:pt x="2914" y="1489"/>
                    <a:pt x="793" y="1616"/>
                    <a:pt x="1" y="2851"/>
                  </a:cubicBezTo>
                  <a:cubicBezTo>
                    <a:pt x="1104" y="1937"/>
                    <a:pt x="3117" y="2152"/>
                    <a:pt x="3635" y="655"/>
                  </a:cubicBezTo>
                  <a:lnTo>
                    <a:pt x="3635" y="655"/>
                  </a:lnTo>
                  <a:cubicBezTo>
                    <a:pt x="3639" y="652"/>
                    <a:pt x="3643" y="645"/>
                    <a:pt x="3643" y="634"/>
                  </a:cubicBezTo>
                  <a:lnTo>
                    <a:pt x="3643" y="634"/>
                  </a:lnTo>
                  <a:cubicBezTo>
                    <a:pt x="3643" y="634"/>
                    <a:pt x="3643" y="634"/>
                    <a:pt x="3643" y="634"/>
                  </a:cubicBezTo>
                  <a:cubicBezTo>
                    <a:pt x="3516" y="412"/>
                    <a:pt x="3453" y="222"/>
                    <a:pt x="3326"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1"/>
            <p:cNvSpPr/>
            <p:nvPr/>
          </p:nvSpPr>
          <p:spPr>
            <a:xfrm>
              <a:off x="3250451" y="1425779"/>
              <a:ext cx="71646" cy="84587"/>
            </a:xfrm>
            <a:custGeom>
              <a:avLst/>
              <a:gdLst/>
              <a:ahLst/>
              <a:cxnLst/>
              <a:rect l="l" t="t" r="r" b="b"/>
              <a:pathLst>
                <a:path w="2281" h="2693" extrusionOk="0">
                  <a:moveTo>
                    <a:pt x="1806" y="0"/>
                  </a:moveTo>
                  <a:cubicBezTo>
                    <a:pt x="1204" y="317"/>
                    <a:pt x="1172" y="1330"/>
                    <a:pt x="792" y="1901"/>
                  </a:cubicBezTo>
                  <a:cubicBezTo>
                    <a:pt x="602" y="2217"/>
                    <a:pt x="317" y="2502"/>
                    <a:pt x="0" y="2692"/>
                  </a:cubicBezTo>
                  <a:cubicBezTo>
                    <a:pt x="254" y="2661"/>
                    <a:pt x="476" y="2566"/>
                    <a:pt x="697" y="2439"/>
                  </a:cubicBezTo>
                  <a:cubicBezTo>
                    <a:pt x="1172" y="2186"/>
                    <a:pt x="1362" y="1774"/>
                    <a:pt x="1521" y="1299"/>
                  </a:cubicBezTo>
                  <a:cubicBezTo>
                    <a:pt x="1647" y="919"/>
                    <a:pt x="1869" y="602"/>
                    <a:pt x="2281" y="539"/>
                  </a:cubicBezTo>
                  <a:cubicBezTo>
                    <a:pt x="2122" y="349"/>
                    <a:pt x="1964" y="159"/>
                    <a:pt x="1806"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1"/>
            <p:cNvSpPr/>
            <p:nvPr/>
          </p:nvSpPr>
          <p:spPr>
            <a:xfrm>
              <a:off x="3172868" y="1378035"/>
              <a:ext cx="106448" cy="121368"/>
            </a:xfrm>
            <a:custGeom>
              <a:avLst/>
              <a:gdLst/>
              <a:ahLst/>
              <a:cxnLst/>
              <a:rect l="l" t="t" r="r" b="b"/>
              <a:pathLst>
                <a:path w="3389" h="3864" extrusionOk="0">
                  <a:moveTo>
                    <a:pt x="3072" y="0"/>
                  </a:moveTo>
                  <a:cubicBezTo>
                    <a:pt x="1869" y="380"/>
                    <a:pt x="2027" y="1742"/>
                    <a:pt x="1489" y="2629"/>
                  </a:cubicBezTo>
                  <a:cubicBezTo>
                    <a:pt x="1141" y="3229"/>
                    <a:pt x="542" y="3482"/>
                    <a:pt x="5" y="3861"/>
                  </a:cubicBezTo>
                  <a:lnTo>
                    <a:pt x="5" y="3861"/>
                  </a:lnTo>
                  <a:cubicBezTo>
                    <a:pt x="230" y="3704"/>
                    <a:pt x="826" y="3577"/>
                    <a:pt x="1172" y="3325"/>
                  </a:cubicBezTo>
                  <a:cubicBezTo>
                    <a:pt x="1710" y="2977"/>
                    <a:pt x="2122" y="2439"/>
                    <a:pt x="2407" y="1837"/>
                  </a:cubicBezTo>
                  <a:cubicBezTo>
                    <a:pt x="2629" y="1362"/>
                    <a:pt x="2882" y="887"/>
                    <a:pt x="3357" y="602"/>
                  </a:cubicBezTo>
                  <a:cubicBezTo>
                    <a:pt x="3357" y="570"/>
                    <a:pt x="3357" y="475"/>
                    <a:pt x="3389" y="444"/>
                  </a:cubicBezTo>
                  <a:cubicBezTo>
                    <a:pt x="3262" y="317"/>
                    <a:pt x="3167" y="159"/>
                    <a:pt x="3072" y="0"/>
                  </a:cubicBezTo>
                  <a:close/>
                  <a:moveTo>
                    <a:pt x="5" y="3861"/>
                  </a:moveTo>
                  <a:lnTo>
                    <a:pt x="5" y="3861"/>
                  </a:lnTo>
                  <a:cubicBezTo>
                    <a:pt x="3" y="3862"/>
                    <a:pt x="2" y="3863"/>
                    <a:pt x="0" y="3864"/>
                  </a:cubicBezTo>
                  <a:cubicBezTo>
                    <a:pt x="2" y="3863"/>
                    <a:pt x="3" y="3862"/>
                    <a:pt x="5" y="386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1"/>
            <p:cNvSpPr/>
            <p:nvPr/>
          </p:nvSpPr>
          <p:spPr>
            <a:xfrm>
              <a:off x="3189767" y="1343202"/>
              <a:ext cx="68662" cy="54748"/>
            </a:xfrm>
            <a:custGeom>
              <a:avLst/>
              <a:gdLst/>
              <a:ahLst/>
              <a:cxnLst/>
              <a:rect l="l" t="t" r="r" b="b"/>
              <a:pathLst>
                <a:path w="2186" h="1743" extrusionOk="0">
                  <a:moveTo>
                    <a:pt x="2154" y="1"/>
                  </a:moveTo>
                  <a:cubicBezTo>
                    <a:pt x="1742" y="96"/>
                    <a:pt x="1362" y="128"/>
                    <a:pt x="982" y="286"/>
                  </a:cubicBezTo>
                  <a:cubicBezTo>
                    <a:pt x="634" y="476"/>
                    <a:pt x="507" y="793"/>
                    <a:pt x="349" y="1173"/>
                  </a:cubicBezTo>
                  <a:cubicBezTo>
                    <a:pt x="286" y="1363"/>
                    <a:pt x="159" y="1584"/>
                    <a:pt x="1" y="1743"/>
                  </a:cubicBezTo>
                  <a:cubicBezTo>
                    <a:pt x="877" y="1555"/>
                    <a:pt x="1135" y="254"/>
                    <a:pt x="2149" y="254"/>
                  </a:cubicBezTo>
                  <a:cubicBezTo>
                    <a:pt x="2161" y="254"/>
                    <a:pt x="2174" y="254"/>
                    <a:pt x="2186" y="254"/>
                  </a:cubicBezTo>
                  <a:cubicBezTo>
                    <a:pt x="2186" y="159"/>
                    <a:pt x="2186" y="96"/>
                    <a:pt x="2154"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1"/>
            <p:cNvSpPr/>
            <p:nvPr/>
          </p:nvSpPr>
          <p:spPr>
            <a:xfrm>
              <a:off x="3159927" y="1193345"/>
              <a:ext cx="464585" cy="479160"/>
            </a:xfrm>
            <a:custGeom>
              <a:avLst/>
              <a:gdLst/>
              <a:ahLst/>
              <a:cxnLst/>
              <a:rect l="l" t="t" r="r" b="b"/>
              <a:pathLst>
                <a:path w="14791" h="15255" extrusionOk="0">
                  <a:moveTo>
                    <a:pt x="10230" y="433"/>
                  </a:moveTo>
                  <a:lnTo>
                    <a:pt x="10230" y="433"/>
                  </a:lnTo>
                  <a:cubicBezTo>
                    <a:pt x="9786" y="940"/>
                    <a:pt x="8805" y="972"/>
                    <a:pt x="8551" y="1763"/>
                  </a:cubicBezTo>
                  <a:cubicBezTo>
                    <a:pt x="8425" y="1668"/>
                    <a:pt x="8330" y="1510"/>
                    <a:pt x="8108" y="1383"/>
                  </a:cubicBezTo>
                  <a:cubicBezTo>
                    <a:pt x="8583" y="655"/>
                    <a:pt x="9533" y="782"/>
                    <a:pt x="10230" y="433"/>
                  </a:cubicBezTo>
                  <a:close/>
                  <a:moveTo>
                    <a:pt x="12827" y="402"/>
                  </a:moveTo>
                  <a:lnTo>
                    <a:pt x="12827" y="402"/>
                  </a:lnTo>
                  <a:cubicBezTo>
                    <a:pt x="13112" y="655"/>
                    <a:pt x="11211" y="1700"/>
                    <a:pt x="10895" y="1763"/>
                  </a:cubicBezTo>
                  <a:cubicBezTo>
                    <a:pt x="10261" y="2048"/>
                    <a:pt x="9755" y="2365"/>
                    <a:pt x="9375" y="2967"/>
                  </a:cubicBezTo>
                  <a:lnTo>
                    <a:pt x="9375" y="2998"/>
                  </a:lnTo>
                  <a:cubicBezTo>
                    <a:pt x="9280" y="2840"/>
                    <a:pt x="9153" y="2650"/>
                    <a:pt x="9026" y="2460"/>
                  </a:cubicBezTo>
                  <a:cubicBezTo>
                    <a:pt x="9628" y="1732"/>
                    <a:pt x="10451" y="1573"/>
                    <a:pt x="11338" y="1257"/>
                  </a:cubicBezTo>
                  <a:cubicBezTo>
                    <a:pt x="11433" y="1225"/>
                    <a:pt x="12858" y="497"/>
                    <a:pt x="12827" y="402"/>
                  </a:cubicBezTo>
                  <a:close/>
                  <a:moveTo>
                    <a:pt x="12795" y="2460"/>
                  </a:moveTo>
                  <a:lnTo>
                    <a:pt x="12795" y="2460"/>
                  </a:lnTo>
                  <a:cubicBezTo>
                    <a:pt x="12510" y="2555"/>
                    <a:pt x="12225" y="2713"/>
                    <a:pt x="12003" y="2998"/>
                  </a:cubicBezTo>
                  <a:cubicBezTo>
                    <a:pt x="11433" y="3663"/>
                    <a:pt x="11401" y="4709"/>
                    <a:pt x="10483" y="5025"/>
                  </a:cubicBezTo>
                  <a:cubicBezTo>
                    <a:pt x="10420" y="4835"/>
                    <a:pt x="10293" y="4582"/>
                    <a:pt x="10166" y="4392"/>
                  </a:cubicBezTo>
                  <a:cubicBezTo>
                    <a:pt x="10578" y="4297"/>
                    <a:pt x="10736" y="3980"/>
                    <a:pt x="10926" y="3632"/>
                  </a:cubicBezTo>
                  <a:cubicBezTo>
                    <a:pt x="11401" y="2967"/>
                    <a:pt x="12035" y="2523"/>
                    <a:pt x="12795" y="2460"/>
                  </a:cubicBezTo>
                  <a:close/>
                  <a:moveTo>
                    <a:pt x="13587" y="5089"/>
                  </a:moveTo>
                  <a:lnTo>
                    <a:pt x="13587" y="5089"/>
                  </a:lnTo>
                  <a:cubicBezTo>
                    <a:pt x="13238" y="5405"/>
                    <a:pt x="12700" y="5469"/>
                    <a:pt x="12225" y="5627"/>
                  </a:cubicBezTo>
                  <a:cubicBezTo>
                    <a:pt x="11750" y="5817"/>
                    <a:pt x="11560" y="6165"/>
                    <a:pt x="11211" y="6482"/>
                  </a:cubicBezTo>
                  <a:cubicBezTo>
                    <a:pt x="11085" y="6229"/>
                    <a:pt x="10990" y="6039"/>
                    <a:pt x="10895" y="5817"/>
                  </a:cubicBezTo>
                  <a:cubicBezTo>
                    <a:pt x="11211" y="5532"/>
                    <a:pt x="11560" y="5247"/>
                    <a:pt x="11971" y="5184"/>
                  </a:cubicBezTo>
                  <a:cubicBezTo>
                    <a:pt x="12046" y="5174"/>
                    <a:pt x="12123" y="5170"/>
                    <a:pt x="12201" y="5170"/>
                  </a:cubicBezTo>
                  <a:cubicBezTo>
                    <a:pt x="12392" y="5170"/>
                    <a:pt x="12593" y="5193"/>
                    <a:pt x="12795" y="5215"/>
                  </a:cubicBezTo>
                  <a:cubicBezTo>
                    <a:pt x="12845" y="5221"/>
                    <a:pt x="12895" y="5223"/>
                    <a:pt x="12944" y="5223"/>
                  </a:cubicBezTo>
                  <a:cubicBezTo>
                    <a:pt x="13170" y="5223"/>
                    <a:pt x="13378" y="5167"/>
                    <a:pt x="13587" y="5089"/>
                  </a:cubicBezTo>
                  <a:close/>
                  <a:moveTo>
                    <a:pt x="3104" y="4772"/>
                  </a:moveTo>
                  <a:cubicBezTo>
                    <a:pt x="3104" y="4867"/>
                    <a:pt x="3136" y="4930"/>
                    <a:pt x="3136" y="5057"/>
                  </a:cubicBezTo>
                  <a:cubicBezTo>
                    <a:pt x="3112" y="5055"/>
                    <a:pt x="3089" y="5055"/>
                    <a:pt x="3066" y="5055"/>
                  </a:cubicBezTo>
                  <a:cubicBezTo>
                    <a:pt x="2076" y="5055"/>
                    <a:pt x="1755" y="6360"/>
                    <a:pt x="951" y="6577"/>
                  </a:cubicBezTo>
                  <a:cubicBezTo>
                    <a:pt x="1109" y="6419"/>
                    <a:pt x="1204" y="6197"/>
                    <a:pt x="1299" y="5975"/>
                  </a:cubicBezTo>
                  <a:cubicBezTo>
                    <a:pt x="1457" y="5627"/>
                    <a:pt x="1584" y="5310"/>
                    <a:pt x="1932" y="5089"/>
                  </a:cubicBezTo>
                  <a:cubicBezTo>
                    <a:pt x="2312" y="4899"/>
                    <a:pt x="2692" y="4867"/>
                    <a:pt x="3104" y="4772"/>
                  </a:cubicBezTo>
                  <a:close/>
                  <a:moveTo>
                    <a:pt x="14093" y="7717"/>
                  </a:moveTo>
                  <a:cubicBezTo>
                    <a:pt x="13713" y="8382"/>
                    <a:pt x="12510" y="8160"/>
                    <a:pt x="12130" y="8952"/>
                  </a:cubicBezTo>
                  <a:cubicBezTo>
                    <a:pt x="12130" y="8952"/>
                    <a:pt x="12130" y="8889"/>
                    <a:pt x="12035" y="8889"/>
                  </a:cubicBezTo>
                  <a:cubicBezTo>
                    <a:pt x="12003" y="8730"/>
                    <a:pt x="11971" y="8540"/>
                    <a:pt x="11876" y="8382"/>
                  </a:cubicBezTo>
                  <a:lnTo>
                    <a:pt x="11908" y="8350"/>
                  </a:lnTo>
                  <a:cubicBezTo>
                    <a:pt x="12225" y="7527"/>
                    <a:pt x="13397" y="7875"/>
                    <a:pt x="14093" y="7717"/>
                  </a:cubicBezTo>
                  <a:close/>
                  <a:moveTo>
                    <a:pt x="3453" y="5880"/>
                  </a:moveTo>
                  <a:cubicBezTo>
                    <a:pt x="3516" y="6039"/>
                    <a:pt x="3643" y="6197"/>
                    <a:pt x="3769" y="6324"/>
                  </a:cubicBezTo>
                  <a:cubicBezTo>
                    <a:pt x="3738" y="6355"/>
                    <a:pt x="3738" y="6419"/>
                    <a:pt x="3738" y="6482"/>
                  </a:cubicBezTo>
                  <a:cubicBezTo>
                    <a:pt x="3263" y="6767"/>
                    <a:pt x="3041" y="7242"/>
                    <a:pt x="2787" y="7717"/>
                  </a:cubicBezTo>
                  <a:cubicBezTo>
                    <a:pt x="2502" y="8350"/>
                    <a:pt x="2154" y="8857"/>
                    <a:pt x="1552" y="9205"/>
                  </a:cubicBezTo>
                  <a:cubicBezTo>
                    <a:pt x="1204" y="9459"/>
                    <a:pt x="602" y="9554"/>
                    <a:pt x="349" y="9712"/>
                  </a:cubicBezTo>
                  <a:cubicBezTo>
                    <a:pt x="919" y="9332"/>
                    <a:pt x="1457" y="9110"/>
                    <a:pt x="1869" y="8509"/>
                  </a:cubicBezTo>
                  <a:cubicBezTo>
                    <a:pt x="2407" y="7685"/>
                    <a:pt x="2312" y="6260"/>
                    <a:pt x="3453" y="5880"/>
                  </a:cubicBezTo>
                  <a:close/>
                  <a:moveTo>
                    <a:pt x="4688" y="7400"/>
                  </a:moveTo>
                  <a:cubicBezTo>
                    <a:pt x="4846" y="7559"/>
                    <a:pt x="5004" y="7749"/>
                    <a:pt x="5163" y="7939"/>
                  </a:cubicBezTo>
                  <a:cubicBezTo>
                    <a:pt x="4751" y="8002"/>
                    <a:pt x="4561" y="8319"/>
                    <a:pt x="4403" y="8699"/>
                  </a:cubicBezTo>
                  <a:cubicBezTo>
                    <a:pt x="4213" y="9174"/>
                    <a:pt x="4054" y="9586"/>
                    <a:pt x="3579" y="9839"/>
                  </a:cubicBezTo>
                  <a:cubicBezTo>
                    <a:pt x="3358" y="9966"/>
                    <a:pt x="3136" y="10061"/>
                    <a:pt x="2882" y="10092"/>
                  </a:cubicBezTo>
                  <a:cubicBezTo>
                    <a:pt x="3199" y="9839"/>
                    <a:pt x="3453" y="9617"/>
                    <a:pt x="3674" y="9301"/>
                  </a:cubicBezTo>
                  <a:cubicBezTo>
                    <a:pt x="4086" y="8794"/>
                    <a:pt x="4086" y="7749"/>
                    <a:pt x="4688" y="7400"/>
                  </a:cubicBezTo>
                  <a:close/>
                  <a:moveTo>
                    <a:pt x="5954" y="9110"/>
                  </a:moveTo>
                  <a:cubicBezTo>
                    <a:pt x="6049" y="9332"/>
                    <a:pt x="6176" y="9522"/>
                    <a:pt x="6271" y="9776"/>
                  </a:cubicBezTo>
                  <a:cubicBezTo>
                    <a:pt x="5796" y="11327"/>
                    <a:pt x="3738" y="11042"/>
                    <a:pt x="2629" y="11961"/>
                  </a:cubicBezTo>
                  <a:cubicBezTo>
                    <a:pt x="3421" y="10726"/>
                    <a:pt x="5543" y="10599"/>
                    <a:pt x="5954" y="9110"/>
                  </a:cubicBezTo>
                  <a:close/>
                  <a:moveTo>
                    <a:pt x="6858" y="11636"/>
                  </a:moveTo>
                  <a:cubicBezTo>
                    <a:pt x="6903" y="11636"/>
                    <a:pt x="6950" y="11639"/>
                    <a:pt x="6999" y="11644"/>
                  </a:cubicBezTo>
                  <a:cubicBezTo>
                    <a:pt x="7063" y="11739"/>
                    <a:pt x="7063" y="11834"/>
                    <a:pt x="7094" y="11961"/>
                  </a:cubicBezTo>
                  <a:cubicBezTo>
                    <a:pt x="6683" y="12056"/>
                    <a:pt x="6461" y="12341"/>
                    <a:pt x="6176" y="12657"/>
                  </a:cubicBezTo>
                  <a:cubicBezTo>
                    <a:pt x="5828" y="13069"/>
                    <a:pt x="5384" y="13291"/>
                    <a:pt x="4909" y="13417"/>
                  </a:cubicBezTo>
                  <a:cubicBezTo>
                    <a:pt x="5099" y="13291"/>
                    <a:pt x="5258" y="13132"/>
                    <a:pt x="5416" y="12942"/>
                  </a:cubicBezTo>
                  <a:cubicBezTo>
                    <a:pt x="5865" y="12374"/>
                    <a:pt x="6087" y="11636"/>
                    <a:pt x="6858" y="11636"/>
                  </a:cubicBezTo>
                  <a:close/>
                  <a:moveTo>
                    <a:pt x="6545" y="1070"/>
                  </a:moveTo>
                  <a:cubicBezTo>
                    <a:pt x="6909" y="1070"/>
                    <a:pt x="7277" y="1157"/>
                    <a:pt x="7633" y="1352"/>
                  </a:cubicBezTo>
                  <a:cubicBezTo>
                    <a:pt x="8330" y="1700"/>
                    <a:pt x="8805" y="2682"/>
                    <a:pt x="9185" y="3315"/>
                  </a:cubicBezTo>
                  <a:cubicBezTo>
                    <a:pt x="9216" y="3410"/>
                    <a:pt x="9280" y="3442"/>
                    <a:pt x="9311" y="3505"/>
                  </a:cubicBezTo>
                  <a:cubicBezTo>
                    <a:pt x="9976" y="4614"/>
                    <a:pt x="10546" y="5722"/>
                    <a:pt x="11021" y="6925"/>
                  </a:cubicBezTo>
                  <a:cubicBezTo>
                    <a:pt x="11560" y="8319"/>
                    <a:pt x="12225" y="9839"/>
                    <a:pt x="12193" y="11391"/>
                  </a:cubicBezTo>
                  <a:cubicBezTo>
                    <a:pt x="12193" y="12754"/>
                    <a:pt x="11361" y="14423"/>
                    <a:pt x="9904" y="14423"/>
                  </a:cubicBezTo>
                  <a:cubicBezTo>
                    <a:pt x="9804" y="14423"/>
                    <a:pt x="9702" y="14415"/>
                    <a:pt x="9596" y="14399"/>
                  </a:cubicBezTo>
                  <a:cubicBezTo>
                    <a:pt x="7791" y="14273"/>
                    <a:pt x="7633" y="12309"/>
                    <a:pt x="7253" y="10947"/>
                  </a:cubicBezTo>
                  <a:cubicBezTo>
                    <a:pt x="6809" y="9427"/>
                    <a:pt x="5986" y="8065"/>
                    <a:pt x="4846" y="6957"/>
                  </a:cubicBezTo>
                  <a:lnTo>
                    <a:pt x="3991" y="6260"/>
                  </a:lnTo>
                  <a:lnTo>
                    <a:pt x="3959" y="6260"/>
                  </a:lnTo>
                  <a:cubicBezTo>
                    <a:pt x="2946" y="4740"/>
                    <a:pt x="3358" y="2872"/>
                    <a:pt x="4751" y="1763"/>
                  </a:cubicBezTo>
                  <a:cubicBezTo>
                    <a:pt x="5276" y="1339"/>
                    <a:pt x="5904" y="1070"/>
                    <a:pt x="6545" y="1070"/>
                  </a:cubicBezTo>
                  <a:close/>
                  <a:moveTo>
                    <a:pt x="7538" y="13291"/>
                  </a:moveTo>
                  <a:cubicBezTo>
                    <a:pt x="7601" y="13449"/>
                    <a:pt x="7696" y="13639"/>
                    <a:pt x="7791" y="13797"/>
                  </a:cubicBezTo>
                  <a:cubicBezTo>
                    <a:pt x="7601" y="13892"/>
                    <a:pt x="7601" y="14083"/>
                    <a:pt x="7474" y="14336"/>
                  </a:cubicBezTo>
                  <a:cubicBezTo>
                    <a:pt x="7284" y="14716"/>
                    <a:pt x="6778" y="14906"/>
                    <a:pt x="6239" y="15001"/>
                  </a:cubicBezTo>
                  <a:cubicBezTo>
                    <a:pt x="6746" y="14526"/>
                    <a:pt x="6936" y="13607"/>
                    <a:pt x="7538" y="13291"/>
                  </a:cubicBezTo>
                  <a:close/>
                  <a:moveTo>
                    <a:pt x="12926" y="1"/>
                  </a:moveTo>
                  <a:cubicBezTo>
                    <a:pt x="12896" y="1"/>
                    <a:pt x="12871" y="16"/>
                    <a:pt x="12890" y="53"/>
                  </a:cubicBezTo>
                  <a:cubicBezTo>
                    <a:pt x="12003" y="1383"/>
                    <a:pt x="9881" y="1003"/>
                    <a:pt x="9058" y="2365"/>
                  </a:cubicBezTo>
                  <a:cubicBezTo>
                    <a:pt x="8931" y="2207"/>
                    <a:pt x="8868" y="2080"/>
                    <a:pt x="8741" y="1922"/>
                  </a:cubicBezTo>
                  <a:cubicBezTo>
                    <a:pt x="8773" y="1922"/>
                    <a:pt x="8773" y="1922"/>
                    <a:pt x="8773" y="1890"/>
                  </a:cubicBezTo>
                  <a:cubicBezTo>
                    <a:pt x="9026" y="940"/>
                    <a:pt x="10420" y="1098"/>
                    <a:pt x="10673" y="148"/>
                  </a:cubicBezTo>
                  <a:cubicBezTo>
                    <a:pt x="10673" y="80"/>
                    <a:pt x="10640" y="28"/>
                    <a:pt x="10586" y="28"/>
                  </a:cubicBezTo>
                  <a:cubicBezTo>
                    <a:pt x="10565" y="28"/>
                    <a:pt x="10541" y="35"/>
                    <a:pt x="10515" y="53"/>
                  </a:cubicBezTo>
                  <a:cubicBezTo>
                    <a:pt x="9881" y="782"/>
                    <a:pt x="8583" y="465"/>
                    <a:pt x="8140" y="1320"/>
                  </a:cubicBezTo>
                  <a:cubicBezTo>
                    <a:pt x="7770" y="979"/>
                    <a:pt x="7299" y="740"/>
                    <a:pt x="6749" y="740"/>
                  </a:cubicBezTo>
                  <a:cubicBezTo>
                    <a:pt x="6686" y="740"/>
                    <a:pt x="6621" y="743"/>
                    <a:pt x="6556" y="750"/>
                  </a:cubicBezTo>
                  <a:cubicBezTo>
                    <a:pt x="4561" y="813"/>
                    <a:pt x="3009" y="2808"/>
                    <a:pt x="3136" y="4645"/>
                  </a:cubicBezTo>
                  <a:lnTo>
                    <a:pt x="3072" y="4645"/>
                  </a:lnTo>
                  <a:cubicBezTo>
                    <a:pt x="2534" y="4740"/>
                    <a:pt x="1932" y="4804"/>
                    <a:pt x="1552" y="5279"/>
                  </a:cubicBezTo>
                  <a:cubicBezTo>
                    <a:pt x="1172" y="5722"/>
                    <a:pt x="1172" y="6387"/>
                    <a:pt x="634" y="6640"/>
                  </a:cubicBezTo>
                  <a:cubicBezTo>
                    <a:pt x="539" y="6672"/>
                    <a:pt x="602" y="6799"/>
                    <a:pt x="666" y="6799"/>
                  </a:cubicBezTo>
                  <a:cubicBezTo>
                    <a:pt x="709" y="6803"/>
                    <a:pt x="751" y="6805"/>
                    <a:pt x="792" y="6805"/>
                  </a:cubicBezTo>
                  <a:cubicBezTo>
                    <a:pt x="1913" y="6805"/>
                    <a:pt x="2099" y="5184"/>
                    <a:pt x="3199" y="5184"/>
                  </a:cubicBezTo>
                  <a:cubicBezTo>
                    <a:pt x="3231" y="5374"/>
                    <a:pt x="3326" y="5564"/>
                    <a:pt x="3453" y="5754"/>
                  </a:cubicBezTo>
                  <a:cubicBezTo>
                    <a:pt x="2851" y="5944"/>
                    <a:pt x="2534" y="6387"/>
                    <a:pt x="2344" y="6957"/>
                  </a:cubicBezTo>
                  <a:cubicBezTo>
                    <a:pt x="2186" y="7464"/>
                    <a:pt x="2091" y="8065"/>
                    <a:pt x="1742" y="8540"/>
                  </a:cubicBezTo>
                  <a:cubicBezTo>
                    <a:pt x="1331" y="9110"/>
                    <a:pt x="697" y="9396"/>
                    <a:pt x="127" y="9681"/>
                  </a:cubicBezTo>
                  <a:cubicBezTo>
                    <a:pt x="1" y="9744"/>
                    <a:pt x="64" y="9839"/>
                    <a:pt x="159" y="9839"/>
                  </a:cubicBezTo>
                  <a:cubicBezTo>
                    <a:pt x="951" y="9776"/>
                    <a:pt x="1742" y="9459"/>
                    <a:pt x="2281" y="8857"/>
                  </a:cubicBezTo>
                  <a:cubicBezTo>
                    <a:pt x="2914" y="8192"/>
                    <a:pt x="3041" y="7147"/>
                    <a:pt x="3801" y="6609"/>
                  </a:cubicBezTo>
                  <a:cubicBezTo>
                    <a:pt x="4086" y="6830"/>
                    <a:pt x="4339" y="7084"/>
                    <a:pt x="4593" y="7305"/>
                  </a:cubicBezTo>
                  <a:cubicBezTo>
                    <a:pt x="4149" y="7527"/>
                    <a:pt x="4086" y="7907"/>
                    <a:pt x="3928" y="8350"/>
                  </a:cubicBezTo>
                  <a:cubicBezTo>
                    <a:pt x="3643" y="9174"/>
                    <a:pt x="3072" y="9807"/>
                    <a:pt x="2281" y="10156"/>
                  </a:cubicBezTo>
                  <a:cubicBezTo>
                    <a:pt x="2217" y="10187"/>
                    <a:pt x="2281" y="10314"/>
                    <a:pt x="2376" y="10314"/>
                  </a:cubicBezTo>
                  <a:cubicBezTo>
                    <a:pt x="2914" y="10251"/>
                    <a:pt x="3516" y="10124"/>
                    <a:pt x="3959" y="9776"/>
                  </a:cubicBezTo>
                  <a:cubicBezTo>
                    <a:pt x="4397" y="9400"/>
                    <a:pt x="4588" y="8065"/>
                    <a:pt x="5235" y="8065"/>
                  </a:cubicBezTo>
                  <a:cubicBezTo>
                    <a:pt x="5242" y="8065"/>
                    <a:pt x="5250" y="8065"/>
                    <a:pt x="5258" y="8065"/>
                  </a:cubicBezTo>
                  <a:cubicBezTo>
                    <a:pt x="5511" y="8350"/>
                    <a:pt x="5669" y="8604"/>
                    <a:pt x="5859" y="8920"/>
                  </a:cubicBezTo>
                  <a:cubicBezTo>
                    <a:pt x="5353" y="10726"/>
                    <a:pt x="2692" y="10504"/>
                    <a:pt x="2217" y="12404"/>
                  </a:cubicBezTo>
                  <a:cubicBezTo>
                    <a:pt x="2196" y="12489"/>
                    <a:pt x="2260" y="12531"/>
                    <a:pt x="2314" y="12531"/>
                  </a:cubicBezTo>
                  <a:cubicBezTo>
                    <a:pt x="2341" y="12531"/>
                    <a:pt x="2365" y="12520"/>
                    <a:pt x="2376" y="12499"/>
                  </a:cubicBezTo>
                  <a:cubicBezTo>
                    <a:pt x="3231" y="10979"/>
                    <a:pt x="5669" y="11581"/>
                    <a:pt x="6366" y="9934"/>
                  </a:cubicBezTo>
                  <a:cubicBezTo>
                    <a:pt x="6556" y="10441"/>
                    <a:pt x="6778" y="10947"/>
                    <a:pt x="6936" y="11486"/>
                  </a:cubicBezTo>
                  <a:cubicBezTo>
                    <a:pt x="6873" y="11477"/>
                    <a:pt x="6810" y="11472"/>
                    <a:pt x="6748" y="11472"/>
                  </a:cubicBezTo>
                  <a:cubicBezTo>
                    <a:pt x="6377" y="11472"/>
                    <a:pt x="6036" y="11635"/>
                    <a:pt x="5764" y="11961"/>
                  </a:cubicBezTo>
                  <a:cubicBezTo>
                    <a:pt x="5606" y="12151"/>
                    <a:pt x="5543" y="12341"/>
                    <a:pt x="5416" y="12531"/>
                  </a:cubicBezTo>
                  <a:cubicBezTo>
                    <a:pt x="5099" y="13069"/>
                    <a:pt x="4656" y="13354"/>
                    <a:pt x="4118" y="13576"/>
                  </a:cubicBezTo>
                  <a:cubicBezTo>
                    <a:pt x="4001" y="13605"/>
                    <a:pt x="4019" y="13769"/>
                    <a:pt x="4122" y="13769"/>
                  </a:cubicBezTo>
                  <a:cubicBezTo>
                    <a:pt x="4130" y="13769"/>
                    <a:pt x="4140" y="13768"/>
                    <a:pt x="4149" y="13766"/>
                  </a:cubicBezTo>
                  <a:cubicBezTo>
                    <a:pt x="4751" y="13671"/>
                    <a:pt x="5353" y="13576"/>
                    <a:pt x="5859" y="13196"/>
                  </a:cubicBezTo>
                  <a:cubicBezTo>
                    <a:pt x="6303" y="12879"/>
                    <a:pt x="6556" y="12309"/>
                    <a:pt x="7126" y="12151"/>
                  </a:cubicBezTo>
                  <a:lnTo>
                    <a:pt x="7126" y="12182"/>
                  </a:lnTo>
                  <a:cubicBezTo>
                    <a:pt x="7189" y="12531"/>
                    <a:pt x="7316" y="12879"/>
                    <a:pt x="7443" y="13196"/>
                  </a:cubicBezTo>
                  <a:cubicBezTo>
                    <a:pt x="6556" y="13512"/>
                    <a:pt x="6524" y="14906"/>
                    <a:pt x="5606" y="15064"/>
                  </a:cubicBezTo>
                  <a:cubicBezTo>
                    <a:pt x="5574" y="15096"/>
                    <a:pt x="5511" y="15096"/>
                    <a:pt x="5448" y="15096"/>
                  </a:cubicBezTo>
                  <a:cubicBezTo>
                    <a:pt x="5353" y="15096"/>
                    <a:pt x="5384" y="15254"/>
                    <a:pt x="5448" y="15254"/>
                  </a:cubicBezTo>
                  <a:cubicBezTo>
                    <a:pt x="5606" y="15254"/>
                    <a:pt x="5764" y="15223"/>
                    <a:pt x="5891" y="15191"/>
                  </a:cubicBezTo>
                  <a:cubicBezTo>
                    <a:pt x="6334" y="15128"/>
                    <a:pt x="6778" y="15033"/>
                    <a:pt x="7158" y="14843"/>
                  </a:cubicBezTo>
                  <a:cubicBezTo>
                    <a:pt x="7316" y="14748"/>
                    <a:pt x="7443" y="14684"/>
                    <a:pt x="7506" y="14526"/>
                  </a:cubicBezTo>
                  <a:cubicBezTo>
                    <a:pt x="7633" y="14336"/>
                    <a:pt x="7633" y="14051"/>
                    <a:pt x="7823" y="13924"/>
                  </a:cubicBezTo>
                  <a:cubicBezTo>
                    <a:pt x="8140" y="14336"/>
                    <a:pt x="8551" y="14684"/>
                    <a:pt x="9153" y="14811"/>
                  </a:cubicBezTo>
                  <a:cubicBezTo>
                    <a:pt x="9315" y="14845"/>
                    <a:pt x="9477" y="14861"/>
                    <a:pt x="9637" y="14861"/>
                  </a:cubicBezTo>
                  <a:cubicBezTo>
                    <a:pt x="10661" y="14861"/>
                    <a:pt x="11601" y="14191"/>
                    <a:pt x="12067" y="13259"/>
                  </a:cubicBezTo>
                  <a:cubicBezTo>
                    <a:pt x="12383" y="12626"/>
                    <a:pt x="12510" y="11961"/>
                    <a:pt x="12510" y="11264"/>
                  </a:cubicBezTo>
                  <a:cubicBezTo>
                    <a:pt x="13302" y="11106"/>
                    <a:pt x="14062" y="10821"/>
                    <a:pt x="14727" y="10409"/>
                  </a:cubicBezTo>
                  <a:cubicBezTo>
                    <a:pt x="14790" y="10346"/>
                    <a:pt x="14790" y="10282"/>
                    <a:pt x="14727" y="10251"/>
                  </a:cubicBezTo>
                  <a:cubicBezTo>
                    <a:pt x="14377" y="10149"/>
                    <a:pt x="14014" y="10067"/>
                    <a:pt x="13665" y="10067"/>
                  </a:cubicBezTo>
                  <a:cubicBezTo>
                    <a:pt x="13256" y="10067"/>
                    <a:pt x="12866" y="10179"/>
                    <a:pt x="12542" y="10504"/>
                  </a:cubicBezTo>
                  <a:lnTo>
                    <a:pt x="12542" y="10567"/>
                  </a:lnTo>
                  <a:cubicBezTo>
                    <a:pt x="12542" y="10590"/>
                    <a:pt x="12557" y="10612"/>
                    <a:pt x="12589" y="10612"/>
                  </a:cubicBezTo>
                  <a:cubicBezTo>
                    <a:pt x="12602" y="10612"/>
                    <a:pt x="12618" y="10608"/>
                    <a:pt x="12637" y="10599"/>
                  </a:cubicBezTo>
                  <a:cubicBezTo>
                    <a:pt x="12922" y="10314"/>
                    <a:pt x="13267" y="10219"/>
                    <a:pt x="13627" y="10219"/>
                  </a:cubicBezTo>
                  <a:cubicBezTo>
                    <a:pt x="13907" y="10219"/>
                    <a:pt x="14196" y="10276"/>
                    <a:pt x="14473" y="10346"/>
                  </a:cubicBezTo>
                  <a:cubicBezTo>
                    <a:pt x="13903" y="10726"/>
                    <a:pt x="13207" y="10947"/>
                    <a:pt x="12542" y="11074"/>
                  </a:cubicBezTo>
                  <a:cubicBezTo>
                    <a:pt x="12542" y="10916"/>
                    <a:pt x="12542" y="10726"/>
                    <a:pt x="12510" y="10567"/>
                  </a:cubicBezTo>
                  <a:cubicBezTo>
                    <a:pt x="12415" y="10029"/>
                    <a:pt x="12320" y="9522"/>
                    <a:pt x="12162" y="9015"/>
                  </a:cubicBezTo>
                  <a:cubicBezTo>
                    <a:pt x="12193" y="9015"/>
                    <a:pt x="12193" y="9015"/>
                    <a:pt x="12225" y="8984"/>
                  </a:cubicBezTo>
                  <a:cubicBezTo>
                    <a:pt x="12668" y="8129"/>
                    <a:pt x="13998" y="8509"/>
                    <a:pt x="14315" y="7559"/>
                  </a:cubicBezTo>
                  <a:cubicBezTo>
                    <a:pt x="14367" y="7481"/>
                    <a:pt x="14312" y="7424"/>
                    <a:pt x="14256" y="7424"/>
                  </a:cubicBezTo>
                  <a:cubicBezTo>
                    <a:pt x="14243" y="7424"/>
                    <a:pt x="14231" y="7426"/>
                    <a:pt x="14220" y="7432"/>
                  </a:cubicBezTo>
                  <a:cubicBezTo>
                    <a:pt x="13523" y="7717"/>
                    <a:pt x="12193" y="7274"/>
                    <a:pt x="11876" y="8192"/>
                  </a:cubicBezTo>
                  <a:cubicBezTo>
                    <a:pt x="11686" y="7685"/>
                    <a:pt x="11465" y="7115"/>
                    <a:pt x="11243" y="6609"/>
                  </a:cubicBezTo>
                  <a:lnTo>
                    <a:pt x="11560" y="6292"/>
                  </a:lnTo>
                  <a:cubicBezTo>
                    <a:pt x="11940" y="5849"/>
                    <a:pt x="12352" y="5722"/>
                    <a:pt x="12890" y="5564"/>
                  </a:cubicBezTo>
                  <a:cubicBezTo>
                    <a:pt x="13365" y="5469"/>
                    <a:pt x="13745" y="5310"/>
                    <a:pt x="13967" y="4867"/>
                  </a:cubicBezTo>
                  <a:cubicBezTo>
                    <a:pt x="13993" y="4789"/>
                    <a:pt x="13954" y="4732"/>
                    <a:pt x="13887" y="4732"/>
                  </a:cubicBezTo>
                  <a:cubicBezTo>
                    <a:pt x="13873" y="4732"/>
                    <a:pt x="13857" y="4735"/>
                    <a:pt x="13840" y="4740"/>
                  </a:cubicBezTo>
                  <a:cubicBezTo>
                    <a:pt x="13539" y="4936"/>
                    <a:pt x="13267" y="4974"/>
                    <a:pt x="12993" y="4974"/>
                  </a:cubicBezTo>
                  <a:cubicBezTo>
                    <a:pt x="12815" y="4974"/>
                    <a:pt x="12637" y="4958"/>
                    <a:pt x="12449" y="4958"/>
                  </a:cubicBezTo>
                  <a:cubicBezTo>
                    <a:pt x="12317" y="4958"/>
                    <a:pt x="12180" y="4966"/>
                    <a:pt x="12035" y="4994"/>
                  </a:cubicBezTo>
                  <a:cubicBezTo>
                    <a:pt x="11560" y="5057"/>
                    <a:pt x="11211" y="5342"/>
                    <a:pt x="10831" y="5659"/>
                  </a:cubicBezTo>
                  <a:cubicBezTo>
                    <a:pt x="10768" y="5469"/>
                    <a:pt x="10641" y="5310"/>
                    <a:pt x="10578" y="5089"/>
                  </a:cubicBezTo>
                  <a:cubicBezTo>
                    <a:pt x="11053" y="4899"/>
                    <a:pt x="11370" y="4550"/>
                    <a:pt x="11591" y="4075"/>
                  </a:cubicBezTo>
                  <a:cubicBezTo>
                    <a:pt x="11718" y="3790"/>
                    <a:pt x="11845" y="3505"/>
                    <a:pt x="12003" y="3252"/>
                  </a:cubicBezTo>
                  <a:cubicBezTo>
                    <a:pt x="12320" y="2713"/>
                    <a:pt x="12795" y="2523"/>
                    <a:pt x="13365" y="2365"/>
                  </a:cubicBezTo>
                  <a:cubicBezTo>
                    <a:pt x="13492" y="2365"/>
                    <a:pt x="13460" y="2207"/>
                    <a:pt x="13365" y="2207"/>
                  </a:cubicBezTo>
                  <a:cubicBezTo>
                    <a:pt x="13291" y="2203"/>
                    <a:pt x="13218" y="2201"/>
                    <a:pt x="13146" y="2201"/>
                  </a:cubicBezTo>
                  <a:cubicBezTo>
                    <a:pt x="12599" y="2201"/>
                    <a:pt x="12099" y="2314"/>
                    <a:pt x="11623" y="2650"/>
                  </a:cubicBezTo>
                  <a:cubicBezTo>
                    <a:pt x="11433" y="2808"/>
                    <a:pt x="11243" y="2967"/>
                    <a:pt x="11085" y="3157"/>
                  </a:cubicBezTo>
                  <a:cubicBezTo>
                    <a:pt x="10800" y="3505"/>
                    <a:pt x="10610" y="4170"/>
                    <a:pt x="10135" y="4265"/>
                  </a:cubicBezTo>
                  <a:cubicBezTo>
                    <a:pt x="9976" y="3980"/>
                    <a:pt x="9818" y="3663"/>
                    <a:pt x="9628" y="3347"/>
                  </a:cubicBezTo>
                  <a:cubicBezTo>
                    <a:pt x="9596" y="3315"/>
                    <a:pt x="9533" y="3252"/>
                    <a:pt x="9501" y="3157"/>
                  </a:cubicBezTo>
                  <a:cubicBezTo>
                    <a:pt x="9501" y="3157"/>
                    <a:pt x="9533" y="3157"/>
                    <a:pt x="9596" y="3125"/>
                  </a:cubicBezTo>
                  <a:cubicBezTo>
                    <a:pt x="10230" y="2080"/>
                    <a:pt x="11496" y="1985"/>
                    <a:pt x="12383" y="1257"/>
                  </a:cubicBezTo>
                  <a:cubicBezTo>
                    <a:pt x="12668" y="1035"/>
                    <a:pt x="13302" y="433"/>
                    <a:pt x="12985" y="22"/>
                  </a:cubicBezTo>
                  <a:cubicBezTo>
                    <a:pt x="12972" y="8"/>
                    <a:pt x="12948" y="1"/>
                    <a:pt x="12926"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1"/>
            <p:cNvSpPr/>
            <p:nvPr/>
          </p:nvSpPr>
          <p:spPr>
            <a:xfrm>
              <a:off x="3310130" y="1305416"/>
              <a:ext cx="233785" cy="343311"/>
            </a:xfrm>
            <a:custGeom>
              <a:avLst/>
              <a:gdLst/>
              <a:ahLst/>
              <a:cxnLst/>
              <a:rect l="l" t="t" r="r" b="b"/>
              <a:pathLst>
                <a:path w="7443" h="10930" extrusionOk="0">
                  <a:moveTo>
                    <a:pt x="4312" y="8149"/>
                  </a:moveTo>
                  <a:cubicBezTo>
                    <a:pt x="4469" y="8149"/>
                    <a:pt x="4625" y="8208"/>
                    <a:pt x="4751" y="8298"/>
                  </a:cubicBezTo>
                  <a:cubicBezTo>
                    <a:pt x="5002" y="8465"/>
                    <a:pt x="5155" y="8657"/>
                    <a:pt x="5469" y="8657"/>
                  </a:cubicBezTo>
                  <a:cubicBezTo>
                    <a:pt x="5512" y="8657"/>
                    <a:pt x="5557" y="8654"/>
                    <a:pt x="5606" y="8646"/>
                  </a:cubicBezTo>
                  <a:cubicBezTo>
                    <a:pt x="5733" y="8646"/>
                    <a:pt x="5845" y="8618"/>
                    <a:pt x="5963" y="8618"/>
                  </a:cubicBezTo>
                  <a:cubicBezTo>
                    <a:pt x="6021" y="8618"/>
                    <a:pt x="6081" y="8625"/>
                    <a:pt x="6144" y="8646"/>
                  </a:cubicBezTo>
                  <a:cubicBezTo>
                    <a:pt x="6778" y="8931"/>
                    <a:pt x="6588" y="9754"/>
                    <a:pt x="6113" y="10071"/>
                  </a:cubicBezTo>
                  <a:cubicBezTo>
                    <a:pt x="5819" y="10262"/>
                    <a:pt x="5456" y="10358"/>
                    <a:pt x="5095" y="10358"/>
                  </a:cubicBezTo>
                  <a:cubicBezTo>
                    <a:pt x="4679" y="10358"/>
                    <a:pt x="4265" y="10231"/>
                    <a:pt x="3959" y="9976"/>
                  </a:cubicBezTo>
                  <a:cubicBezTo>
                    <a:pt x="3484" y="9533"/>
                    <a:pt x="3294" y="8646"/>
                    <a:pt x="3864" y="8171"/>
                  </a:cubicBezTo>
                  <a:cubicBezTo>
                    <a:pt x="3880" y="8163"/>
                    <a:pt x="3898" y="8159"/>
                    <a:pt x="3915" y="8159"/>
                  </a:cubicBezTo>
                  <a:cubicBezTo>
                    <a:pt x="3965" y="8159"/>
                    <a:pt x="4007" y="8195"/>
                    <a:pt x="3959" y="8266"/>
                  </a:cubicBezTo>
                  <a:cubicBezTo>
                    <a:pt x="4069" y="8184"/>
                    <a:pt x="4191" y="8149"/>
                    <a:pt x="4312" y="8149"/>
                  </a:cubicBezTo>
                  <a:close/>
                  <a:moveTo>
                    <a:pt x="4498" y="0"/>
                  </a:moveTo>
                  <a:lnTo>
                    <a:pt x="4181" y="190"/>
                  </a:lnTo>
                  <a:cubicBezTo>
                    <a:pt x="4688" y="1046"/>
                    <a:pt x="4814" y="2122"/>
                    <a:pt x="4023" y="2851"/>
                  </a:cubicBezTo>
                  <a:cubicBezTo>
                    <a:pt x="3791" y="3047"/>
                    <a:pt x="3581" y="3129"/>
                    <a:pt x="3390" y="3129"/>
                  </a:cubicBezTo>
                  <a:cubicBezTo>
                    <a:pt x="2722" y="3129"/>
                    <a:pt x="2292" y="2126"/>
                    <a:pt x="1996" y="1584"/>
                  </a:cubicBezTo>
                  <a:cubicBezTo>
                    <a:pt x="1742" y="1172"/>
                    <a:pt x="1394" y="1109"/>
                    <a:pt x="1046" y="950"/>
                  </a:cubicBezTo>
                  <a:lnTo>
                    <a:pt x="856" y="1489"/>
                  </a:lnTo>
                  <a:cubicBezTo>
                    <a:pt x="919" y="1489"/>
                    <a:pt x="1014" y="1489"/>
                    <a:pt x="1077" y="1521"/>
                  </a:cubicBezTo>
                  <a:cubicBezTo>
                    <a:pt x="1394" y="1647"/>
                    <a:pt x="1362" y="1964"/>
                    <a:pt x="1394" y="2249"/>
                  </a:cubicBezTo>
                  <a:cubicBezTo>
                    <a:pt x="1426" y="2534"/>
                    <a:pt x="1742" y="2724"/>
                    <a:pt x="1711" y="3041"/>
                  </a:cubicBezTo>
                  <a:cubicBezTo>
                    <a:pt x="1711" y="3199"/>
                    <a:pt x="1584" y="3326"/>
                    <a:pt x="1426" y="3357"/>
                  </a:cubicBezTo>
                  <a:cubicBezTo>
                    <a:pt x="1342" y="3388"/>
                    <a:pt x="1261" y="3402"/>
                    <a:pt x="1184" y="3402"/>
                  </a:cubicBezTo>
                  <a:cubicBezTo>
                    <a:pt x="943" y="3402"/>
                    <a:pt x="739" y="3264"/>
                    <a:pt x="571" y="3072"/>
                  </a:cubicBezTo>
                  <a:lnTo>
                    <a:pt x="1" y="3484"/>
                  </a:lnTo>
                  <a:cubicBezTo>
                    <a:pt x="1172" y="4529"/>
                    <a:pt x="1996" y="5923"/>
                    <a:pt x="2439" y="7474"/>
                  </a:cubicBezTo>
                  <a:cubicBezTo>
                    <a:pt x="2787" y="8773"/>
                    <a:pt x="2978" y="10800"/>
                    <a:pt x="4751" y="10926"/>
                  </a:cubicBezTo>
                  <a:cubicBezTo>
                    <a:pt x="4796" y="10929"/>
                    <a:pt x="4840" y="10930"/>
                    <a:pt x="4884" y="10930"/>
                  </a:cubicBezTo>
                  <a:cubicBezTo>
                    <a:pt x="6509" y="10930"/>
                    <a:pt x="7380" y="9241"/>
                    <a:pt x="7411" y="7823"/>
                  </a:cubicBezTo>
                  <a:cubicBezTo>
                    <a:pt x="7443" y="6271"/>
                    <a:pt x="6809" y="4751"/>
                    <a:pt x="6239" y="3357"/>
                  </a:cubicBezTo>
                  <a:cubicBezTo>
                    <a:pt x="5764" y="2217"/>
                    <a:pt x="5163" y="1046"/>
                    <a:pt x="4498"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1"/>
            <p:cNvSpPr/>
            <p:nvPr/>
          </p:nvSpPr>
          <p:spPr>
            <a:xfrm>
              <a:off x="3250451" y="1229215"/>
              <a:ext cx="201966" cy="185665"/>
            </a:xfrm>
            <a:custGeom>
              <a:avLst/>
              <a:gdLst/>
              <a:ahLst/>
              <a:cxnLst/>
              <a:rect l="l" t="t" r="r" b="b"/>
              <a:pathLst>
                <a:path w="6430" h="5911" extrusionOk="0">
                  <a:moveTo>
                    <a:pt x="3664" y="0"/>
                  </a:moveTo>
                  <a:cubicBezTo>
                    <a:pt x="3012" y="0"/>
                    <a:pt x="2371" y="285"/>
                    <a:pt x="1837" y="716"/>
                  </a:cubicBezTo>
                  <a:cubicBezTo>
                    <a:pt x="444" y="1825"/>
                    <a:pt x="0" y="3725"/>
                    <a:pt x="1046" y="5182"/>
                  </a:cubicBezTo>
                  <a:lnTo>
                    <a:pt x="1077" y="5182"/>
                  </a:lnTo>
                  <a:cubicBezTo>
                    <a:pt x="1362" y="5372"/>
                    <a:pt x="1647" y="5657"/>
                    <a:pt x="1901" y="5910"/>
                  </a:cubicBezTo>
                  <a:lnTo>
                    <a:pt x="2471" y="5498"/>
                  </a:lnTo>
                  <a:cubicBezTo>
                    <a:pt x="2027" y="5023"/>
                    <a:pt x="1964" y="4105"/>
                    <a:pt x="2597" y="4073"/>
                  </a:cubicBezTo>
                  <a:lnTo>
                    <a:pt x="2597" y="4042"/>
                  </a:lnTo>
                  <a:cubicBezTo>
                    <a:pt x="2661" y="3947"/>
                    <a:pt x="2692" y="3915"/>
                    <a:pt x="2787" y="3915"/>
                  </a:cubicBezTo>
                  <a:lnTo>
                    <a:pt x="2977" y="3376"/>
                  </a:lnTo>
                  <a:cubicBezTo>
                    <a:pt x="2756" y="3250"/>
                    <a:pt x="2471" y="3123"/>
                    <a:pt x="2312" y="2838"/>
                  </a:cubicBezTo>
                  <a:cubicBezTo>
                    <a:pt x="2059" y="2426"/>
                    <a:pt x="2217" y="1983"/>
                    <a:pt x="2439" y="1571"/>
                  </a:cubicBezTo>
                  <a:lnTo>
                    <a:pt x="2439" y="1508"/>
                  </a:lnTo>
                  <a:cubicBezTo>
                    <a:pt x="2775" y="1111"/>
                    <a:pt x="3189" y="943"/>
                    <a:pt x="3624" y="943"/>
                  </a:cubicBezTo>
                  <a:cubicBezTo>
                    <a:pt x="4543" y="943"/>
                    <a:pt x="5554" y="1692"/>
                    <a:pt x="6113" y="2616"/>
                  </a:cubicBezTo>
                  <a:lnTo>
                    <a:pt x="6429" y="2426"/>
                  </a:lnTo>
                  <a:cubicBezTo>
                    <a:pt x="6398" y="2331"/>
                    <a:pt x="6334" y="2268"/>
                    <a:pt x="6271" y="2268"/>
                  </a:cubicBezTo>
                  <a:cubicBezTo>
                    <a:pt x="5859" y="1635"/>
                    <a:pt x="5384" y="621"/>
                    <a:pt x="4719" y="273"/>
                  </a:cubicBezTo>
                  <a:cubicBezTo>
                    <a:pt x="4374" y="84"/>
                    <a:pt x="4017" y="0"/>
                    <a:pt x="3664"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1"/>
            <p:cNvSpPr/>
            <p:nvPr/>
          </p:nvSpPr>
          <p:spPr>
            <a:xfrm>
              <a:off x="3413595" y="1561344"/>
              <a:ext cx="110438" cy="69416"/>
            </a:xfrm>
            <a:custGeom>
              <a:avLst/>
              <a:gdLst/>
              <a:ahLst/>
              <a:cxnLst/>
              <a:rect l="l" t="t" r="r" b="b"/>
              <a:pathLst>
                <a:path w="3516" h="2210" extrusionOk="0">
                  <a:moveTo>
                    <a:pt x="959" y="272"/>
                  </a:moveTo>
                  <a:cubicBezTo>
                    <a:pt x="1324" y="272"/>
                    <a:pt x="1627" y="762"/>
                    <a:pt x="1995" y="815"/>
                  </a:cubicBezTo>
                  <a:lnTo>
                    <a:pt x="2185" y="815"/>
                  </a:lnTo>
                  <a:cubicBezTo>
                    <a:pt x="2332" y="800"/>
                    <a:pt x="2390" y="779"/>
                    <a:pt x="2442" y="779"/>
                  </a:cubicBezTo>
                  <a:cubicBezTo>
                    <a:pt x="2502" y="779"/>
                    <a:pt x="2554" y="808"/>
                    <a:pt x="2724" y="910"/>
                  </a:cubicBezTo>
                  <a:cubicBezTo>
                    <a:pt x="3009" y="1068"/>
                    <a:pt x="3104" y="1226"/>
                    <a:pt x="2882" y="1511"/>
                  </a:cubicBezTo>
                  <a:cubicBezTo>
                    <a:pt x="2787" y="1606"/>
                    <a:pt x="2629" y="1733"/>
                    <a:pt x="2470" y="1860"/>
                  </a:cubicBezTo>
                  <a:cubicBezTo>
                    <a:pt x="2272" y="1941"/>
                    <a:pt x="2065" y="1979"/>
                    <a:pt x="1861" y="1979"/>
                  </a:cubicBezTo>
                  <a:cubicBezTo>
                    <a:pt x="957" y="1979"/>
                    <a:pt x="131" y="1238"/>
                    <a:pt x="570" y="308"/>
                  </a:cubicBezTo>
                  <a:lnTo>
                    <a:pt x="570" y="308"/>
                  </a:lnTo>
                  <a:cubicBezTo>
                    <a:pt x="593" y="330"/>
                    <a:pt x="615" y="353"/>
                    <a:pt x="660" y="353"/>
                  </a:cubicBezTo>
                  <a:cubicBezTo>
                    <a:pt x="678" y="353"/>
                    <a:pt x="701" y="349"/>
                    <a:pt x="729" y="340"/>
                  </a:cubicBezTo>
                  <a:cubicBezTo>
                    <a:pt x="809" y="292"/>
                    <a:pt x="885" y="272"/>
                    <a:pt x="959" y="272"/>
                  </a:cubicBezTo>
                  <a:close/>
                  <a:moveTo>
                    <a:pt x="1018" y="1"/>
                  </a:moveTo>
                  <a:cubicBezTo>
                    <a:pt x="897" y="1"/>
                    <a:pt x="775" y="36"/>
                    <a:pt x="665" y="118"/>
                  </a:cubicBezTo>
                  <a:cubicBezTo>
                    <a:pt x="665" y="47"/>
                    <a:pt x="630" y="11"/>
                    <a:pt x="598" y="11"/>
                  </a:cubicBezTo>
                  <a:cubicBezTo>
                    <a:pt x="588" y="11"/>
                    <a:pt x="578" y="15"/>
                    <a:pt x="570" y="23"/>
                  </a:cubicBezTo>
                  <a:cubicBezTo>
                    <a:pt x="0" y="498"/>
                    <a:pt x="159" y="1385"/>
                    <a:pt x="665" y="1828"/>
                  </a:cubicBezTo>
                  <a:cubicBezTo>
                    <a:pt x="971" y="2083"/>
                    <a:pt x="1385" y="2210"/>
                    <a:pt x="1801" y="2210"/>
                  </a:cubicBezTo>
                  <a:cubicBezTo>
                    <a:pt x="2162" y="2210"/>
                    <a:pt x="2525" y="2114"/>
                    <a:pt x="2819" y="1923"/>
                  </a:cubicBezTo>
                  <a:cubicBezTo>
                    <a:pt x="3294" y="1606"/>
                    <a:pt x="3515" y="751"/>
                    <a:pt x="2850" y="498"/>
                  </a:cubicBezTo>
                  <a:cubicBezTo>
                    <a:pt x="2787" y="477"/>
                    <a:pt x="2724" y="470"/>
                    <a:pt x="2662" y="470"/>
                  </a:cubicBezTo>
                  <a:cubicBezTo>
                    <a:pt x="2537" y="470"/>
                    <a:pt x="2418" y="498"/>
                    <a:pt x="2312" y="498"/>
                  </a:cubicBezTo>
                  <a:cubicBezTo>
                    <a:pt x="2263" y="506"/>
                    <a:pt x="2218" y="509"/>
                    <a:pt x="2176" y="509"/>
                  </a:cubicBezTo>
                  <a:cubicBezTo>
                    <a:pt x="1868" y="509"/>
                    <a:pt x="1736" y="317"/>
                    <a:pt x="1457" y="150"/>
                  </a:cubicBezTo>
                  <a:cubicBezTo>
                    <a:pt x="1331" y="60"/>
                    <a:pt x="1175" y="1"/>
                    <a:pt x="1018"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1"/>
            <p:cNvSpPr/>
            <p:nvPr/>
          </p:nvSpPr>
          <p:spPr>
            <a:xfrm>
              <a:off x="3308151" y="1257829"/>
              <a:ext cx="155197" cy="144392"/>
            </a:xfrm>
            <a:custGeom>
              <a:avLst/>
              <a:gdLst/>
              <a:ahLst/>
              <a:cxnLst/>
              <a:rect l="l" t="t" r="r" b="b"/>
              <a:pathLst>
                <a:path w="4941" h="4597" extrusionOk="0">
                  <a:moveTo>
                    <a:pt x="1719" y="209"/>
                  </a:moveTo>
                  <a:cubicBezTo>
                    <a:pt x="2456" y="209"/>
                    <a:pt x="3215" y="704"/>
                    <a:pt x="3706" y="1262"/>
                  </a:cubicBezTo>
                  <a:cubicBezTo>
                    <a:pt x="4117" y="1705"/>
                    <a:pt x="4339" y="2212"/>
                    <a:pt x="4402" y="2814"/>
                  </a:cubicBezTo>
                  <a:cubicBezTo>
                    <a:pt x="4466" y="3099"/>
                    <a:pt x="4434" y="3352"/>
                    <a:pt x="4307" y="3637"/>
                  </a:cubicBezTo>
                  <a:cubicBezTo>
                    <a:pt x="3952" y="4111"/>
                    <a:pt x="3624" y="4341"/>
                    <a:pt x="3337" y="4341"/>
                  </a:cubicBezTo>
                  <a:cubicBezTo>
                    <a:pt x="3087" y="4341"/>
                    <a:pt x="2869" y="4166"/>
                    <a:pt x="2692" y="3827"/>
                  </a:cubicBezTo>
                  <a:cubicBezTo>
                    <a:pt x="2407" y="3384"/>
                    <a:pt x="2344" y="2846"/>
                    <a:pt x="1964" y="2497"/>
                  </a:cubicBezTo>
                  <a:cubicBezTo>
                    <a:pt x="1457" y="1927"/>
                    <a:pt x="0" y="2180"/>
                    <a:pt x="824" y="629"/>
                  </a:cubicBezTo>
                  <a:cubicBezTo>
                    <a:pt x="855" y="597"/>
                    <a:pt x="824" y="534"/>
                    <a:pt x="824" y="502"/>
                  </a:cubicBezTo>
                  <a:cubicBezTo>
                    <a:pt x="1104" y="296"/>
                    <a:pt x="1410" y="209"/>
                    <a:pt x="1719" y="209"/>
                  </a:cubicBezTo>
                  <a:close/>
                  <a:moveTo>
                    <a:pt x="1784" y="0"/>
                  </a:moveTo>
                  <a:cubicBezTo>
                    <a:pt x="1341" y="0"/>
                    <a:pt x="916" y="168"/>
                    <a:pt x="570" y="565"/>
                  </a:cubicBezTo>
                  <a:lnTo>
                    <a:pt x="570" y="629"/>
                  </a:lnTo>
                  <a:cubicBezTo>
                    <a:pt x="380" y="1040"/>
                    <a:pt x="222" y="1452"/>
                    <a:pt x="475" y="1895"/>
                  </a:cubicBezTo>
                  <a:cubicBezTo>
                    <a:pt x="634" y="2180"/>
                    <a:pt x="855" y="2307"/>
                    <a:pt x="1140" y="2402"/>
                  </a:cubicBezTo>
                  <a:cubicBezTo>
                    <a:pt x="1489" y="2529"/>
                    <a:pt x="1869" y="2656"/>
                    <a:pt x="2090" y="3036"/>
                  </a:cubicBezTo>
                  <a:cubicBezTo>
                    <a:pt x="2409" y="3599"/>
                    <a:pt x="2822" y="4597"/>
                    <a:pt x="3475" y="4597"/>
                  </a:cubicBezTo>
                  <a:cubicBezTo>
                    <a:pt x="3667" y="4597"/>
                    <a:pt x="3880" y="4511"/>
                    <a:pt x="4117" y="4302"/>
                  </a:cubicBezTo>
                  <a:cubicBezTo>
                    <a:pt x="4941" y="3637"/>
                    <a:pt x="4814" y="2561"/>
                    <a:pt x="4276" y="1674"/>
                  </a:cubicBezTo>
                  <a:cubicBezTo>
                    <a:pt x="3738" y="750"/>
                    <a:pt x="2720" y="0"/>
                    <a:pt x="1784"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1"/>
            <p:cNvSpPr/>
            <p:nvPr/>
          </p:nvSpPr>
          <p:spPr>
            <a:xfrm>
              <a:off x="3307146" y="1264394"/>
              <a:ext cx="140277" cy="129786"/>
            </a:xfrm>
            <a:custGeom>
              <a:avLst/>
              <a:gdLst/>
              <a:ahLst/>
              <a:cxnLst/>
              <a:rect l="l" t="t" r="r" b="b"/>
              <a:pathLst>
                <a:path w="4466" h="4132" extrusionOk="0">
                  <a:moveTo>
                    <a:pt x="1751" y="0"/>
                  </a:moveTo>
                  <a:cubicBezTo>
                    <a:pt x="1442" y="0"/>
                    <a:pt x="1136" y="87"/>
                    <a:pt x="856" y="293"/>
                  </a:cubicBezTo>
                  <a:cubicBezTo>
                    <a:pt x="856" y="325"/>
                    <a:pt x="887" y="388"/>
                    <a:pt x="856" y="420"/>
                  </a:cubicBezTo>
                  <a:cubicBezTo>
                    <a:pt x="1" y="2003"/>
                    <a:pt x="1457" y="1718"/>
                    <a:pt x="1996" y="2288"/>
                  </a:cubicBezTo>
                  <a:cubicBezTo>
                    <a:pt x="2376" y="2668"/>
                    <a:pt x="2439" y="3207"/>
                    <a:pt x="2724" y="3618"/>
                  </a:cubicBezTo>
                  <a:cubicBezTo>
                    <a:pt x="2901" y="3957"/>
                    <a:pt x="3119" y="4132"/>
                    <a:pt x="3369" y="4132"/>
                  </a:cubicBezTo>
                  <a:cubicBezTo>
                    <a:pt x="3656" y="4132"/>
                    <a:pt x="3984" y="3902"/>
                    <a:pt x="4339" y="3428"/>
                  </a:cubicBezTo>
                  <a:cubicBezTo>
                    <a:pt x="4466" y="3143"/>
                    <a:pt x="4466" y="2890"/>
                    <a:pt x="4434" y="2605"/>
                  </a:cubicBezTo>
                  <a:cubicBezTo>
                    <a:pt x="4371" y="2003"/>
                    <a:pt x="4149" y="1496"/>
                    <a:pt x="3738" y="1053"/>
                  </a:cubicBezTo>
                  <a:cubicBezTo>
                    <a:pt x="3247" y="495"/>
                    <a:pt x="2488" y="0"/>
                    <a:pt x="1751" y="0"/>
                  </a:cubicBezTo>
                  <a:close/>
                </a:path>
              </a:pathLst>
            </a:custGeom>
            <a:solidFill>
              <a:srgbClr val="FFF8CD"/>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1"/>
            <p:cNvSpPr/>
            <p:nvPr/>
          </p:nvSpPr>
          <p:spPr>
            <a:xfrm>
              <a:off x="3417584" y="1568945"/>
              <a:ext cx="93508" cy="53209"/>
            </a:xfrm>
            <a:custGeom>
              <a:avLst/>
              <a:gdLst/>
              <a:ahLst/>
              <a:cxnLst/>
              <a:rect l="l" t="t" r="r" b="b"/>
              <a:pathLst>
                <a:path w="2977" h="1694" extrusionOk="0">
                  <a:moveTo>
                    <a:pt x="825" y="0"/>
                  </a:moveTo>
                  <a:cubicBezTo>
                    <a:pt x="753" y="0"/>
                    <a:pt x="679" y="20"/>
                    <a:pt x="602" y="66"/>
                  </a:cubicBezTo>
                  <a:cubicBezTo>
                    <a:pt x="574" y="75"/>
                    <a:pt x="551" y="79"/>
                    <a:pt x="533" y="79"/>
                  </a:cubicBezTo>
                  <a:cubicBezTo>
                    <a:pt x="488" y="79"/>
                    <a:pt x="466" y="57"/>
                    <a:pt x="443" y="34"/>
                  </a:cubicBezTo>
                  <a:lnTo>
                    <a:pt x="443" y="34"/>
                  </a:lnTo>
                  <a:cubicBezTo>
                    <a:pt x="1" y="971"/>
                    <a:pt x="841" y="1694"/>
                    <a:pt x="1752" y="1694"/>
                  </a:cubicBezTo>
                  <a:cubicBezTo>
                    <a:pt x="1950" y="1694"/>
                    <a:pt x="2151" y="1660"/>
                    <a:pt x="2343" y="1586"/>
                  </a:cubicBezTo>
                  <a:cubicBezTo>
                    <a:pt x="2502" y="1491"/>
                    <a:pt x="2692" y="1428"/>
                    <a:pt x="2755" y="1269"/>
                  </a:cubicBezTo>
                  <a:cubicBezTo>
                    <a:pt x="2977" y="984"/>
                    <a:pt x="2882" y="826"/>
                    <a:pt x="2597" y="668"/>
                  </a:cubicBezTo>
                  <a:cubicBezTo>
                    <a:pt x="2407" y="554"/>
                    <a:pt x="2365" y="531"/>
                    <a:pt x="2293" y="531"/>
                  </a:cubicBezTo>
                  <a:cubicBezTo>
                    <a:pt x="2246" y="531"/>
                    <a:pt x="2185" y="541"/>
                    <a:pt x="2058" y="541"/>
                  </a:cubicBezTo>
                  <a:lnTo>
                    <a:pt x="1868" y="541"/>
                  </a:lnTo>
                  <a:cubicBezTo>
                    <a:pt x="1497" y="515"/>
                    <a:pt x="1193" y="0"/>
                    <a:pt x="825" y="0"/>
                  </a:cubicBezTo>
                  <a:close/>
                </a:path>
              </a:pathLst>
            </a:custGeom>
            <a:solidFill>
              <a:srgbClr val="FFF8CD"/>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1"/>
            <p:cNvSpPr/>
            <p:nvPr/>
          </p:nvSpPr>
          <p:spPr>
            <a:xfrm>
              <a:off x="3313114" y="1351180"/>
              <a:ext cx="53743" cy="59585"/>
            </a:xfrm>
            <a:custGeom>
              <a:avLst/>
              <a:gdLst/>
              <a:ahLst/>
              <a:cxnLst/>
              <a:rect l="l" t="t" r="r" b="b"/>
              <a:pathLst>
                <a:path w="1711" h="1897" extrusionOk="0">
                  <a:moveTo>
                    <a:pt x="848" y="151"/>
                  </a:moveTo>
                  <a:cubicBezTo>
                    <a:pt x="989" y="151"/>
                    <a:pt x="1083" y="221"/>
                    <a:pt x="1109" y="380"/>
                  </a:cubicBezTo>
                  <a:cubicBezTo>
                    <a:pt x="1141" y="507"/>
                    <a:pt x="1141" y="602"/>
                    <a:pt x="1141" y="697"/>
                  </a:cubicBezTo>
                  <a:cubicBezTo>
                    <a:pt x="1172" y="824"/>
                    <a:pt x="1172" y="919"/>
                    <a:pt x="1236" y="982"/>
                  </a:cubicBezTo>
                  <a:cubicBezTo>
                    <a:pt x="1267" y="1109"/>
                    <a:pt x="1394" y="1172"/>
                    <a:pt x="1426" y="1299"/>
                  </a:cubicBezTo>
                  <a:cubicBezTo>
                    <a:pt x="1552" y="1552"/>
                    <a:pt x="1394" y="1710"/>
                    <a:pt x="1141" y="1710"/>
                  </a:cubicBezTo>
                  <a:cubicBezTo>
                    <a:pt x="824" y="1710"/>
                    <a:pt x="602" y="1457"/>
                    <a:pt x="444" y="1235"/>
                  </a:cubicBezTo>
                  <a:cubicBezTo>
                    <a:pt x="286" y="982"/>
                    <a:pt x="159" y="317"/>
                    <a:pt x="602" y="222"/>
                  </a:cubicBezTo>
                  <a:cubicBezTo>
                    <a:pt x="634" y="222"/>
                    <a:pt x="634" y="190"/>
                    <a:pt x="634" y="190"/>
                  </a:cubicBezTo>
                  <a:cubicBezTo>
                    <a:pt x="666" y="190"/>
                    <a:pt x="697" y="190"/>
                    <a:pt x="761" y="159"/>
                  </a:cubicBezTo>
                  <a:cubicBezTo>
                    <a:pt x="792" y="153"/>
                    <a:pt x="821" y="151"/>
                    <a:pt x="848" y="151"/>
                  </a:cubicBezTo>
                  <a:close/>
                  <a:moveTo>
                    <a:pt x="824" y="0"/>
                  </a:moveTo>
                  <a:cubicBezTo>
                    <a:pt x="729" y="0"/>
                    <a:pt x="666" y="32"/>
                    <a:pt x="634" y="127"/>
                  </a:cubicBezTo>
                  <a:lnTo>
                    <a:pt x="634" y="159"/>
                  </a:lnTo>
                  <a:cubicBezTo>
                    <a:pt x="1" y="190"/>
                    <a:pt x="64" y="1109"/>
                    <a:pt x="507" y="1584"/>
                  </a:cubicBezTo>
                  <a:cubicBezTo>
                    <a:pt x="684" y="1760"/>
                    <a:pt x="901" y="1897"/>
                    <a:pt x="1158" y="1897"/>
                  </a:cubicBezTo>
                  <a:cubicBezTo>
                    <a:pt x="1224" y="1897"/>
                    <a:pt x="1292" y="1888"/>
                    <a:pt x="1362" y="1869"/>
                  </a:cubicBezTo>
                  <a:cubicBezTo>
                    <a:pt x="1489" y="1805"/>
                    <a:pt x="1616" y="1710"/>
                    <a:pt x="1647" y="1552"/>
                  </a:cubicBezTo>
                  <a:cubicBezTo>
                    <a:pt x="1711" y="1267"/>
                    <a:pt x="1394" y="1014"/>
                    <a:pt x="1331" y="760"/>
                  </a:cubicBezTo>
                  <a:cubicBezTo>
                    <a:pt x="1299" y="475"/>
                    <a:pt x="1331" y="159"/>
                    <a:pt x="1046" y="32"/>
                  </a:cubicBezTo>
                  <a:cubicBezTo>
                    <a:pt x="982" y="0"/>
                    <a:pt x="887" y="0"/>
                    <a:pt x="824"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1"/>
            <p:cNvSpPr/>
            <p:nvPr/>
          </p:nvSpPr>
          <p:spPr>
            <a:xfrm>
              <a:off x="3318077" y="1355891"/>
              <a:ext cx="41838" cy="49031"/>
            </a:xfrm>
            <a:custGeom>
              <a:avLst/>
              <a:gdLst/>
              <a:ahLst/>
              <a:cxnLst/>
              <a:rect l="l" t="t" r="r" b="b"/>
              <a:pathLst>
                <a:path w="1332" h="1561" extrusionOk="0">
                  <a:moveTo>
                    <a:pt x="684" y="1"/>
                  </a:moveTo>
                  <a:cubicBezTo>
                    <a:pt x="650" y="1"/>
                    <a:pt x="612" y="3"/>
                    <a:pt x="571" y="9"/>
                  </a:cubicBezTo>
                  <a:cubicBezTo>
                    <a:pt x="539" y="40"/>
                    <a:pt x="508" y="40"/>
                    <a:pt x="476" y="40"/>
                  </a:cubicBezTo>
                  <a:cubicBezTo>
                    <a:pt x="476" y="72"/>
                    <a:pt x="413" y="72"/>
                    <a:pt x="413" y="72"/>
                  </a:cubicBezTo>
                  <a:cubicBezTo>
                    <a:pt x="1" y="167"/>
                    <a:pt x="128" y="800"/>
                    <a:pt x="254" y="1085"/>
                  </a:cubicBezTo>
                  <a:cubicBezTo>
                    <a:pt x="381" y="1307"/>
                    <a:pt x="666" y="1560"/>
                    <a:pt x="951" y="1560"/>
                  </a:cubicBezTo>
                  <a:cubicBezTo>
                    <a:pt x="1173" y="1560"/>
                    <a:pt x="1331" y="1402"/>
                    <a:pt x="1236" y="1149"/>
                  </a:cubicBezTo>
                  <a:cubicBezTo>
                    <a:pt x="1173" y="1085"/>
                    <a:pt x="1109" y="959"/>
                    <a:pt x="1046" y="832"/>
                  </a:cubicBezTo>
                  <a:cubicBezTo>
                    <a:pt x="1014" y="705"/>
                    <a:pt x="983" y="642"/>
                    <a:pt x="983" y="547"/>
                  </a:cubicBezTo>
                  <a:cubicBezTo>
                    <a:pt x="951" y="452"/>
                    <a:pt x="951" y="357"/>
                    <a:pt x="951" y="230"/>
                  </a:cubicBezTo>
                  <a:cubicBezTo>
                    <a:pt x="951" y="71"/>
                    <a:pt x="862" y="1"/>
                    <a:pt x="684" y="1"/>
                  </a:cubicBezTo>
                  <a:close/>
                </a:path>
              </a:pathLst>
            </a:custGeom>
            <a:solidFill>
              <a:srgbClr val="FFF8CD"/>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1"/>
            <p:cNvSpPr/>
            <p:nvPr/>
          </p:nvSpPr>
          <p:spPr>
            <a:xfrm>
              <a:off x="3061457" y="1103481"/>
              <a:ext cx="46769" cy="175111"/>
            </a:xfrm>
            <a:custGeom>
              <a:avLst/>
              <a:gdLst/>
              <a:ahLst/>
              <a:cxnLst/>
              <a:rect l="l" t="t" r="r" b="b"/>
              <a:pathLst>
                <a:path w="1489" h="5575" extrusionOk="0">
                  <a:moveTo>
                    <a:pt x="0" y="1"/>
                  </a:moveTo>
                  <a:cubicBezTo>
                    <a:pt x="444" y="602"/>
                    <a:pt x="539" y="1172"/>
                    <a:pt x="412" y="1932"/>
                  </a:cubicBezTo>
                  <a:cubicBezTo>
                    <a:pt x="317" y="2471"/>
                    <a:pt x="159" y="2946"/>
                    <a:pt x="159" y="3453"/>
                  </a:cubicBezTo>
                  <a:cubicBezTo>
                    <a:pt x="159" y="4346"/>
                    <a:pt x="719" y="4791"/>
                    <a:pt x="1023" y="5447"/>
                  </a:cubicBezTo>
                  <a:lnTo>
                    <a:pt x="1023" y="5447"/>
                  </a:lnTo>
                  <a:cubicBezTo>
                    <a:pt x="769" y="4850"/>
                    <a:pt x="610" y="4414"/>
                    <a:pt x="729" y="3674"/>
                  </a:cubicBezTo>
                  <a:cubicBezTo>
                    <a:pt x="887" y="2407"/>
                    <a:pt x="1489" y="1236"/>
                    <a:pt x="570" y="127"/>
                  </a:cubicBezTo>
                  <a:cubicBezTo>
                    <a:pt x="539" y="135"/>
                    <a:pt x="511" y="139"/>
                    <a:pt x="487" y="139"/>
                  </a:cubicBezTo>
                  <a:cubicBezTo>
                    <a:pt x="416" y="139"/>
                    <a:pt x="380" y="104"/>
                    <a:pt x="380" y="32"/>
                  </a:cubicBezTo>
                  <a:cubicBezTo>
                    <a:pt x="254" y="1"/>
                    <a:pt x="127" y="1"/>
                    <a:pt x="0" y="1"/>
                  </a:cubicBezTo>
                  <a:close/>
                  <a:moveTo>
                    <a:pt x="1023" y="5447"/>
                  </a:moveTo>
                  <a:cubicBezTo>
                    <a:pt x="1040" y="5489"/>
                    <a:pt x="1059" y="5531"/>
                    <a:pt x="1077" y="5574"/>
                  </a:cubicBezTo>
                  <a:cubicBezTo>
                    <a:pt x="1060" y="5531"/>
                    <a:pt x="1042" y="5489"/>
                    <a:pt x="1023" y="5447"/>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1"/>
            <p:cNvSpPr/>
            <p:nvPr/>
          </p:nvSpPr>
          <p:spPr>
            <a:xfrm>
              <a:off x="3109200" y="1090540"/>
              <a:ext cx="48780" cy="123127"/>
            </a:xfrm>
            <a:custGeom>
              <a:avLst/>
              <a:gdLst/>
              <a:ahLst/>
              <a:cxnLst/>
              <a:rect l="l" t="t" r="r" b="b"/>
              <a:pathLst>
                <a:path w="1553" h="3920" extrusionOk="0">
                  <a:moveTo>
                    <a:pt x="539" y="1"/>
                  </a:moveTo>
                  <a:cubicBezTo>
                    <a:pt x="349" y="64"/>
                    <a:pt x="190" y="128"/>
                    <a:pt x="0" y="191"/>
                  </a:cubicBezTo>
                  <a:cubicBezTo>
                    <a:pt x="317" y="571"/>
                    <a:pt x="539" y="983"/>
                    <a:pt x="539" y="1458"/>
                  </a:cubicBezTo>
                  <a:cubicBezTo>
                    <a:pt x="539" y="2249"/>
                    <a:pt x="0" y="3421"/>
                    <a:pt x="982" y="3865"/>
                  </a:cubicBezTo>
                  <a:cubicBezTo>
                    <a:pt x="1052" y="3903"/>
                    <a:pt x="1094" y="3919"/>
                    <a:pt x="1115" y="3919"/>
                  </a:cubicBezTo>
                  <a:cubicBezTo>
                    <a:pt x="1203" y="3919"/>
                    <a:pt x="970" y="3656"/>
                    <a:pt x="919" y="3453"/>
                  </a:cubicBezTo>
                  <a:cubicBezTo>
                    <a:pt x="824" y="3200"/>
                    <a:pt x="792" y="2914"/>
                    <a:pt x="792" y="2629"/>
                  </a:cubicBezTo>
                  <a:cubicBezTo>
                    <a:pt x="761" y="1869"/>
                    <a:pt x="1552" y="571"/>
                    <a:pt x="602" y="128"/>
                  </a:cubicBezTo>
                  <a:cubicBezTo>
                    <a:pt x="539" y="128"/>
                    <a:pt x="507" y="96"/>
                    <a:pt x="539"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1"/>
            <p:cNvSpPr/>
            <p:nvPr/>
          </p:nvSpPr>
          <p:spPr>
            <a:xfrm>
              <a:off x="3169884" y="1074646"/>
              <a:ext cx="45796" cy="151208"/>
            </a:xfrm>
            <a:custGeom>
              <a:avLst/>
              <a:gdLst/>
              <a:ahLst/>
              <a:cxnLst/>
              <a:rect l="l" t="t" r="r" b="b"/>
              <a:pathLst>
                <a:path w="1458" h="4814" extrusionOk="0">
                  <a:moveTo>
                    <a:pt x="760" y="0"/>
                  </a:moveTo>
                  <a:cubicBezTo>
                    <a:pt x="475" y="64"/>
                    <a:pt x="254" y="127"/>
                    <a:pt x="0" y="222"/>
                  </a:cubicBezTo>
                  <a:cubicBezTo>
                    <a:pt x="444" y="539"/>
                    <a:pt x="570" y="950"/>
                    <a:pt x="570" y="1489"/>
                  </a:cubicBezTo>
                  <a:cubicBezTo>
                    <a:pt x="507" y="2059"/>
                    <a:pt x="285" y="2597"/>
                    <a:pt x="349" y="3167"/>
                  </a:cubicBezTo>
                  <a:cubicBezTo>
                    <a:pt x="444" y="3611"/>
                    <a:pt x="824" y="4719"/>
                    <a:pt x="1394" y="4814"/>
                  </a:cubicBezTo>
                  <a:lnTo>
                    <a:pt x="1457" y="4814"/>
                  </a:lnTo>
                  <a:cubicBezTo>
                    <a:pt x="1425" y="4814"/>
                    <a:pt x="1362" y="4719"/>
                    <a:pt x="1235" y="4561"/>
                  </a:cubicBezTo>
                  <a:cubicBezTo>
                    <a:pt x="1109" y="4371"/>
                    <a:pt x="982" y="4181"/>
                    <a:pt x="919" y="3959"/>
                  </a:cubicBezTo>
                  <a:cubicBezTo>
                    <a:pt x="760" y="3642"/>
                    <a:pt x="665" y="3325"/>
                    <a:pt x="634" y="2977"/>
                  </a:cubicBezTo>
                  <a:cubicBezTo>
                    <a:pt x="507" y="1995"/>
                    <a:pt x="1362" y="950"/>
                    <a:pt x="760"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1"/>
            <p:cNvSpPr/>
            <p:nvPr/>
          </p:nvSpPr>
          <p:spPr>
            <a:xfrm>
              <a:off x="3226579" y="1061705"/>
              <a:ext cx="53743" cy="119389"/>
            </a:xfrm>
            <a:custGeom>
              <a:avLst/>
              <a:gdLst/>
              <a:ahLst/>
              <a:cxnLst/>
              <a:rect l="l" t="t" r="r" b="b"/>
              <a:pathLst>
                <a:path w="1711" h="3801" extrusionOk="0">
                  <a:moveTo>
                    <a:pt x="1331" y="1"/>
                  </a:moveTo>
                  <a:lnTo>
                    <a:pt x="1331" y="1"/>
                  </a:lnTo>
                  <a:cubicBezTo>
                    <a:pt x="1014" y="32"/>
                    <a:pt x="729" y="64"/>
                    <a:pt x="444" y="159"/>
                  </a:cubicBezTo>
                  <a:cubicBezTo>
                    <a:pt x="697" y="634"/>
                    <a:pt x="475" y="1046"/>
                    <a:pt x="317" y="1521"/>
                  </a:cubicBezTo>
                  <a:cubicBezTo>
                    <a:pt x="0" y="2439"/>
                    <a:pt x="380" y="3389"/>
                    <a:pt x="1204" y="3801"/>
                  </a:cubicBezTo>
                  <a:cubicBezTo>
                    <a:pt x="919" y="3389"/>
                    <a:pt x="697" y="2946"/>
                    <a:pt x="697" y="2439"/>
                  </a:cubicBezTo>
                  <a:cubicBezTo>
                    <a:pt x="697" y="1616"/>
                    <a:pt x="1711" y="824"/>
                    <a:pt x="1331"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1"/>
            <p:cNvSpPr/>
            <p:nvPr/>
          </p:nvSpPr>
          <p:spPr>
            <a:xfrm>
              <a:off x="3289242" y="1053759"/>
              <a:ext cx="34834" cy="87571"/>
            </a:xfrm>
            <a:custGeom>
              <a:avLst/>
              <a:gdLst/>
              <a:ahLst/>
              <a:cxnLst/>
              <a:rect l="l" t="t" r="r" b="b"/>
              <a:pathLst>
                <a:path w="1109" h="2788" extrusionOk="0">
                  <a:moveTo>
                    <a:pt x="1109" y="0"/>
                  </a:moveTo>
                  <a:cubicBezTo>
                    <a:pt x="919" y="32"/>
                    <a:pt x="666" y="32"/>
                    <a:pt x="476" y="95"/>
                  </a:cubicBezTo>
                  <a:cubicBezTo>
                    <a:pt x="507" y="444"/>
                    <a:pt x="349" y="760"/>
                    <a:pt x="254" y="1077"/>
                  </a:cubicBezTo>
                  <a:cubicBezTo>
                    <a:pt x="1" y="1900"/>
                    <a:pt x="476" y="2375"/>
                    <a:pt x="1077" y="2787"/>
                  </a:cubicBezTo>
                  <a:cubicBezTo>
                    <a:pt x="666" y="1900"/>
                    <a:pt x="666" y="919"/>
                    <a:pt x="1109"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1"/>
            <p:cNvSpPr/>
            <p:nvPr/>
          </p:nvSpPr>
          <p:spPr>
            <a:xfrm>
              <a:off x="3352910" y="1049770"/>
              <a:ext cx="30876" cy="84587"/>
            </a:xfrm>
            <a:custGeom>
              <a:avLst/>
              <a:gdLst/>
              <a:ahLst/>
              <a:cxnLst/>
              <a:rect l="l" t="t" r="r" b="b"/>
              <a:pathLst>
                <a:path w="983" h="2693" extrusionOk="0">
                  <a:moveTo>
                    <a:pt x="982" y="1"/>
                  </a:moveTo>
                  <a:lnTo>
                    <a:pt x="982" y="1"/>
                  </a:lnTo>
                  <a:cubicBezTo>
                    <a:pt x="760" y="64"/>
                    <a:pt x="539" y="64"/>
                    <a:pt x="317" y="64"/>
                  </a:cubicBezTo>
                  <a:cubicBezTo>
                    <a:pt x="0" y="951"/>
                    <a:pt x="697" y="1869"/>
                    <a:pt x="507" y="2692"/>
                  </a:cubicBezTo>
                  <a:cubicBezTo>
                    <a:pt x="982" y="2186"/>
                    <a:pt x="950" y="1584"/>
                    <a:pt x="824" y="887"/>
                  </a:cubicBezTo>
                  <a:cubicBezTo>
                    <a:pt x="760" y="571"/>
                    <a:pt x="792" y="254"/>
                    <a:pt x="982"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1"/>
            <p:cNvSpPr/>
            <p:nvPr/>
          </p:nvSpPr>
          <p:spPr>
            <a:xfrm>
              <a:off x="3416578" y="1051748"/>
              <a:ext cx="45764" cy="90555"/>
            </a:xfrm>
            <a:custGeom>
              <a:avLst/>
              <a:gdLst/>
              <a:ahLst/>
              <a:cxnLst/>
              <a:rect l="l" t="t" r="r" b="b"/>
              <a:pathLst>
                <a:path w="1457" h="2883" extrusionOk="0">
                  <a:moveTo>
                    <a:pt x="254" y="1"/>
                  </a:moveTo>
                  <a:cubicBezTo>
                    <a:pt x="0" y="729"/>
                    <a:pt x="95" y="1458"/>
                    <a:pt x="634" y="2059"/>
                  </a:cubicBezTo>
                  <a:cubicBezTo>
                    <a:pt x="887" y="2313"/>
                    <a:pt x="1172" y="2566"/>
                    <a:pt x="1425" y="2883"/>
                  </a:cubicBezTo>
                  <a:cubicBezTo>
                    <a:pt x="1457" y="2471"/>
                    <a:pt x="1457" y="2091"/>
                    <a:pt x="1299" y="1679"/>
                  </a:cubicBezTo>
                  <a:cubicBezTo>
                    <a:pt x="1172" y="1331"/>
                    <a:pt x="982" y="1109"/>
                    <a:pt x="792" y="824"/>
                  </a:cubicBezTo>
                  <a:cubicBezTo>
                    <a:pt x="634" y="539"/>
                    <a:pt x="634" y="254"/>
                    <a:pt x="792" y="33"/>
                  </a:cubicBezTo>
                  <a:cubicBezTo>
                    <a:pt x="634" y="1"/>
                    <a:pt x="412" y="1"/>
                    <a:pt x="254"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1"/>
            <p:cNvSpPr/>
            <p:nvPr/>
          </p:nvSpPr>
          <p:spPr>
            <a:xfrm>
              <a:off x="3469284" y="1054732"/>
              <a:ext cx="42812" cy="81603"/>
            </a:xfrm>
            <a:custGeom>
              <a:avLst/>
              <a:gdLst/>
              <a:ahLst/>
              <a:cxnLst/>
              <a:rect l="l" t="t" r="r" b="b"/>
              <a:pathLst>
                <a:path w="1363" h="2598" extrusionOk="0">
                  <a:moveTo>
                    <a:pt x="317" y="1"/>
                  </a:moveTo>
                  <a:cubicBezTo>
                    <a:pt x="1" y="1014"/>
                    <a:pt x="1014" y="1711"/>
                    <a:pt x="1331" y="2598"/>
                  </a:cubicBezTo>
                  <a:cubicBezTo>
                    <a:pt x="1362" y="2186"/>
                    <a:pt x="1331" y="1806"/>
                    <a:pt x="1109" y="1394"/>
                  </a:cubicBezTo>
                  <a:cubicBezTo>
                    <a:pt x="1046" y="1204"/>
                    <a:pt x="887" y="1014"/>
                    <a:pt x="856" y="824"/>
                  </a:cubicBezTo>
                  <a:cubicBezTo>
                    <a:pt x="729" y="508"/>
                    <a:pt x="761" y="254"/>
                    <a:pt x="951" y="33"/>
                  </a:cubicBezTo>
                  <a:cubicBezTo>
                    <a:pt x="729" y="33"/>
                    <a:pt x="539" y="1"/>
                    <a:pt x="317"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1"/>
            <p:cNvSpPr/>
            <p:nvPr/>
          </p:nvSpPr>
          <p:spPr>
            <a:xfrm>
              <a:off x="3533958" y="1047791"/>
              <a:ext cx="43786" cy="80598"/>
            </a:xfrm>
            <a:custGeom>
              <a:avLst/>
              <a:gdLst/>
              <a:ahLst/>
              <a:cxnLst/>
              <a:rect l="l" t="t" r="r" b="b"/>
              <a:pathLst>
                <a:path w="1394" h="2566" extrusionOk="0">
                  <a:moveTo>
                    <a:pt x="919" y="0"/>
                  </a:moveTo>
                  <a:lnTo>
                    <a:pt x="919" y="0"/>
                  </a:lnTo>
                  <a:cubicBezTo>
                    <a:pt x="760" y="64"/>
                    <a:pt x="570" y="127"/>
                    <a:pt x="380" y="159"/>
                  </a:cubicBezTo>
                  <a:cubicBezTo>
                    <a:pt x="0" y="1077"/>
                    <a:pt x="919" y="1774"/>
                    <a:pt x="1394" y="2565"/>
                  </a:cubicBezTo>
                  <a:cubicBezTo>
                    <a:pt x="1362" y="2280"/>
                    <a:pt x="1267" y="1964"/>
                    <a:pt x="1172" y="1710"/>
                  </a:cubicBezTo>
                  <a:cubicBezTo>
                    <a:pt x="1045" y="1457"/>
                    <a:pt x="887" y="1235"/>
                    <a:pt x="792" y="950"/>
                  </a:cubicBezTo>
                  <a:cubicBezTo>
                    <a:pt x="697" y="602"/>
                    <a:pt x="729" y="285"/>
                    <a:pt x="919"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1"/>
            <p:cNvSpPr/>
            <p:nvPr/>
          </p:nvSpPr>
          <p:spPr>
            <a:xfrm>
              <a:off x="3595615" y="1026903"/>
              <a:ext cx="24908" cy="59710"/>
            </a:xfrm>
            <a:custGeom>
              <a:avLst/>
              <a:gdLst/>
              <a:ahLst/>
              <a:cxnLst/>
              <a:rect l="l" t="t" r="r" b="b"/>
              <a:pathLst>
                <a:path w="793" h="1901" extrusionOk="0">
                  <a:moveTo>
                    <a:pt x="222" y="0"/>
                  </a:moveTo>
                  <a:cubicBezTo>
                    <a:pt x="159" y="32"/>
                    <a:pt x="64" y="95"/>
                    <a:pt x="1" y="190"/>
                  </a:cubicBezTo>
                  <a:cubicBezTo>
                    <a:pt x="32" y="855"/>
                    <a:pt x="286" y="1457"/>
                    <a:pt x="792" y="1900"/>
                  </a:cubicBezTo>
                  <a:cubicBezTo>
                    <a:pt x="697" y="1774"/>
                    <a:pt x="666" y="1615"/>
                    <a:pt x="634" y="1394"/>
                  </a:cubicBezTo>
                  <a:cubicBezTo>
                    <a:pt x="539" y="887"/>
                    <a:pt x="729" y="317"/>
                    <a:pt x="222"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1"/>
            <p:cNvSpPr/>
            <p:nvPr/>
          </p:nvSpPr>
          <p:spPr>
            <a:xfrm>
              <a:off x="2906260" y="643293"/>
              <a:ext cx="754060" cy="642177"/>
            </a:xfrm>
            <a:custGeom>
              <a:avLst/>
              <a:gdLst/>
              <a:ahLst/>
              <a:cxnLst/>
              <a:rect l="l" t="t" r="r" b="b"/>
              <a:pathLst>
                <a:path w="24007" h="20445" extrusionOk="0">
                  <a:moveTo>
                    <a:pt x="13777" y="2332"/>
                  </a:moveTo>
                  <a:cubicBezTo>
                    <a:pt x="14220" y="2744"/>
                    <a:pt x="14505" y="3283"/>
                    <a:pt x="14410" y="3916"/>
                  </a:cubicBezTo>
                  <a:cubicBezTo>
                    <a:pt x="14220" y="3979"/>
                    <a:pt x="14030" y="3979"/>
                    <a:pt x="13809" y="3979"/>
                  </a:cubicBezTo>
                  <a:cubicBezTo>
                    <a:pt x="14030" y="3409"/>
                    <a:pt x="13967" y="2871"/>
                    <a:pt x="13777" y="2332"/>
                  </a:cubicBezTo>
                  <a:close/>
                  <a:moveTo>
                    <a:pt x="16754" y="971"/>
                  </a:moveTo>
                  <a:lnTo>
                    <a:pt x="16754" y="971"/>
                  </a:lnTo>
                  <a:cubicBezTo>
                    <a:pt x="16437" y="1952"/>
                    <a:pt x="15614" y="2934"/>
                    <a:pt x="16026" y="3979"/>
                  </a:cubicBezTo>
                  <a:lnTo>
                    <a:pt x="15519" y="3979"/>
                  </a:lnTo>
                  <a:cubicBezTo>
                    <a:pt x="15234" y="2934"/>
                    <a:pt x="15645" y="2174"/>
                    <a:pt x="16342" y="1446"/>
                  </a:cubicBezTo>
                  <a:cubicBezTo>
                    <a:pt x="16501" y="1287"/>
                    <a:pt x="16627" y="1129"/>
                    <a:pt x="16754" y="971"/>
                  </a:cubicBezTo>
                  <a:close/>
                  <a:moveTo>
                    <a:pt x="12922" y="749"/>
                  </a:moveTo>
                  <a:lnTo>
                    <a:pt x="12922" y="749"/>
                  </a:lnTo>
                  <a:cubicBezTo>
                    <a:pt x="13080" y="1224"/>
                    <a:pt x="12795" y="1762"/>
                    <a:pt x="12542" y="2174"/>
                  </a:cubicBezTo>
                  <a:cubicBezTo>
                    <a:pt x="12447" y="2427"/>
                    <a:pt x="12320" y="2649"/>
                    <a:pt x="12225" y="2902"/>
                  </a:cubicBezTo>
                  <a:cubicBezTo>
                    <a:pt x="12162" y="3283"/>
                    <a:pt x="12225" y="3694"/>
                    <a:pt x="12384" y="4043"/>
                  </a:cubicBezTo>
                  <a:cubicBezTo>
                    <a:pt x="12194" y="4074"/>
                    <a:pt x="12035" y="4074"/>
                    <a:pt x="11845" y="4074"/>
                  </a:cubicBezTo>
                  <a:cubicBezTo>
                    <a:pt x="11275" y="2871"/>
                    <a:pt x="12827" y="1952"/>
                    <a:pt x="12922" y="749"/>
                  </a:cubicBezTo>
                  <a:close/>
                  <a:moveTo>
                    <a:pt x="18401" y="1604"/>
                  </a:moveTo>
                  <a:lnTo>
                    <a:pt x="18401" y="1604"/>
                  </a:lnTo>
                  <a:cubicBezTo>
                    <a:pt x="18369" y="2459"/>
                    <a:pt x="17324" y="3219"/>
                    <a:pt x="17831" y="4074"/>
                  </a:cubicBezTo>
                  <a:cubicBezTo>
                    <a:pt x="17577" y="4043"/>
                    <a:pt x="17387" y="4043"/>
                    <a:pt x="17134" y="4011"/>
                  </a:cubicBezTo>
                  <a:cubicBezTo>
                    <a:pt x="16754" y="3029"/>
                    <a:pt x="17926" y="2396"/>
                    <a:pt x="18401" y="1604"/>
                  </a:cubicBezTo>
                  <a:close/>
                  <a:moveTo>
                    <a:pt x="10705" y="2807"/>
                  </a:moveTo>
                  <a:cubicBezTo>
                    <a:pt x="10927" y="3219"/>
                    <a:pt x="10958" y="3663"/>
                    <a:pt x="10863" y="4138"/>
                  </a:cubicBezTo>
                  <a:lnTo>
                    <a:pt x="10483" y="4138"/>
                  </a:lnTo>
                  <a:cubicBezTo>
                    <a:pt x="10768" y="3726"/>
                    <a:pt x="10800" y="3251"/>
                    <a:pt x="10705" y="2807"/>
                  </a:cubicBezTo>
                  <a:close/>
                  <a:moveTo>
                    <a:pt x="9343" y="1509"/>
                  </a:moveTo>
                  <a:lnTo>
                    <a:pt x="9343" y="1509"/>
                  </a:lnTo>
                  <a:cubicBezTo>
                    <a:pt x="9058" y="1952"/>
                    <a:pt x="8742" y="2301"/>
                    <a:pt x="8647" y="2776"/>
                  </a:cubicBezTo>
                  <a:cubicBezTo>
                    <a:pt x="8520" y="3251"/>
                    <a:pt x="8678" y="3726"/>
                    <a:pt x="8868" y="4169"/>
                  </a:cubicBezTo>
                  <a:cubicBezTo>
                    <a:pt x="8583" y="4169"/>
                    <a:pt x="8362" y="4201"/>
                    <a:pt x="8077" y="4201"/>
                  </a:cubicBezTo>
                  <a:cubicBezTo>
                    <a:pt x="7855" y="3124"/>
                    <a:pt x="8362" y="1984"/>
                    <a:pt x="9343" y="1509"/>
                  </a:cubicBezTo>
                  <a:close/>
                  <a:moveTo>
                    <a:pt x="6810" y="1762"/>
                  </a:moveTo>
                  <a:lnTo>
                    <a:pt x="6810" y="1762"/>
                  </a:lnTo>
                  <a:cubicBezTo>
                    <a:pt x="6778" y="1984"/>
                    <a:pt x="6746" y="2269"/>
                    <a:pt x="6778" y="2491"/>
                  </a:cubicBezTo>
                  <a:cubicBezTo>
                    <a:pt x="6841" y="3093"/>
                    <a:pt x="7380" y="3694"/>
                    <a:pt x="6937" y="4233"/>
                  </a:cubicBezTo>
                  <a:lnTo>
                    <a:pt x="6937" y="4296"/>
                  </a:lnTo>
                  <a:cubicBezTo>
                    <a:pt x="6810" y="4296"/>
                    <a:pt x="6746" y="4328"/>
                    <a:pt x="6620" y="4328"/>
                  </a:cubicBezTo>
                  <a:cubicBezTo>
                    <a:pt x="6176" y="3504"/>
                    <a:pt x="6208" y="2491"/>
                    <a:pt x="6810" y="1762"/>
                  </a:cubicBezTo>
                  <a:close/>
                  <a:moveTo>
                    <a:pt x="20744" y="1446"/>
                  </a:moveTo>
                  <a:cubicBezTo>
                    <a:pt x="21029" y="2269"/>
                    <a:pt x="20586" y="2902"/>
                    <a:pt x="19952" y="3504"/>
                  </a:cubicBezTo>
                  <a:cubicBezTo>
                    <a:pt x="19636" y="3758"/>
                    <a:pt x="19477" y="4138"/>
                    <a:pt x="19667" y="4486"/>
                  </a:cubicBezTo>
                  <a:cubicBezTo>
                    <a:pt x="19477" y="4423"/>
                    <a:pt x="19287" y="4359"/>
                    <a:pt x="19066" y="4328"/>
                  </a:cubicBezTo>
                  <a:lnTo>
                    <a:pt x="19129" y="3536"/>
                  </a:lnTo>
                  <a:cubicBezTo>
                    <a:pt x="19192" y="3409"/>
                    <a:pt x="19287" y="3283"/>
                    <a:pt x="19414" y="3188"/>
                  </a:cubicBezTo>
                  <a:cubicBezTo>
                    <a:pt x="19477" y="3093"/>
                    <a:pt x="19572" y="3029"/>
                    <a:pt x="19667" y="2934"/>
                  </a:cubicBezTo>
                  <a:cubicBezTo>
                    <a:pt x="19921" y="2744"/>
                    <a:pt x="20143" y="2586"/>
                    <a:pt x="20364" y="2332"/>
                  </a:cubicBezTo>
                  <a:cubicBezTo>
                    <a:pt x="20554" y="2111"/>
                    <a:pt x="20713" y="1794"/>
                    <a:pt x="20744" y="1446"/>
                  </a:cubicBezTo>
                  <a:close/>
                  <a:moveTo>
                    <a:pt x="4245" y="1446"/>
                  </a:moveTo>
                  <a:lnTo>
                    <a:pt x="4245" y="1446"/>
                  </a:lnTo>
                  <a:cubicBezTo>
                    <a:pt x="4150" y="1826"/>
                    <a:pt x="4150" y="2237"/>
                    <a:pt x="4308" y="2617"/>
                  </a:cubicBezTo>
                  <a:cubicBezTo>
                    <a:pt x="4625" y="3346"/>
                    <a:pt x="5638" y="3663"/>
                    <a:pt x="5543" y="4518"/>
                  </a:cubicBezTo>
                  <a:cubicBezTo>
                    <a:pt x="5258" y="4613"/>
                    <a:pt x="5036" y="4676"/>
                    <a:pt x="4783" y="4771"/>
                  </a:cubicBezTo>
                  <a:lnTo>
                    <a:pt x="4783" y="4708"/>
                  </a:lnTo>
                  <a:cubicBezTo>
                    <a:pt x="4720" y="4233"/>
                    <a:pt x="4435" y="3916"/>
                    <a:pt x="4150" y="3568"/>
                  </a:cubicBezTo>
                  <a:cubicBezTo>
                    <a:pt x="3643" y="2871"/>
                    <a:pt x="3643" y="2016"/>
                    <a:pt x="4245" y="1446"/>
                  </a:cubicBezTo>
                  <a:close/>
                  <a:moveTo>
                    <a:pt x="22106" y="3536"/>
                  </a:moveTo>
                  <a:cubicBezTo>
                    <a:pt x="22106" y="3916"/>
                    <a:pt x="21948" y="4328"/>
                    <a:pt x="21663" y="4613"/>
                  </a:cubicBezTo>
                  <a:cubicBezTo>
                    <a:pt x="21473" y="4803"/>
                    <a:pt x="21188" y="4929"/>
                    <a:pt x="21093" y="5183"/>
                  </a:cubicBezTo>
                  <a:cubicBezTo>
                    <a:pt x="21029" y="5151"/>
                    <a:pt x="20903" y="5056"/>
                    <a:pt x="20839" y="5024"/>
                  </a:cubicBezTo>
                  <a:cubicBezTo>
                    <a:pt x="20618" y="4328"/>
                    <a:pt x="21631" y="4011"/>
                    <a:pt x="22106" y="3536"/>
                  </a:cubicBezTo>
                  <a:close/>
                  <a:moveTo>
                    <a:pt x="1743" y="1097"/>
                  </a:moveTo>
                  <a:lnTo>
                    <a:pt x="1743" y="1097"/>
                  </a:lnTo>
                  <a:cubicBezTo>
                    <a:pt x="1553" y="1541"/>
                    <a:pt x="1553" y="2966"/>
                    <a:pt x="1616" y="3188"/>
                  </a:cubicBezTo>
                  <a:cubicBezTo>
                    <a:pt x="1711" y="3504"/>
                    <a:pt x="1901" y="3758"/>
                    <a:pt x="2154" y="4011"/>
                  </a:cubicBezTo>
                  <a:cubicBezTo>
                    <a:pt x="2566" y="4391"/>
                    <a:pt x="3675" y="4391"/>
                    <a:pt x="3643" y="5246"/>
                  </a:cubicBezTo>
                  <a:cubicBezTo>
                    <a:pt x="3421" y="5341"/>
                    <a:pt x="3168" y="5499"/>
                    <a:pt x="2978" y="5689"/>
                  </a:cubicBezTo>
                  <a:cubicBezTo>
                    <a:pt x="2946" y="5499"/>
                    <a:pt x="2820" y="5278"/>
                    <a:pt x="2630" y="5056"/>
                  </a:cubicBezTo>
                  <a:cubicBezTo>
                    <a:pt x="2154" y="4549"/>
                    <a:pt x="1679" y="4264"/>
                    <a:pt x="1394" y="3599"/>
                  </a:cubicBezTo>
                  <a:cubicBezTo>
                    <a:pt x="1204" y="3124"/>
                    <a:pt x="1141" y="2586"/>
                    <a:pt x="1299" y="2047"/>
                  </a:cubicBezTo>
                  <a:cubicBezTo>
                    <a:pt x="1363" y="1857"/>
                    <a:pt x="1584" y="1351"/>
                    <a:pt x="1743" y="1097"/>
                  </a:cubicBezTo>
                  <a:close/>
                  <a:moveTo>
                    <a:pt x="18194" y="13130"/>
                  </a:moveTo>
                  <a:cubicBezTo>
                    <a:pt x="18180" y="13189"/>
                    <a:pt x="18170" y="13248"/>
                    <a:pt x="18164" y="13306"/>
                  </a:cubicBezTo>
                  <a:lnTo>
                    <a:pt x="18164" y="13306"/>
                  </a:lnTo>
                  <a:cubicBezTo>
                    <a:pt x="18176" y="13248"/>
                    <a:pt x="18191" y="13190"/>
                    <a:pt x="18211" y="13132"/>
                  </a:cubicBezTo>
                  <a:cubicBezTo>
                    <a:pt x="18205" y="13131"/>
                    <a:pt x="18200" y="13130"/>
                    <a:pt x="18194" y="13130"/>
                  </a:cubicBezTo>
                  <a:close/>
                  <a:moveTo>
                    <a:pt x="10634" y="13472"/>
                  </a:moveTo>
                  <a:cubicBezTo>
                    <a:pt x="10626" y="13475"/>
                    <a:pt x="10618" y="13477"/>
                    <a:pt x="10610" y="13480"/>
                  </a:cubicBezTo>
                  <a:cubicBezTo>
                    <a:pt x="10631" y="13532"/>
                    <a:pt x="10648" y="13583"/>
                    <a:pt x="10661" y="13634"/>
                  </a:cubicBezTo>
                  <a:lnTo>
                    <a:pt x="10661" y="13634"/>
                  </a:lnTo>
                  <a:cubicBezTo>
                    <a:pt x="10655" y="13580"/>
                    <a:pt x="10646" y="13526"/>
                    <a:pt x="10634" y="13472"/>
                  </a:cubicBezTo>
                  <a:close/>
                  <a:moveTo>
                    <a:pt x="22169" y="12150"/>
                  </a:moveTo>
                  <a:cubicBezTo>
                    <a:pt x="22676" y="12466"/>
                    <a:pt x="22486" y="13100"/>
                    <a:pt x="22581" y="13575"/>
                  </a:cubicBezTo>
                  <a:cubicBezTo>
                    <a:pt x="22581" y="13797"/>
                    <a:pt x="22644" y="13955"/>
                    <a:pt x="22676" y="14050"/>
                  </a:cubicBezTo>
                  <a:cubicBezTo>
                    <a:pt x="22201" y="13638"/>
                    <a:pt x="21948" y="13037"/>
                    <a:pt x="21884" y="12371"/>
                  </a:cubicBezTo>
                  <a:cubicBezTo>
                    <a:pt x="22011" y="12308"/>
                    <a:pt x="22074" y="12245"/>
                    <a:pt x="22169" y="12150"/>
                  </a:cubicBezTo>
                  <a:close/>
                  <a:moveTo>
                    <a:pt x="8423" y="13944"/>
                  </a:moveTo>
                  <a:lnTo>
                    <a:pt x="8423" y="13944"/>
                  </a:lnTo>
                  <a:cubicBezTo>
                    <a:pt x="8413" y="13948"/>
                    <a:pt x="8403" y="13951"/>
                    <a:pt x="8393" y="13955"/>
                  </a:cubicBezTo>
                  <a:cubicBezTo>
                    <a:pt x="8452" y="13997"/>
                    <a:pt x="8505" y="14039"/>
                    <a:pt x="8552" y="14084"/>
                  </a:cubicBezTo>
                  <a:lnTo>
                    <a:pt x="8552" y="14084"/>
                  </a:lnTo>
                  <a:cubicBezTo>
                    <a:pt x="8514" y="14035"/>
                    <a:pt x="8471" y="13989"/>
                    <a:pt x="8423" y="13944"/>
                  </a:cubicBezTo>
                  <a:close/>
                  <a:moveTo>
                    <a:pt x="15250" y="4320"/>
                  </a:moveTo>
                  <a:cubicBezTo>
                    <a:pt x="16113" y="4320"/>
                    <a:pt x="16976" y="4359"/>
                    <a:pt x="17831" y="4486"/>
                  </a:cubicBezTo>
                  <a:cubicBezTo>
                    <a:pt x="20079" y="4803"/>
                    <a:pt x="22486" y="5974"/>
                    <a:pt x="23088" y="8350"/>
                  </a:cubicBezTo>
                  <a:cubicBezTo>
                    <a:pt x="23404" y="9553"/>
                    <a:pt x="23056" y="10756"/>
                    <a:pt x="22201" y="11643"/>
                  </a:cubicBezTo>
                  <a:cubicBezTo>
                    <a:pt x="21393" y="12500"/>
                    <a:pt x="20319" y="12695"/>
                    <a:pt x="19200" y="12695"/>
                  </a:cubicBezTo>
                  <a:cubicBezTo>
                    <a:pt x="18872" y="12695"/>
                    <a:pt x="18541" y="12678"/>
                    <a:pt x="18211" y="12657"/>
                  </a:cubicBezTo>
                  <a:cubicBezTo>
                    <a:pt x="17558" y="12624"/>
                    <a:pt x="16910" y="12607"/>
                    <a:pt x="16266" y="12607"/>
                  </a:cubicBezTo>
                  <a:cubicBezTo>
                    <a:pt x="12569" y="12607"/>
                    <a:pt x="9013" y="13162"/>
                    <a:pt x="5480" y="14430"/>
                  </a:cubicBezTo>
                  <a:cubicBezTo>
                    <a:pt x="3326" y="14177"/>
                    <a:pt x="1426" y="12752"/>
                    <a:pt x="1141" y="10535"/>
                  </a:cubicBezTo>
                  <a:cubicBezTo>
                    <a:pt x="793" y="7970"/>
                    <a:pt x="2566" y="5816"/>
                    <a:pt x="4941" y="5088"/>
                  </a:cubicBezTo>
                  <a:cubicBezTo>
                    <a:pt x="7063" y="4391"/>
                    <a:pt x="9375" y="4518"/>
                    <a:pt x="11560" y="4454"/>
                  </a:cubicBezTo>
                  <a:cubicBezTo>
                    <a:pt x="11877" y="4454"/>
                    <a:pt x="12225" y="4391"/>
                    <a:pt x="12542" y="4391"/>
                  </a:cubicBezTo>
                  <a:cubicBezTo>
                    <a:pt x="12574" y="4423"/>
                    <a:pt x="12597" y="4438"/>
                    <a:pt x="12617" y="4438"/>
                  </a:cubicBezTo>
                  <a:cubicBezTo>
                    <a:pt x="12637" y="4438"/>
                    <a:pt x="12653" y="4423"/>
                    <a:pt x="12669" y="4391"/>
                  </a:cubicBezTo>
                  <a:cubicBezTo>
                    <a:pt x="13524" y="4359"/>
                    <a:pt x="14387" y="4320"/>
                    <a:pt x="15250" y="4320"/>
                  </a:cubicBezTo>
                  <a:close/>
                  <a:moveTo>
                    <a:pt x="20903" y="12878"/>
                  </a:moveTo>
                  <a:lnTo>
                    <a:pt x="20903" y="12878"/>
                  </a:lnTo>
                  <a:cubicBezTo>
                    <a:pt x="20713" y="13132"/>
                    <a:pt x="20681" y="13448"/>
                    <a:pt x="20776" y="13828"/>
                  </a:cubicBezTo>
                  <a:cubicBezTo>
                    <a:pt x="20871" y="14113"/>
                    <a:pt x="21029" y="14335"/>
                    <a:pt x="21156" y="14588"/>
                  </a:cubicBezTo>
                  <a:cubicBezTo>
                    <a:pt x="21251" y="14842"/>
                    <a:pt x="21346" y="15127"/>
                    <a:pt x="21378" y="15443"/>
                  </a:cubicBezTo>
                  <a:cubicBezTo>
                    <a:pt x="20903" y="14683"/>
                    <a:pt x="20047" y="13987"/>
                    <a:pt x="20364" y="13037"/>
                  </a:cubicBezTo>
                  <a:cubicBezTo>
                    <a:pt x="20554" y="12973"/>
                    <a:pt x="20713" y="12910"/>
                    <a:pt x="20903" y="12878"/>
                  </a:cubicBezTo>
                  <a:close/>
                  <a:moveTo>
                    <a:pt x="13302" y="13068"/>
                  </a:moveTo>
                  <a:cubicBezTo>
                    <a:pt x="12859" y="13987"/>
                    <a:pt x="12859" y="14968"/>
                    <a:pt x="13302" y="15887"/>
                  </a:cubicBezTo>
                  <a:cubicBezTo>
                    <a:pt x="12700" y="15475"/>
                    <a:pt x="12225" y="14968"/>
                    <a:pt x="12479" y="14177"/>
                  </a:cubicBezTo>
                  <a:cubicBezTo>
                    <a:pt x="12542" y="13828"/>
                    <a:pt x="12700" y="13512"/>
                    <a:pt x="12669" y="13163"/>
                  </a:cubicBezTo>
                  <a:cubicBezTo>
                    <a:pt x="12859" y="13100"/>
                    <a:pt x="13112" y="13068"/>
                    <a:pt x="13302" y="13068"/>
                  </a:cubicBezTo>
                  <a:close/>
                  <a:moveTo>
                    <a:pt x="16596" y="12942"/>
                  </a:moveTo>
                  <a:cubicBezTo>
                    <a:pt x="16754" y="13005"/>
                    <a:pt x="16944" y="13005"/>
                    <a:pt x="17102" y="13005"/>
                  </a:cubicBezTo>
                  <a:cubicBezTo>
                    <a:pt x="16944" y="13258"/>
                    <a:pt x="16944" y="13512"/>
                    <a:pt x="17102" y="13797"/>
                  </a:cubicBezTo>
                  <a:cubicBezTo>
                    <a:pt x="17261" y="14113"/>
                    <a:pt x="17451" y="14335"/>
                    <a:pt x="17577" y="14683"/>
                  </a:cubicBezTo>
                  <a:cubicBezTo>
                    <a:pt x="17704" y="15095"/>
                    <a:pt x="17736" y="15475"/>
                    <a:pt x="17704" y="15887"/>
                  </a:cubicBezTo>
                  <a:cubicBezTo>
                    <a:pt x="17451" y="15570"/>
                    <a:pt x="17134" y="15317"/>
                    <a:pt x="16944" y="15000"/>
                  </a:cubicBezTo>
                  <a:cubicBezTo>
                    <a:pt x="16437" y="14430"/>
                    <a:pt x="16311" y="13670"/>
                    <a:pt x="16596" y="12942"/>
                  </a:cubicBezTo>
                  <a:close/>
                  <a:moveTo>
                    <a:pt x="6366" y="14462"/>
                  </a:moveTo>
                  <a:cubicBezTo>
                    <a:pt x="6556" y="14715"/>
                    <a:pt x="6810" y="15095"/>
                    <a:pt x="6841" y="15412"/>
                  </a:cubicBezTo>
                  <a:cubicBezTo>
                    <a:pt x="6905" y="15728"/>
                    <a:pt x="6778" y="16077"/>
                    <a:pt x="6746" y="16425"/>
                  </a:cubicBezTo>
                  <a:cubicBezTo>
                    <a:pt x="6683" y="16773"/>
                    <a:pt x="6683" y="17027"/>
                    <a:pt x="6778" y="17344"/>
                  </a:cubicBezTo>
                  <a:cubicBezTo>
                    <a:pt x="6791" y="17384"/>
                    <a:pt x="6805" y="17423"/>
                    <a:pt x="6820" y="17462"/>
                  </a:cubicBezTo>
                  <a:lnTo>
                    <a:pt x="6820" y="17462"/>
                  </a:lnTo>
                  <a:cubicBezTo>
                    <a:pt x="6699" y="16919"/>
                    <a:pt x="6958" y="16233"/>
                    <a:pt x="6937" y="15728"/>
                  </a:cubicBezTo>
                  <a:cubicBezTo>
                    <a:pt x="6905" y="15222"/>
                    <a:pt x="6651" y="14810"/>
                    <a:pt x="6366" y="14462"/>
                  </a:cubicBezTo>
                  <a:close/>
                  <a:moveTo>
                    <a:pt x="6820" y="17462"/>
                  </a:moveTo>
                  <a:cubicBezTo>
                    <a:pt x="6867" y="17672"/>
                    <a:pt x="6969" y="17860"/>
                    <a:pt x="7166" y="18008"/>
                  </a:cubicBezTo>
                  <a:lnTo>
                    <a:pt x="7166" y="18008"/>
                  </a:lnTo>
                  <a:cubicBezTo>
                    <a:pt x="7017" y="17850"/>
                    <a:pt x="6900" y="17665"/>
                    <a:pt x="6820" y="17462"/>
                  </a:cubicBezTo>
                  <a:close/>
                  <a:moveTo>
                    <a:pt x="8552" y="14084"/>
                  </a:moveTo>
                  <a:lnTo>
                    <a:pt x="8552" y="14084"/>
                  </a:lnTo>
                  <a:cubicBezTo>
                    <a:pt x="9230" y="14940"/>
                    <a:pt x="8360" y="16348"/>
                    <a:pt x="8742" y="17375"/>
                  </a:cubicBezTo>
                  <a:cubicBezTo>
                    <a:pt x="8865" y="17698"/>
                    <a:pt x="9055" y="17968"/>
                    <a:pt x="9290" y="18194"/>
                  </a:cubicBezTo>
                  <a:lnTo>
                    <a:pt x="9290" y="18194"/>
                  </a:lnTo>
                  <a:cubicBezTo>
                    <a:pt x="8987" y="17805"/>
                    <a:pt x="8785" y="17200"/>
                    <a:pt x="8742" y="16900"/>
                  </a:cubicBezTo>
                  <a:cubicBezTo>
                    <a:pt x="8710" y="16330"/>
                    <a:pt x="8963" y="15760"/>
                    <a:pt x="8963" y="15222"/>
                  </a:cubicBezTo>
                  <a:cubicBezTo>
                    <a:pt x="8963" y="14727"/>
                    <a:pt x="8868" y="14375"/>
                    <a:pt x="8552" y="14084"/>
                  </a:cubicBezTo>
                  <a:close/>
                  <a:moveTo>
                    <a:pt x="9290" y="18194"/>
                  </a:moveTo>
                  <a:cubicBezTo>
                    <a:pt x="9419" y="18359"/>
                    <a:pt x="9566" y="18485"/>
                    <a:pt x="9726" y="18533"/>
                  </a:cubicBezTo>
                  <a:lnTo>
                    <a:pt x="9726" y="18533"/>
                  </a:lnTo>
                  <a:cubicBezTo>
                    <a:pt x="9569" y="18433"/>
                    <a:pt x="9422" y="18321"/>
                    <a:pt x="9290" y="18194"/>
                  </a:cubicBezTo>
                  <a:close/>
                  <a:moveTo>
                    <a:pt x="4941" y="14620"/>
                  </a:moveTo>
                  <a:lnTo>
                    <a:pt x="4941" y="14620"/>
                  </a:lnTo>
                  <a:cubicBezTo>
                    <a:pt x="5068" y="14652"/>
                    <a:pt x="5195" y="14652"/>
                    <a:pt x="5321" y="14652"/>
                  </a:cubicBezTo>
                  <a:cubicBezTo>
                    <a:pt x="5347" y="14730"/>
                    <a:pt x="5373" y="14787"/>
                    <a:pt x="5452" y="14787"/>
                  </a:cubicBezTo>
                  <a:cubicBezTo>
                    <a:pt x="5469" y="14787"/>
                    <a:pt x="5489" y="14784"/>
                    <a:pt x="5511" y="14778"/>
                  </a:cubicBezTo>
                  <a:cubicBezTo>
                    <a:pt x="6430" y="15918"/>
                    <a:pt x="5828" y="17058"/>
                    <a:pt x="5670" y="18325"/>
                  </a:cubicBezTo>
                  <a:cubicBezTo>
                    <a:pt x="5551" y="19036"/>
                    <a:pt x="5710" y="19498"/>
                    <a:pt x="5964" y="20072"/>
                  </a:cubicBezTo>
                  <a:lnTo>
                    <a:pt x="5964" y="20072"/>
                  </a:lnTo>
                  <a:cubicBezTo>
                    <a:pt x="5638" y="19387"/>
                    <a:pt x="5100" y="18970"/>
                    <a:pt x="5100" y="18072"/>
                  </a:cubicBezTo>
                  <a:cubicBezTo>
                    <a:pt x="5100" y="17534"/>
                    <a:pt x="5258" y="17058"/>
                    <a:pt x="5353" y="16552"/>
                  </a:cubicBezTo>
                  <a:cubicBezTo>
                    <a:pt x="5480" y="15792"/>
                    <a:pt x="5416" y="15222"/>
                    <a:pt x="4941" y="14620"/>
                  </a:cubicBezTo>
                  <a:close/>
                  <a:moveTo>
                    <a:pt x="17000" y="0"/>
                  </a:moveTo>
                  <a:cubicBezTo>
                    <a:pt x="16958" y="0"/>
                    <a:pt x="16912" y="33"/>
                    <a:pt x="16912" y="84"/>
                  </a:cubicBezTo>
                  <a:cubicBezTo>
                    <a:pt x="16912" y="1002"/>
                    <a:pt x="15931" y="1414"/>
                    <a:pt x="15550" y="2174"/>
                  </a:cubicBezTo>
                  <a:cubicBezTo>
                    <a:pt x="15297" y="2744"/>
                    <a:pt x="15297" y="3314"/>
                    <a:pt x="15487" y="3884"/>
                  </a:cubicBezTo>
                  <a:lnTo>
                    <a:pt x="14600" y="3884"/>
                  </a:lnTo>
                  <a:cubicBezTo>
                    <a:pt x="14695" y="3124"/>
                    <a:pt x="14284" y="2427"/>
                    <a:pt x="13650" y="2016"/>
                  </a:cubicBezTo>
                  <a:lnTo>
                    <a:pt x="13587" y="2016"/>
                  </a:lnTo>
                  <a:cubicBezTo>
                    <a:pt x="13555" y="2016"/>
                    <a:pt x="13492" y="2047"/>
                    <a:pt x="13555" y="2111"/>
                  </a:cubicBezTo>
                  <a:cubicBezTo>
                    <a:pt x="13872" y="2681"/>
                    <a:pt x="13935" y="3283"/>
                    <a:pt x="13777" y="3916"/>
                  </a:cubicBezTo>
                  <a:cubicBezTo>
                    <a:pt x="13397" y="3916"/>
                    <a:pt x="13017" y="3916"/>
                    <a:pt x="12637" y="3948"/>
                  </a:cubicBezTo>
                  <a:cubicBezTo>
                    <a:pt x="12384" y="3409"/>
                    <a:pt x="12384" y="2902"/>
                    <a:pt x="12669" y="2301"/>
                  </a:cubicBezTo>
                  <a:cubicBezTo>
                    <a:pt x="12700" y="2174"/>
                    <a:pt x="12795" y="2016"/>
                    <a:pt x="12859" y="1889"/>
                  </a:cubicBezTo>
                  <a:cubicBezTo>
                    <a:pt x="12954" y="1794"/>
                    <a:pt x="13017" y="1667"/>
                    <a:pt x="13080" y="1509"/>
                  </a:cubicBezTo>
                  <a:cubicBezTo>
                    <a:pt x="13239" y="1034"/>
                    <a:pt x="13175" y="591"/>
                    <a:pt x="12859" y="211"/>
                  </a:cubicBezTo>
                  <a:cubicBezTo>
                    <a:pt x="12839" y="182"/>
                    <a:pt x="12817" y="170"/>
                    <a:pt x="12796" y="170"/>
                  </a:cubicBezTo>
                  <a:cubicBezTo>
                    <a:pt x="12746" y="170"/>
                    <a:pt x="12700" y="230"/>
                    <a:pt x="12700" y="274"/>
                  </a:cubicBezTo>
                  <a:cubicBezTo>
                    <a:pt x="12985" y="1667"/>
                    <a:pt x="11022" y="2617"/>
                    <a:pt x="11687" y="4011"/>
                  </a:cubicBezTo>
                  <a:lnTo>
                    <a:pt x="11022" y="4011"/>
                  </a:lnTo>
                  <a:cubicBezTo>
                    <a:pt x="11243" y="3283"/>
                    <a:pt x="11022" y="2522"/>
                    <a:pt x="10420" y="2111"/>
                  </a:cubicBezTo>
                  <a:cubicBezTo>
                    <a:pt x="10396" y="2086"/>
                    <a:pt x="10373" y="2077"/>
                    <a:pt x="10354" y="2077"/>
                  </a:cubicBezTo>
                  <a:cubicBezTo>
                    <a:pt x="10299" y="2077"/>
                    <a:pt x="10270" y="2159"/>
                    <a:pt x="10293" y="2206"/>
                  </a:cubicBezTo>
                  <a:cubicBezTo>
                    <a:pt x="10705" y="2744"/>
                    <a:pt x="10737" y="3441"/>
                    <a:pt x="10420" y="4011"/>
                  </a:cubicBezTo>
                  <a:cubicBezTo>
                    <a:pt x="9977" y="4011"/>
                    <a:pt x="9502" y="4043"/>
                    <a:pt x="9058" y="4043"/>
                  </a:cubicBezTo>
                  <a:cubicBezTo>
                    <a:pt x="8805" y="3441"/>
                    <a:pt x="8678" y="2902"/>
                    <a:pt x="8995" y="2301"/>
                  </a:cubicBezTo>
                  <a:cubicBezTo>
                    <a:pt x="9185" y="1952"/>
                    <a:pt x="9470" y="1636"/>
                    <a:pt x="9660" y="1256"/>
                  </a:cubicBezTo>
                  <a:cubicBezTo>
                    <a:pt x="9686" y="1230"/>
                    <a:pt x="9670" y="1143"/>
                    <a:pt x="9630" y="1143"/>
                  </a:cubicBezTo>
                  <a:cubicBezTo>
                    <a:pt x="9620" y="1143"/>
                    <a:pt x="9609" y="1148"/>
                    <a:pt x="9597" y="1161"/>
                  </a:cubicBezTo>
                  <a:cubicBezTo>
                    <a:pt x="8362" y="1572"/>
                    <a:pt x="7602" y="2902"/>
                    <a:pt x="8013" y="4106"/>
                  </a:cubicBezTo>
                  <a:cubicBezTo>
                    <a:pt x="7728" y="4169"/>
                    <a:pt x="7443" y="4169"/>
                    <a:pt x="7158" y="4201"/>
                  </a:cubicBezTo>
                  <a:cubicBezTo>
                    <a:pt x="7317" y="3916"/>
                    <a:pt x="7317" y="3599"/>
                    <a:pt x="7253" y="3283"/>
                  </a:cubicBezTo>
                  <a:cubicBezTo>
                    <a:pt x="7063" y="2617"/>
                    <a:pt x="6841" y="2111"/>
                    <a:pt x="7095" y="1382"/>
                  </a:cubicBezTo>
                  <a:cubicBezTo>
                    <a:pt x="7117" y="1338"/>
                    <a:pt x="7062" y="1279"/>
                    <a:pt x="7006" y="1279"/>
                  </a:cubicBezTo>
                  <a:cubicBezTo>
                    <a:pt x="6981" y="1279"/>
                    <a:pt x="6956" y="1290"/>
                    <a:pt x="6937" y="1319"/>
                  </a:cubicBezTo>
                  <a:cubicBezTo>
                    <a:pt x="6145" y="2047"/>
                    <a:pt x="5891" y="3378"/>
                    <a:pt x="6525" y="4328"/>
                  </a:cubicBezTo>
                  <a:cubicBezTo>
                    <a:pt x="6271" y="4359"/>
                    <a:pt x="6018" y="4423"/>
                    <a:pt x="5733" y="4486"/>
                  </a:cubicBezTo>
                  <a:cubicBezTo>
                    <a:pt x="5796" y="4043"/>
                    <a:pt x="5575" y="3758"/>
                    <a:pt x="5321" y="3441"/>
                  </a:cubicBezTo>
                  <a:cubicBezTo>
                    <a:pt x="4625" y="2776"/>
                    <a:pt x="4118" y="2142"/>
                    <a:pt x="4561" y="1161"/>
                  </a:cubicBezTo>
                  <a:cubicBezTo>
                    <a:pt x="4587" y="1083"/>
                    <a:pt x="4549" y="1026"/>
                    <a:pt x="4482" y="1026"/>
                  </a:cubicBezTo>
                  <a:cubicBezTo>
                    <a:pt x="4467" y="1026"/>
                    <a:pt x="4451" y="1028"/>
                    <a:pt x="4435" y="1034"/>
                  </a:cubicBezTo>
                  <a:cubicBezTo>
                    <a:pt x="3928" y="1382"/>
                    <a:pt x="3611" y="1889"/>
                    <a:pt x="3611" y="2522"/>
                  </a:cubicBezTo>
                  <a:cubicBezTo>
                    <a:pt x="3580" y="3441"/>
                    <a:pt x="4435" y="3884"/>
                    <a:pt x="4688" y="4708"/>
                  </a:cubicBezTo>
                  <a:lnTo>
                    <a:pt x="4720" y="4739"/>
                  </a:lnTo>
                  <a:cubicBezTo>
                    <a:pt x="4403" y="4866"/>
                    <a:pt x="4118" y="4993"/>
                    <a:pt x="3833" y="5119"/>
                  </a:cubicBezTo>
                  <a:cubicBezTo>
                    <a:pt x="3896" y="4739"/>
                    <a:pt x="3770" y="4549"/>
                    <a:pt x="3421" y="4328"/>
                  </a:cubicBezTo>
                  <a:cubicBezTo>
                    <a:pt x="2630" y="3758"/>
                    <a:pt x="1838" y="3694"/>
                    <a:pt x="1774" y="2459"/>
                  </a:cubicBezTo>
                  <a:cubicBezTo>
                    <a:pt x="1743" y="1826"/>
                    <a:pt x="2028" y="1192"/>
                    <a:pt x="2218" y="622"/>
                  </a:cubicBezTo>
                  <a:cubicBezTo>
                    <a:pt x="2240" y="555"/>
                    <a:pt x="2199" y="488"/>
                    <a:pt x="2140" y="488"/>
                  </a:cubicBezTo>
                  <a:cubicBezTo>
                    <a:pt x="2115" y="488"/>
                    <a:pt x="2087" y="499"/>
                    <a:pt x="2059" y="527"/>
                  </a:cubicBezTo>
                  <a:cubicBezTo>
                    <a:pt x="1363" y="1161"/>
                    <a:pt x="919" y="1984"/>
                    <a:pt x="1046" y="2934"/>
                  </a:cubicBezTo>
                  <a:cubicBezTo>
                    <a:pt x="1078" y="3378"/>
                    <a:pt x="1268" y="3853"/>
                    <a:pt x="1521" y="4201"/>
                  </a:cubicBezTo>
                  <a:cubicBezTo>
                    <a:pt x="1774" y="4581"/>
                    <a:pt x="2693" y="5214"/>
                    <a:pt x="2820" y="5784"/>
                  </a:cubicBezTo>
                  <a:cubicBezTo>
                    <a:pt x="2249" y="6228"/>
                    <a:pt x="1743" y="6798"/>
                    <a:pt x="1394" y="7558"/>
                  </a:cubicBezTo>
                  <a:cubicBezTo>
                    <a:pt x="1" y="10408"/>
                    <a:pt x="1711" y="14177"/>
                    <a:pt x="4878" y="14557"/>
                  </a:cubicBezTo>
                  <a:lnTo>
                    <a:pt x="4878" y="14652"/>
                  </a:lnTo>
                  <a:cubicBezTo>
                    <a:pt x="5796" y="15950"/>
                    <a:pt x="4783" y="17217"/>
                    <a:pt x="5005" y="18610"/>
                  </a:cubicBezTo>
                  <a:cubicBezTo>
                    <a:pt x="5083" y="19287"/>
                    <a:pt x="5503" y="19749"/>
                    <a:pt x="6001" y="20156"/>
                  </a:cubicBezTo>
                  <a:lnTo>
                    <a:pt x="6001" y="20156"/>
                  </a:lnTo>
                  <a:cubicBezTo>
                    <a:pt x="6007" y="20169"/>
                    <a:pt x="6012" y="20181"/>
                    <a:pt x="6018" y="20194"/>
                  </a:cubicBezTo>
                  <a:cubicBezTo>
                    <a:pt x="6013" y="20182"/>
                    <a:pt x="6008" y="20169"/>
                    <a:pt x="6003" y="20157"/>
                  </a:cubicBezTo>
                  <a:lnTo>
                    <a:pt x="6003" y="20157"/>
                  </a:lnTo>
                  <a:cubicBezTo>
                    <a:pt x="6111" y="20245"/>
                    <a:pt x="6222" y="20331"/>
                    <a:pt x="6335" y="20415"/>
                  </a:cubicBezTo>
                  <a:cubicBezTo>
                    <a:pt x="6349" y="20436"/>
                    <a:pt x="6365" y="20445"/>
                    <a:pt x="6382" y="20445"/>
                  </a:cubicBezTo>
                  <a:cubicBezTo>
                    <a:pt x="6444" y="20445"/>
                    <a:pt x="6511" y="20331"/>
                    <a:pt x="6461" y="20257"/>
                  </a:cubicBezTo>
                  <a:cubicBezTo>
                    <a:pt x="4910" y="18674"/>
                    <a:pt x="7158" y="16362"/>
                    <a:pt x="5765" y="14652"/>
                  </a:cubicBezTo>
                  <a:cubicBezTo>
                    <a:pt x="5986" y="14557"/>
                    <a:pt x="6176" y="14525"/>
                    <a:pt x="6366" y="14462"/>
                  </a:cubicBezTo>
                  <a:cubicBezTo>
                    <a:pt x="6588" y="14430"/>
                    <a:pt x="6746" y="14335"/>
                    <a:pt x="6937" y="14303"/>
                  </a:cubicBezTo>
                  <a:cubicBezTo>
                    <a:pt x="6968" y="14335"/>
                    <a:pt x="6968" y="14367"/>
                    <a:pt x="7000" y="14367"/>
                  </a:cubicBezTo>
                  <a:cubicBezTo>
                    <a:pt x="7950" y="14810"/>
                    <a:pt x="7222" y="16108"/>
                    <a:pt x="7222" y="16868"/>
                  </a:cubicBezTo>
                  <a:cubicBezTo>
                    <a:pt x="7222" y="17153"/>
                    <a:pt x="7285" y="17439"/>
                    <a:pt x="7285" y="17755"/>
                  </a:cubicBezTo>
                  <a:cubicBezTo>
                    <a:pt x="7362" y="17935"/>
                    <a:pt x="7606" y="18178"/>
                    <a:pt x="7509" y="18178"/>
                  </a:cubicBezTo>
                  <a:cubicBezTo>
                    <a:pt x="7486" y="18178"/>
                    <a:pt x="7445" y="18165"/>
                    <a:pt x="7380" y="18135"/>
                  </a:cubicBezTo>
                  <a:cubicBezTo>
                    <a:pt x="7299" y="18097"/>
                    <a:pt x="7228" y="18055"/>
                    <a:pt x="7166" y="18008"/>
                  </a:cubicBezTo>
                  <a:lnTo>
                    <a:pt x="7166" y="18008"/>
                  </a:lnTo>
                  <a:cubicBezTo>
                    <a:pt x="7349" y="18202"/>
                    <a:pt x="7582" y="18355"/>
                    <a:pt x="7855" y="18452"/>
                  </a:cubicBezTo>
                  <a:cubicBezTo>
                    <a:pt x="7858" y="18455"/>
                    <a:pt x="7862" y="18457"/>
                    <a:pt x="7866" y="18457"/>
                  </a:cubicBezTo>
                  <a:cubicBezTo>
                    <a:pt x="7899" y="18457"/>
                    <a:pt x="7946" y="18353"/>
                    <a:pt x="7918" y="18325"/>
                  </a:cubicBezTo>
                  <a:cubicBezTo>
                    <a:pt x="7602" y="17819"/>
                    <a:pt x="7412" y="17185"/>
                    <a:pt x="7475" y="16552"/>
                  </a:cubicBezTo>
                  <a:cubicBezTo>
                    <a:pt x="7538" y="16077"/>
                    <a:pt x="7792" y="15602"/>
                    <a:pt x="7760" y="15095"/>
                  </a:cubicBezTo>
                  <a:cubicBezTo>
                    <a:pt x="7760" y="14683"/>
                    <a:pt x="7570" y="14398"/>
                    <a:pt x="7253" y="14208"/>
                  </a:cubicBezTo>
                  <a:cubicBezTo>
                    <a:pt x="7633" y="14082"/>
                    <a:pt x="8013" y="13987"/>
                    <a:pt x="8362" y="13892"/>
                  </a:cubicBezTo>
                  <a:lnTo>
                    <a:pt x="8362" y="13892"/>
                  </a:lnTo>
                  <a:cubicBezTo>
                    <a:pt x="8383" y="13909"/>
                    <a:pt x="8403" y="13926"/>
                    <a:pt x="8423" y="13944"/>
                  </a:cubicBezTo>
                  <a:lnTo>
                    <a:pt x="8423" y="13944"/>
                  </a:lnTo>
                  <a:cubicBezTo>
                    <a:pt x="8666" y="13857"/>
                    <a:pt x="8910" y="13825"/>
                    <a:pt x="9153" y="13733"/>
                  </a:cubicBezTo>
                  <a:lnTo>
                    <a:pt x="9153" y="13733"/>
                  </a:lnTo>
                  <a:cubicBezTo>
                    <a:pt x="9755" y="14683"/>
                    <a:pt x="8963" y="15728"/>
                    <a:pt x="9027" y="16710"/>
                  </a:cubicBezTo>
                  <a:cubicBezTo>
                    <a:pt x="9027" y="17027"/>
                    <a:pt x="9153" y="17375"/>
                    <a:pt x="9312" y="17692"/>
                  </a:cubicBezTo>
                  <a:cubicBezTo>
                    <a:pt x="9375" y="17945"/>
                    <a:pt x="9502" y="18104"/>
                    <a:pt x="9628" y="18294"/>
                  </a:cubicBezTo>
                  <a:cubicBezTo>
                    <a:pt x="9755" y="18452"/>
                    <a:pt x="9818" y="18547"/>
                    <a:pt x="9850" y="18547"/>
                  </a:cubicBezTo>
                  <a:lnTo>
                    <a:pt x="9787" y="18547"/>
                  </a:lnTo>
                  <a:cubicBezTo>
                    <a:pt x="9766" y="18544"/>
                    <a:pt x="9746" y="18539"/>
                    <a:pt x="9726" y="18533"/>
                  </a:cubicBezTo>
                  <a:lnTo>
                    <a:pt x="9726" y="18533"/>
                  </a:lnTo>
                  <a:cubicBezTo>
                    <a:pt x="9866" y="18621"/>
                    <a:pt x="10013" y="18700"/>
                    <a:pt x="10167" y="18769"/>
                  </a:cubicBezTo>
                  <a:cubicBezTo>
                    <a:pt x="10177" y="18772"/>
                    <a:pt x="10187" y="18774"/>
                    <a:pt x="10196" y="18774"/>
                  </a:cubicBezTo>
                  <a:cubicBezTo>
                    <a:pt x="10274" y="18774"/>
                    <a:pt x="10318" y="18667"/>
                    <a:pt x="10262" y="18610"/>
                  </a:cubicBezTo>
                  <a:cubicBezTo>
                    <a:pt x="9280" y="17502"/>
                    <a:pt x="9185" y="16520"/>
                    <a:pt x="9533" y="15127"/>
                  </a:cubicBezTo>
                  <a:cubicBezTo>
                    <a:pt x="9660" y="14557"/>
                    <a:pt x="9692" y="14082"/>
                    <a:pt x="9438" y="13607"/>
                  </a:cubicBezTo>
                  <a:lnTo>
                    <a:pt x="10610" y="13385"/>
                  </a:lnTo>
                  <a:lnTo>
                    <a:pt x="10610" y="13385"/>
                  </a:lnTo>
                  <a:cubicBezTo>
                    <a:pt x="10619" y="13414"/>
                    <a:pt x="10627" y="13443"/>
                    <a:pt x="10634" y="13472"/>
                  </a:cubicBezTo>
                  <a:lnTo>
                    <a:pt x="10634" y="13472"/>
                  </a:lnTo>
                  <a:cubicBezTo>
                    <a:pt x="10913" y="13383"/>
                    <a:pt x="11220" y="13352"/>
                    <a:pt x="11497" y="13322"/>
                  </a:cubicBezTo>
                  <a:lnTo>
                    <a:pt x="11497" y="13322"/>
                  </a:lnTo>
                  <a:cubicBezTo>
                    <a:pt x="11877" y="14145"/>
                    <a:pt x="10863" y="14937"/>
                    <a:pt x="10863" y="15760"/>
                  </a:cubicBezTo>
                  <a:cubicBezTo>
                    <a:pt x="10895" y="16235"/>
                    <a:pt x="11085" y="16710"/>
                    <a:pt x="11370" y="17122"/>
                  </a:cubicBezTo>
                  <a:cubicBezTo>
                    <a:pt x="10547" y="16710"/>
                    <a:pt x="10230" y="15760"/>
                    <a:pt x="10483" y="14842"/>
                  </a:cubicBezTo>
                  <a:cubicBezTo>
                    <a:pt x="10624" y="14391"/>
                    <a:pt x="10765" y="14040"/>
                    <a:pt x="10661" y="13634"/>
                  </a:cubicBezTo>
                  <a:lnTo>
                    <a:pt x="10661" y="13634"/>
                  </a:lnTo>
                  <a:cubicBezTo>
                    <a:pt x="10744" y="14454"/>
                    <a:pt x="10043" y="15213"/>
                    <a:pt x="10388" y="16077"/>
                  </a:cubicBezTo>
                  <a:cubicBezTo>
                    <a:pt x="10610" y="16710"/>
                    <a:pt x="11117" y="17153"/>
                    <a:pt x="11750" y="17344"/>
                  </a:cubicBezTo>
                  <a:cubicBezTo>
                    <a:pt x="11760" y="17347"/>
                    <a:pt x="11770" y="17349"/>
                    <a:pt x="11780" y="17349"/>
                  </a:cubicBezTo>
                  <a:cubicBezTo>
                    <a:pt x="11857" y="17349"/>
                    <a:pt x="11902" y="17242"/>
                    <a:pt x="11845" y="17185"/>
                  </a:cubicBezTo>
                  <a:cubicBezTo>
                    <a:pt x="11434" y="16710"/>
                    <a:pt x="11180" y="16235"/>
                    <a:pt x="11212" y="15602"/>
                  </a:cubicBezTo>
                  <a:cubicBezTo>
                    <a:pt x="11243" y="15095"/>
                    <a:pt x="11529" y="14778"/>
                    <a:pt x="11750" y="14303"/>
                  </a:cubicBezTo>
                  <a:cubicBezTo>
                    <a:pt x="11972" y="13923"/>
                    <a:pt x="12004" y="13575"/>
                    <a:pt x="11845" y="13227"/>
                  </a:cubicBezTo>
                  <a:cubicBezTo>
                    <a:pt x="12067" y="13195"/>
                    <a:pt x="12320" y="13195"/>
                    <a:pt x="12542" y="13132"/>
                  </a:cubicBezTo>
                  <a:lnTo>
                    <a:pt x="12637" y="13132"/>
                  </a:lnTo>
                  <a:cubicBezTo>
                    <a:pt x="12605" y="13765"/>
                    <a:pt x="12130" y="14303"/>
                    <a:pt x="12289" y="14937"/>
                  </a:cubicBezTo>
                  <a:cubicBezTo>
                    <a:pt x="12447" y="15570"/>
                    <a:pt x="13080" y="15950"/>
                    <a:pt x="13587" y="16235"/>
                  </a:cubicBezTo>
                  <a:cubicBezTo>
                    <a:pt x="13598" y="16241"/>
                    <a:pt x="13611" y="16243"/>
                    <a:pt x="13625" y="16243"/>
                  </a:cubicBezTo>
                  <a:cubicBezTo>
                    <a:pt x="13690" y="16243"/>
                    <a:pt x="13771" y="16187"/>
                    <a:pt x="13745" y="16108"/>
                  </a:cubicBezTo>
                  <a:cubicBezTo>
                    <a:pt x="13175" y="15158"/>
                    <a:pt x="13144" y="14082"/>
                    <a:pt x="13619" y="13100"/>
                  </a:cubicBezTo>
                  <a:lnTo>
                    <a:pt x="13619" y="13068"/>
                  </a:lnTo>
                  <a:cubicBezTo>
                    <a:pt x="13935" y="13068"/>
                    <a:pt x="14252" y="13037"/>
                    <a:pt x="14569" y="13037"/>
                  </a:cubicBezTo>
                  <a:cubicBezTo>
                    <a:pt x="14822" y="13005"/>
                    <a:pt x="15012" y="13005"/>
                    <a:pt x="15234" y="13005"/>
                  </a:cubicBezTo>
                  <a:cubicBezTo>
                    <a:pt x="15012" y="13227"/>
                    <a:pt x="15012" y="13543"/>
                    <a:pt x="15075" y="13860"/>
                  </a:cubicBezTo>
                  <a:cubicBezTo>
                    <a:pt x="15202" y="14588"/>
                    <a:pt x="15234" y="15158"/>
                    <a:pt x="14759" y="15697"/>
                  </a:cubicBezTo>
                  <a:cubicBezTo>
                    <a:pt x="14949" y="14810"/>
                    <a:pt x="14220" y="13923"/>
                    <a:pt x="14569" y="13037"/>
                  </a:cubicBezTo>
                  <a:lnTo>
                    <a:pt x="14569" y="13037"/>
                  </a:lnTo>
                  <a:cubicBezTo>
                    <a:pt x="14094" y="13987"/>
                    <a:pt x="15044" y="15000"/>
                    <a:pt x="14600" y="15950"/>
                  </a:cubicBezTo>
                  <a:cubicBezTo>
                    <a:pt x="14577" y="16021"/>
                    <a:pt x="14642" y="16057"/>
                    <a:pt x="14689" y="16057"/>
                  </a:cubicBezTo>
                  <a:cubicBezTo>
                    <a:pt x="14705" y="16057"/>
                    <a:pt x="14719" y="16053"/>
                    <a:pt x="14727" y="16045"/>
                  </a:cubicBezTo>
                  <a:cubicBezTo>
                    <a:pt x="15075" y="15760"/>
                    <a:pt x="15360" y="15412"/>
                    <a:pt x="15455" y="14937"/>
                  </a:cubicBezTo>
                  <a:cubicBezTo>
                    <a:pt x="15550" y="14367"/>
                    <a:pt x="15044" y="13512"/>
                    <a:pt x="15519" y="13068"/>
                  </a:cubicBezTo>
                  <a:cubicBezTo>
                    <a:pt x="15550" y="13068"/>
                    <a:pt x="15550" y="13068"/>
                    <a:pt x="15550" y="13037"/>
                  </a:cubicBezTo>
                  <a:lnTo>
                    <a:pt x="16501" y="13037"/>
                  </a:lnTo>
                  <a:cubicBezTo>
                    <a:pt x="16311" y="13512"/>
                    <a:pt x="16279" y="14018"/>
                    <a:pt x="16469" y="14525"/>
                  </a:cubicBezTo>
                  <a:cubicBezTo>
                    <a:pt x="16722" y="15253"/>
                    <a:pt x="17419" y="15602"/>
                    <a:pt x="17767" y="16235"/>
                  </a:cubicBezTo>
                  <a:cubicBezTo>
                    <a:pt x="17792" y="16259"/>
                    <a:pt x="17820" y="16270"/>
                    <a:pt x="17847" y="16270"/>
                  </a:cubicBezTo>
                  <a:cubicBezTo>
                    <a:pt x="17889" y="16270"/>
                    <a:pt x="17926" y="16243"/>
                    <a:pt x="17926" y="16203"/>
                  </a:cubicBezTo>
                  <a:cubicBezTo>
                    <a:pt x="18021" y="15728"/>
                    <a:pt x="18021" y="15285"/>
                    <a:pt x="17862" y="14810"/>
                  </a:cubicBezTo>
                  <a:cubicBezTo>
                    <a:pt x="17862" y="14715"/>
                    <a:pt x="17831" y="14683"/>
                    <a:pt x="17767" y="14620"/>
                  </a:cubicBezTo>
                  <a:cubicBezTo>
                    <a:pt x="17546" y="14177"/>
                    <a:pt x="17039" y="13512"/>
                    <a:pt x="17356" y="13100"/>
                  </a:cubicBezTo>
                  <a:lnTo>
                    <a:pt x="17356" y="13068"/>
                  </a:lnTo>
                  <a:cubicBezTo>
                    <a:pt x="17604" y="13099"/>
                    <a:pt x="17914" y="13100"/>
                    <a:pt x="18194" y="13130"/>
                  </a:cubicBezTo>
                  <a:lnTo>
                    <a:pt x="18194" y="13130"/>
                  </a:lnTo>
                  <a:cubicBezTo>
                    <a:pt x="18199" y="13109"/>
                    <a:pt x="18205" y="13089"/>
                    <a:pt x="18211" y="13068"/>
                  </a:cubicBezTo>
                  <a:lnTo>
                    <a:pt x="18211" y="13068"/>
                  </a:lnTo>
                  <a:cubicBezTo>
                    <a:pt x="18401" y="13100"/>
                    <a:pt x="18654" y="13100"/>
                    <a:pt x="18844" y="13100"/>
                  </a:cubicBezTo>
                  <a:cubicBezTo>
                    <a:pt x="18686" y="13353"/>
                    <a:pt x="18654" y="13607"/>
                    <a:pt x="18717" y="13892"/>
                  </a:cubicBezTo>
                  <a:cubicBezTo>
                    <a:pt x="18812" y="14145"/>
                    <a:pt x="18939" y="14303"/>
                    <a:pt x="19034" y="14493"/>
                  </a:cubicBezTo>
                  <a:cubicBezTo>
                    <a:pt x="19287" y="14905"/>
                    <a:pt x="19287" y="15285"/>
                    <a:pt x="19256" y="15697"/>
                  </a:cubicBezTo>
                  <a:cubicBezTo>
                    <a:pt x="18907" y="14883"/>
                    <a:pt x="18078" y="14175"/>
                    <a:pt x="18164" y="13306"/>
                  </a:cubicBezTo>
                  <a:lnTo>
                    <a:pt x="18164" y="13306"/>
                  </a:lnTo>
                  <a:cubicBezTo>
                    <a:pt x="18085" y="13708"/>
                    <a:pt x="18203" y="14065"/>
                    <a:pt x="18369" y="14398"/>
                  </a:cubicBezTo>
                  <a:cubicBezTo>
                    <a:pt x="18686" y="14968"/>
                    <a:pt x="19161" y="15538"/>
                    <a:pt x="19256" y="16140"/>
                  </a:cubicBezTo>
                  <a:cubicBezTo>
                    <a:pt x="19256" y="16188"/>
                    <a:pt x="19295" y="16211"/>
                    <a:pt x="19335" y="16211"/>
                  </a:cubicBezTo>
                  <a:cubicBezTo>
                    <a:pt x="19375" y="16211"/>
                    <a:pt x="19414" y="16188"/>
                    <a:pt x="19414" y="16140"/>
                  </a:cubicBezTo>
                  <a:cubicBezTo>
                    <a:pt x="19477" y="15728"/>
                    <a:pt x="19604" y="15317"/>
                    <a:pt x="19477" y="14873"/>
                  </a:cubicBezTo>
                  <a:cubicBezTo>
                    <a:pt x="19319" y="14398"/>
                    <a:pt x="18559" y="13733"/>
                    <a:pt x="19129" y="13227"/>
                  </a:cubicBezTo>
                  <a:cubicBezTo>
                    <a:pt x="19161" y="13227"/>
                    <a:pt x="19161" y="13195"/>
                    <a:pt x="19161" y="13195"/>
                  </a:cubicBezTo>
                  <a:cubicBezTo>
                    <a:pt x="19477" y="13195"/>
                    <a:pt x="19794" y="13195"/>
                    <a:pt x="20111" y="13132"/>
                  </a:cubicBezTo>
                  <a:cubicBezTo>
                    <a:pt x="20143" y="13100"/>
                    <a:pt x="20206" y="13100"/>
                    <a:pt x="20238" y="13100"/>
                  </a:cubicBezTo>
                  <a:cubicBezTo>
                    <a:pt x="19794" y="14177"/>
                    <a:pt x="21156" y="15063"/>
                    <a:pt x="21473" y="15950"/>
                  </a:cubicBezTo>
                  <a:cubicBezTo>
                    <a:pt x="21490" y="16001"/>
                    <a:pt x="21534" y="16034"/>
                    <a:pt x="21571" y="16034"/>
                  </a:cubicBezTo>
                  <a:cubicBezTo>
                    <a:pt x="21604" y="16034"/>
                    <a:pt x="21631" y="16009"/>
                    <a:pt x="21631" y="15950"/>
                  </a:cubicBezTo>
                  <a:lnTo>
                    <a:pt x="21631" y="15918"/>
                  </a:lnTo>
                  <a:cubicBezTo>
                    <a:pt x="21568" y="15633"/>
                    <a:pt x="21568" y="15380"/>
                    <a:pt x="21504" y="15095"/>
                  </a:cubicBezTo>
                  <a:cubicBezTo>
                    <a:pt x="21473" y="14937"/>
                    <a:pt x="21409" y="14810"/>
                    <a:pt x="21378" y="14683"/>
                  </a:cubicBezTo>
                  <a:cubicBezTo>
                    <a:pt x="21156" y="14145"/>
                    <a:pt x="20618" y="13543"/>
                    <a:pt x="21093" y="12942"/>
                  </a:cubicBezTo>
                  <a:cubicBezTo>
                    <a:pt x="21156" y="12910"/>
                    <a:pt x="21156" y="12878"/>
                    <a:pt x="21093" y="12847"/>
                  </a:cubicBezTo>
                  <a:cubicBezTo>
                    <a:pt x="21346" y="12752"/>
                    <a:pt x="21568" y="12625"/>
                    <a:pt x="21821" y="12466"/>
                  </a:cubicBezTo>
                  <a:cubicBezTo>
                    <a:pt x="21821" y="13353"/>
                    <a:pt x="22296" y="14145"/>
                    <a:pt x="23088" y="14525"/>
                  </a:cubicBezTo>
                  <a:cubicBezTo>
                    <a:pt x="23102" y="14540"/>
                    <a:pt x="23121" y="14546"/>
                    <a:pt x="23139" y="14546"/>
                  </a:cubicBezTo>
                  <a:cubicBezTo>
                    <a:pt x="23200" y="14546"/>
                    <a:pt x="23263" y="14479"/>
                    <a:pt x="23214" y="14430"/>
                  </a:cubicBezTo>
                  <a:cubicBezTo>
                    <a:pt x="22613" y="13892"/>
                    <a:pt x="22803" y="13417"/>
                    <a:pt x="22739" y="12752"/>
                  </a:cubicBezTo>
                  <a:cubicBezTo>
                    <a:pt x="22676" y="12466"/>
                    <a:pt x="22581" y="12245"/>
                    <a:pt x="22328" y="12086"/>
                  </a:cubicBezTo>
                  <a:cubicBezTo>
                    <a:pt x="23848" y="10693"/>
                    <a:pt x="24006" y="8191"/>
                    <a:pt x="22486" y="6418"/>
                  </a:cubicBezTo>
                  <a:cubicBezTo>
                    <a:pt x="22138" y="5974"/>
                    <a:pt x="21694" y="5626"/>
                    <a:pt x="21251" y="5309"/>
                  </a:cubicBezTo>
                  <a:cubicBezTo>
                    <a:pt x="21346" y="5088"/>
                    <a:pt x="21568" y="4961"/>
                    <a:pt x="21726" y="4803"/>
                  </a:cubicBezTo>
                  <a:cubicBezTo>
                    <a:pt x="21884" y="4676"/>
                    <a:pt x="22011" y="4518"/>
                    <a:pt x="22106" y="4359"/>
                  </a:cubicBezTo>
                  <a:cubicBezTo>
                    <a:pt x="22296" y="4011"/>
                    <a:pt x="22328" y="3663"/>
                    <a:pt x="22264" y="3283"/>
                  </a:cubicBezTo>
                  <a:cubicBezTo>
                    <a:pt x="22264" y="3243"/>
                    <a:pt x="22216" y="3216"/>
                    <a:pt x="22172" y="3216"/>
                  </a:cubicBezTo>
                  <a:cubicBezTo>
                    <a:pt x="22144" y="3216"/>
                    <a:pt x="22118" y="3227"/>
                    <a:pt x="22106" y="3251"/>
                  </a:cubicBezTo>
                  <a:cubicBezTo>
                    <a:pt x="21726" y="3758"/>
                    <a:pt x="20396" y="4169"/>
                    <a:pt x="20744" y="4961"/>
                  </a:cubicBezTo>
                  <a:cubicBezTo>
                    <a:pt x="20459" y="4803"/>
                    <a:pt x="20206" y="4676"/>
                    <a:pt x="19921" y="4549"/>
                  </a:cubicBezTo>
                  <a:lnTo>
                    <a:pt x="19921" y="4486"/>
                  </a:lnTo>
                  <a:cubicBezTo>
                    <a:pt x="19572" y="3789"/>
                    <a:pt x="20459" y="3378"/>
                    <a:pt x="20744" y="2997"/>
                  </a:cubicBezTo>
                  <a:cubicBezTo>
                    <a:pt x="20871" y="2807"/>
                    <a:pt x="20934" y="2617"/>
                    <a:pt x="21029" y="2427"/>
                  </a:cubicBezTo>
                  <a:cubicBezTo>
                    <a:pt x="21188" y="1952"/>
                    <a:pt x="21093" y="1414"/>
                    <a:pt x="20839" y="939"/>
                  </a:cubicBezTo>
                  <a:cubicBezTo>
                    <a:pt x="20806" y="917"/>
                    <a:pt x="20768" y="906"/>
                    <a:pt x="20733" y="906"/>
                  </a:cubicBezTo>
                  <a:cubicBezTo>
                    <a:pt x="20670" y="906"/>
                    <a:pt x="20618" y="941"/>
                    <a:pt x="20618" y="1002"/>
                  </a:cubicBezTo>
                  <a:cubicBezTo>
                    <a:pt x="20618" y="2111"/>
                    <a:pt x="19889" y="2364"/>
                    <a:pt x="19256" y="3093"/>
                  </a:cubicBezTo>
                  <a:cubicBezTo>
                    <a:pt x="18971" y="3409"/>
                    <a:pt x="18812" y="3853"/>
                    <a:pt x="18939" y="4233"/>
                  </a:cubicBezTo>
                  <a:cubicBezTo>
                    <a:pt x="18654" y="4201"/>
                    <a:pt x="18369" y="4106"/>
                    <a:pt x="18084" y="4074"/>
                  </a:cubicBezTo>
                  <a:lnTo>
                    <a:pt x="18084" y="4043"/>
                  </a:lnTo>
                  <a:cubicBezTo>
                    <a:pt x="17419" y="3124"/>
                    <a:pt x="18939" y="2206"/>
                    <a:pt x="18622" y="1192"/>
                  </a:cubicBezTo>
                  <a:cubicBezTo>
                    <a:pt x="18591" y="1145"/>
                    <a:pt x="18551" y="1121"/>
                    <a:pt x="18512" y="1121"/>
                  </a:cubicBezTo>
                  <a:cubicBezTo>
                    <a:pt x="18472" y="1121"/>
                    <a:pt x="18432" y="1145"/>
                    <a:pt x="18401" y="1192"/>
                  </a:cubicBezTo>
                  <a:cubicBezTo>
                    <a:pt x="18147" y="2047"/>
                    <a:pt x="16501" y="2902"/>
                    <a:pt x="17039" y="3948"/>
                  </a:cubicBezTo>
                  <a:cubicBezTo>
                    <a:pt x="16786" y="3948"/>
                    <a:pt x="16501" y="3916"/>
                    <a:pt x="16279" y="3916"/>
                  </a:cubicBezTo>
                  <a:cubicBezTo>
                    <a:pt x="15677" y="2649"/>
                    <a:pt x="17134" y="1414"/>
                    <a:pt x="17071" y="116"/>
                  </a:cubicBezTo>
                  <a:lnTo>
                    <a:pt x="17071" y="84"/>
                  </a:lnTo>
                  <a:cubicBezTo>
                    <a:pt x="17071" y="25"/>
                    <a:pt x="17036" y="0"/>
                    <a:pt x="17000"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1"/>
            <p:cNvSpPr/>
            <p:nvPr/>
          </p:nvSpPr>
          <p:spPr>
            <a:xfrm>
              <a:off x="2932142" y="778953"/>
              <a:ext cx="709269" cy="317587"/>
            </a:xfrm>
            <a:custGeom>
              <a:avLst/>
              <a:gdLst/>
              <a:ahLst/>
              <a:cxnLst/>
              <a:rect l="l" t="t" r="r" b="b"/>
              <a:pathLst>
                <a:path w="22581" h="10111" extrusionOk="0">
                  <a:moveTo>
                    <a:pt x="4595" y="1891"/>
                  </a:moveTo>
                  <a:cubicBezTo>
                    <a:pt x="5071" y="1891"/>
                    <a:pt x="5539" y="2053"/>
                    <a:pt x="5827" y="2415"/>
                  </a:cubicBezTo>
                  <a:cubicBezTo>
                    <a:pt x="6176" y="2890"/>
                    <a:pt x="6017" y="3556"/>
                    <a:pt x="5384" y="3651"/>
                  </a:cubicBezTo>
                  <a:cubicBezTo>
                    <a:pt x="5359" y="3654"/>
                    <a:pt x="5333" y="3656"/>
                    <a:pt x="5307" y="3656"/>
                  </a:cubicBezTo>
                  <a:cubicBezTo>
                    <a:pt x="5152" y="3656"/>
                    <a:pt x="4988" y="3601"/>
                    <a:pt x="4843" y="3601"/>
                  </a:cubicBezTo>
                  <a:cubicBezTo>
                    <a:pt x="4800" y="3601"/>
                    <a:pt x="4758" y="3606"/>
                    <a:pt x="4719" y="3619"/>
                  </a:cubicBezTo>
                  <a:cubicBezTo>
                    <a:pt x="4664" y="3609"/>
                    <a:pt x="4611" y="3604"/>
                    <a:pt x="4559" y="3604"/>
                  </a:cubicBezTo>
                  <a:cubicBezTo>
                    <a:pt x="4288" y="3604"/>
                    <a:pt x="4067" y="3729"/>
                    <a:pt x="3801" y="3809"/>
                  </a:cubicBezTo>
                  <a:cubicBezTo>
                    <a:pt x="3709" y="3827"/>
                    <a:pt x="3622" y="3838"/>
                    <a:pt x="3539" y="3838"/>
                  </a:cubicBezTo>
                  <a:cubicBezTo>
                    <a:pt x="3337" y="3838"/>
                    <a:pt x="3157" y="3776"/>
                    <a:pt x="2977" y="3619"/>
                  </a:cubicBezTo>
                  <a:cubicBezTo>
                    <a:pt x="2946" y="3524"/>
                    <a:pt x="2946" y="3492"/>
                    <a:pt x="3009" y="3460"/>
                  </a:cubicBezTo>
                  <a:cubicBezTo>
                    <a:pt x="2694" y="2516"/>
                    <a:pt x="3660" y="1891"/>
                    <a:pt x="4595" y="1891"/>
                  </a:cubicBezTo>
                  <a:close/>
                  <a:moveTo>
                    <a:pt x="19189" y="1871"/>
                  </a:moveTo>
                  <a:cubicBezTo>
                    <a:pt x="20542" y="1871"/>
                    <a:pt x="21954" y="3321"/>
                    <a:pt x="21630" y="4822"/>
                  </a:cubicBezTo>
                  <a:cubicBezTo>
                    <a:pt x="21392" y="5776"/>
                    <a:pt x="20648" y="6702"/>
                    <a:pt x="19717" y="6702"/>
                  </a:cubicBezTo>
                  <a:cubicBezTo>
                    <a:pt x="19659" y="6702"/>
                    <a:pt x="19600" y="6698"/>
                    <a:pt x="19540" y="6691"/>
                  </a:cubicBezTo>
                  <a:cubicBezTo>
                    <a:pt x="18147" y="6627"/>
                    <a:pt x="18590" y="4886"/>
                    <a:pt x="18178" y="3999"/>
                  </a:cubicBezTo>
                  <a:cubicBezTo>
                    <a:pt x="18147" y="3967"/>
                    <a:pt x="18147" y="3936"/>
                    <a:pt x="18178" y="3872"/>
                  </a:cubicBezTo>
                  <a:cubicBezTo>
                    <a:pt x="17988" y="3556"/>
                    <a:pt x="17893" y="3175"/>
                    <a:pt x="17798" y="2827"/>
                  </a:cubicBezTo>
                  <a:cubicBezTo>
                    <a:pt x="17735" y="2827"/>
                    <a:pt x="17672" y="2764"/>
                    <a:pt x="17703" y="2700"/>
                  </a:cubicBezTo>
                  <a:cubicBezTo>
                    <a:pt x="17703" y="2669"/>
                    <a:pt x="17735" y="2669"/>
                    <a:pt x="17735" y="2605"/>
                  </a:cubicBezTo>
                  <a:cubicBezTo>
                    <a:pt x="17735" y="2574"/>
                    <a:pt x="17735" y="2542"/>
                    <a:pt x="17798" y="2542"/>
                  </a:cubicBezTo>
                  <a:cubicBezTo>
                    <a:pt x="18193" y="2070"/>
                    <a:pt x="18687" y="1871"/>
                    <a:pt x="19189" y="1871"/>
                  </a:cubicBezTo>
                  <a:close/>
                  <a:moveTo>
                    <a:pt x="7067" y="4452"/>
                  </a:moveTo>
                  <a:cubicBezTo>
                    <a:pt x="7170" y="4452"/>
                    <a:pt x="7274" y="4459"/>
                    <a:pt x="7379" y="4474"/>
                  </a:cubicBezTo>
                  <a:cubicBezTo>
                    <a:pt x="8963" y="4664"/>
                    <a:pt x="8678" y="6247"/>
                    <a:pt x="7918" y="7261"/>
                  </a:cubicBezTo>
                  <a:cubicBezTo>
                    <a:pt x="7129" y="8295"/>
                    <a:pt x="5690" y="9081"/>
                    <a:pt x="4314" y="9081"/>
                  </a:cubicBezTo>
                  <a:cubicBezTo>
                    <a:pt x="3921" y="9081"/>
                    <a:pt x="3533" y="9017"/>
                    <a:pt x="3167" y="8876"/>
                  </a:cubicBezTo>
                  <a:cubicBezTo>
                    <a:pt x="1869" y="8369"/>
                    <a:pt x="1109" y="7007"/>
                    <a:pt x="1679" y="5741"/>
                  </a:cubicBezTo>
                  <a:cubicBezTo>
                    <a:pt x="1647" y="5677"/>
                    <a:pt x="1647" y="5614"/>
                    <a:pt x="1679" y="5582"/>
                  </a:cubicBezTo>
                  <a:lnTo>
                    <a:pt x="1806" y="5456"/>
                  </a:lnTo>
                  <a:cubicBezTo>
                    <a:pt x="1806" y="5424"/>
                    <a:pt x="1837" y="5424"/>
                    <a:pt x="1837" y="5392"/>
                  </a:cubicBezTo>
                  <a:cubicBezTo>
                    <a:pt x="1837" y="5361"/>
                    <a:pt x="1869" y="5361"/>
                    <a:pt x="1901" y="5361"/>
                  </a:cubicBezTo>
                  <a:cubicBezTo>
                    <a:pt x="2292" y="5067"/>
                    <a:pt x="2721" y="4991"/>
                    <a:pt x="3185" y="4991"/>
                  </a:cubicBezTo>
                  <a:cubicBezTo>
                    <a:pt x="3472" y="4991"/>
                    <a:pt x="3772" y="5020"/>
                    <a:pt x="4086" y="5044"/>
                  </a:cubicBezTo>
                  <a:cubicBezTo>
                    <a:pt x="4109" y="5045"/>
                    <a:pt x="4132" y="5045"/>
                    <a:pt x="4156" y="5045"/>
                  </a:cubicBezTo>
                  <a:cubicBezTo>
                    <a:pt x="5161" y="5045"/>
                    <a:pt x="6095" y="4452"/>
                    <a:pt x="7067" y="4452"/>
                  </a:cubicBezTo>
                  <a:close/>
                  <a:moveTo>
                    <a:pt x="14457" y="1"/>
                  </a:moveTo>
                  <a:cubicBezTo>
                    <a:pt x="13594" y="1"/>
                    <a:pt x="12731" y="40"/>
                    <a:pt x="11876" y="72"/>
                  </a:cubicBezTo>
                  <a:cubicBezTo>
                    <a:pt x="11860" y="104"/>
                    <a:pt x="11845" y="119"/>
                    <a:pt x="11829" y="119"/>
                  </a:cubicBezTo>
                  <a:cubicBezTo>
                    <a:pt x="11813" y="119"/>
                    <a:pt x="11797" y="104"/>
                    <a:pt x="11781" y="72"/>
                  </a:cubicBezTo>
                  <a:cubicBezTo>
                    <a:pt x="11401" y="72"/>
                    <a:pt x="11085" y="135"/>
                    <a:pt x="10768" y="135"/>
                  </a:cubicBezTo>
                  <a:cubicBezTo>
                    <a:pt x="8614" y="199"/>
                    <a:pt x="6271" y="72"/>
                    <a:pt x="4181" y="769"/>
                  </a:cubicBezTo>
                  <a:cubicBezTo>
                    <a:pt x="1806" y="1465"/>
                    <a:pt x="0" y="3651"/>
                    <a:pt x="380" y="6216"/>
                  </a:cubicBezTo>
                  <a:cubicBezTo>
                    <a:pt x="634" y="8433"/>
                    <a:pt x="2534" y="9858"/>
                    <a:pt x="4687" y="10111"/>
                  </a:cubicBezTo>
                  <a:cubicBezTo>
                    <a:pt x="8221" y="8843"/>
                    <a:pt x="11800" y="8288"/>
                    <a:pt x="15484" y="8288"/>
                  </a:cubicBezTo>
                  <a:cubicBezTo>
                    <a:pt x="16125" y="8288"/>
                    <a:pt x="16770" y="8305"/>
                    <a:pt x="17418" y="8338"/>
                  </a:cubicBezTo>
                  <a:cubicBezTo>
                    <a:pt x="17741" y="8359"/>
                    <a:pt x="18067" y="8376"/>
                    <a:pt x="18390" y="8376"/>
                  </a:cubicBezTo>
                  <a:cubicBezTo>
                    <a:pt x="19495" y="8376"/>
                    <a:pt x="20569" y="8181"/>
                    <a:pt x="21377" y="7324"/>
                  </a:cubicBezTo>
                  <a:cubicBezTo>
                    <a:pt x="22232" y="6437"/>
                    <a:pt x="22580" y="5234"/>
                    <a:pt x="22264" y="4031"/>
                  </a:cubicBezTo>
                  <a:cubicBezTo>
                    <a:pt x="21662" y="1655"/>
                    <a:pt x="19255" y="484"/>
                    <a:pt x="17038" y="167"/>
                  </a:cubicBezTo>
                  <a:cubicBezTo>
                    <a:pt x="16183" y="40"/>
                    <a:pt x="15320" y="1"/>
                    <a:pt x="14457"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1"/>
            <p:cNvSpPr/>
            <p:nvPr/>
          </p:nvSpPr>
          <p:spPr>
            <a:xfrm>
              <a:off x="3552835" y="754327"/>
              <a:ext cx="47775" cy="51764"/>
            </a:xfrm>
            <a:custGeom>
              <a:avLst/>
              <a:gdLst/>
              <a:ahLst/>
              <a:cxnLst/>
              <a:rect l="l" t="t" r="r" b="b"/>
              <a:pathLst>
                <a:path w="1521" h="1648" extrusionOk="0">
                  <a:moveTo>
                    <a:pt x="1521" y="1"/>
                  </a:moveTo>
                  <a:lnTo>
                    <a:pt x="1521" y="1"/>
                  </a:lnTo>
                  <a:cubicBezTo>
                    <a:pt x="1046" y="444"/>
                    <a:pt x="1" y="793"/>
                    <a:pt x="254" y="1489"/>
                  </a:cubicBezTo>
                  <a:cubicBezTo>
                    <a:pt x="318" y="1553"/>
                    <a:pt x="444" y="1616"/>
                    <a:pt x="508" y="1648"/>
                  </a:cubicBezTo>
                  <a:cubicBezTo>
                    <a:pt x="603" y="1394"/>
                    <a:pt x="888" y="1268"/>
                    <a:pt x="1078" y="1078"/>
                  </a:cubicBezTo>
                  <a:cubicBezTo>
                    <a:pt x="1394" y="793"/>
                    <a:pt x="1521" y="381"/>
                    <a:pt x="1521"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1"/>
            <p:cNvSpPr/>
            <p:nvPr/>
          </p:nvSpPr>
          <p:spPr>
            <a:xfrm>
              <a:off x="3504118" y="688680"/>
              <a:ext cx="62694" cy="96523"/>
            </a:xfrm>
            <a:custGeom>
              <a:avLst/>
              <a:gdLst/>
              <a:ahLst/>
              <a:cxnLst/>
              <a:rect l="l" t="t" r="r" b="b"/>
              <a:pathLst>
                <a:path w="1996" h="3073" extrusionOk="0">
                  <a:moveTo>
                    <a:pt x="1710" y="1"/>
                  </a:moveTo>
                  <a:lnTo>
                    <a:pt x="1710" y="1"/>
                  </a:lnTo>
                  <a:cubicBezTo>
                    <a:pt x="1679" y="317"/>
                    <a:pt x="1552" y="634"/>
                    <a:pt x="1267" y="951"/>
                  </a:cubicBezTo>
                  <a:cubicBezTo>
                    <a:pt x="1077" y="1172"/>
                    <a:pt x="855" y="1331"/>
                    <a:pt x="602" y="1521"/>
                  </a:cubicBezTo>
                  <a:cubicBezTo>
                    <a:pt x="538" y="1616"/>
                    <a:pt x="412" y="1679"/>
                    <a:pt x="317" y="1774"/>
                  </a:cubicBezTo>
                  <a:cubicBezTo>
                    <a:pt x="222" y="1838"/>
                    <a:pt x="127" y="1996"/>
                    <a:pt x="63" y="2123"/>
                  </a:cubicBezTo>
                  <a:lnTo>
                    <a:pt x="0" y="2914"/>
                  </a:lnTo>
                  <a:cubicBezTo>
                    <a:pt x="222" y="2946"/>
                    <a:pt x="412" y="3009"/>
                    <a:pt x="602" y="3073"/>
                  </a:cubicBezTo>
                  <a:cubicBezTo>
                    <a:pt x="443" y="2693"/>
                    <a:pt x="602" y="2313"/>
                    <a:pt x="918" y="2059"/>
                  </a:cubicBezTo>
                  <a:cubicBezTo>
                    <a:pt x="1552" y="1457"/>
                    <a:pt x="1995" y="824"/>
                    <a:pt x="1710"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1"/>
            <p:cNvSpPr/>
            <p:nvPr/>
          </p:nvSpPr>
          <p:spPr>
            <a:xfrm>
              <a:off x="3484204" y="838851"/>
              <a:ext cx="135817" cy="153281"/>
            </a:xfrm>
            <a:custGeom>
              <a:avLst/>
              <a:gdLst/>
              <a:ahLst/>
              <a:cxnLst/>
              <a:rect l="l" t="t" r="r" b="b"/>
              <a:pathLst>
                <a:path w="4324" h="4880" extrusionOk="0">
                  <a:moveTo>
                    <a:pt x="1627" y="231"/>
                  </a:moveTo>
                  <a:cubicBezTo>
                    <a:pt x="2977" y="231"/>
                    <a:pt x="4237" y="1834"/>
                    <a:pt x="3611" y="3327"/>
                  </a:cubicBezTo>
                  <a:cubicBezTo>
                    <a:pt x="3345" y="3935"/>
                    <a:pt x="2635" y="4542"/>
                    <a:pt x="2027" y="4542"/>
                  </a:cubicBezTo>
                  <a:cubicBezTo>
                    <a:pt x="1622" y="4542"/>
                    <a:pt x="1261" y="4271"/>
                    <a:pt x="1109" y="3549"/>
                  </a:cubicBezTo>
                  <a:cubicBezTo>
                    <a:pt x="1014" y="3042"/>
                    <a:pt x="1077" y="2535"/>
                    <a:pt x="792" y="1997"/>
                  </a:cubicBezTo>
                  <a:lnTo>
                    <a:pt x="761" y="1965"/>
                  </a:lnTo>
                  <a:cubicBezTo>
                    <a:pt x="634" y="1585"/>
                    <a:pt x="476" y="1142"/>
                    <a:pt x="381" y="762"/>
                  </a:cubicBezTo>
                  <a:cubicBezTo>
                    <a:pt x="768" y="390"/>
                    <a:pt x="1202" y="231"/>
                    <a:pt x="1627" y="231"/>
                  </a:cubicBezTo>
                  <a:close/>
                  <a:moveTo>
                    <a:pt x="1552" y="1"/>
                  </a:moveTo>
                  <a:cubicBezTo>
                    <a:pt x="1052" y="1"/>
                    <a:pt x="559" y="199"/>
                    <a:pt x="159" y="667"/>
                  </a:cubicBezTo>
                  <a:cubicBezTo>
                    <a:pt x="159" y="667"/>
                    <a:pt x="127" y="698"/>
                    <a:pt x="96" y="793"/>
                  </a:cubicBezTo>
                  <a:cubicBezTo>
                    <a:pt x="96" y="825"/>
                    <a:pt x="64" y="825"/>
                    <a:pt x="64" y="857"/>
                  </a:cubicBezTo>
                  <a:cubicBezTo>
                    <a:pt x="1" y="920"/>
                    <a:pt x="96" y="983"/>
                    <a:pt x="127" y="983"/>
                  </a:cubicBezTo>
                  <a:cubicBezTo>
                    <a:pt x="254" y="1332"/>
                    <a:pt x="381" y="1712"/>
                    <a:pt x="539" y="2060"/>
                  </a:cubicBezTo>
                  <a:cubicBezTo>
                    <a:pt x="539" y="2092"/>
                    <a:pt x="476" y="2124"/>
                    <a:pt x="539" y="2187"/>
                  </a:cubicBezTo>
                  <a:cubicBezTo>
                    <a:pt x="919" y="3042"/>
                    <a:pt x="444" y="4784"/>
                    <a:pt x="1869" y="4879"/>
                  </a:cubicBezTo>
                  <a:cubicBezTo>
                    <a:pt x="1886" y="4879"/>
                    <a:pt x="1903" y="4879"/>
                    <a:pt x="1920" y="4879"/>
                  </a:cubicBezTo>
                  <a:cubicBezTo>
                    <a:pt x="2973" y="4879"/>
                    <a:pt x="3804" y="3914"/>
                    <a:pt x="4023" y="2979"/>
                  </a:cubicBezTo>
                  <a:cubicBezTo>
                    <a:pt x="4324" y="1473"/>
                    <a:pt x="2913" y="1"/>
                    <a:pt x="1552"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1"/>
            <p:cNvSpPr/>
            <p:nvPr/>
          </p:nvSpPr>
          <p:spPr>
            <a:xfrm>
              <a:off x="3496140" y="846076"/>
              <a:ext cx="121180" cy="135032"/>
            </a:xfrm>
            <a:custGeom>
              <a:avLst/>
              <a:gdLst/>
              <a:ahLst/>
              <a:cxnLst/>
              <a:rect l="l" t="t" r="r" b="b"/>
              <a:pathLst>
                <a:path w="3858" h="4299" extrusionOk="0">
                  <a:moveTo>
                    <a:pt x="1247" y="1"/>
                  </a:moveTo>
                  <a:cubicBezTo>
                    <a:pt x="822" y="1"/>
                    <a:pt x="388" y="160"/>
                    <a:pt x="1" y="532"/>
                  </a:cubicBezTo>
                  <a:cubicBezTo>
                    <a:pt x="96" y="912"/>
                    <a:pt x="222" y="1323"/>
                    <a:pt x="349" y="1735"/>
                  </a:cubicBezTo>
                  <a:cubicBezTo>
                    <a:pt x="349" y="1735"/>
                    <a:pt x="381" y="1735"/>
                    <a:pt x="381" y="1767"/>
                  </a:cubicBezTo>
                  <a:cubicBezTo>
                    <a:pt x="666" y="2305"/>
                    <a:pt x="571" y="2780"/>
                    <a:pt x="697" y="3319"/>
                  </a:cubicBezTo>
                  <a:cubicBezTo>
                    <a:pt x="863" y="4031"/>
                    <a:pt x="1232" y="4299"/>
                    <a:pt x="1644" y="4299"/>
                  </a:cubicBezTo>
                  <a:cubicBezTo>
                    <a:pt x="2258" y="4299"/>
                    <a:pt x="2966" y="3703"/>
                    <a:pt x="3231" y="3097"/>
                  </a:cubicBezTo>
                  <a:cubicBezTo>
                    <a:pt x="3857" y="1604"/>
                    <a:pt x="2597" y="1"/>
                    <a:pt x="1247" y="1"/>
                  </a:cubicBezTo>
                  <a:close/>
                </a:path>
              </a:pathLst>
            </a:custGeom>
            <a:solidFill>
              <a:srgbClr val="FFF8CD"/>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1"/>
            <p:cNvSpPr/>
            <p:nvPr/>
          </p:nvSpPr>
          <p:spPr>
            <a:xfrm>
              <a:off x="3432472" y="693674"/>
              <a:ext cx="51764" cy="77614"/>
            </a:xfrm>
            <a:custGeom>
              <a:avLst/>
              <a:gdLst/>
              <a:ahLst/>
              <a:cxnLst/>
              <a:rect l="l" t="t" r="r" b="b"/>
              <a:pathLst>
                <a:path w="1648" h="2471" extrusionOk="0">
                  <a:moveTo>
                    <a:pt x="1648" y="0"/>
                  </a:moveTo>
                  <a:lnTo>
                    <a:pt x="1648" y="0"/>
                  </a:lnTo>
                  <a:cubicBezTo>
                    <a:pt x="1173" y="792"/>
                    <a:pt x="1" y="1457"/>
                    <a:pt x="381" y="2407"/>
                  </a:cubicBezTo>
                  <a:cubicBezTo>
                    <a:pt x="634" y="2439"/>
                    <a:pt x="824" y="2439"/>
                    <a:pt x="1078" y="2470"/>
                  </a:cubicBezTo>
                  <a:cubicBezTo>
                    <a:pt x="539" y="1615"/>
                    <a:pt x="1616" y="823"/>
                    <a:pt x="1648"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1"/>
            <p:cNvSpPr/>
            <p:nvPr/>
          </p:nvSpPr>
          <p:spPr>
            <a:xfrm>
              <a:off x="3386739" y="672787"/>
              <a:ext cx="46769" cy="95518"/>
            </a:xfrm>
            <a:custGeom>
              <a:avLst/>
              <a:gdLst/>
              <a:ahLst/>
              <a:cxnLst/>
              <a:rect l="l" t="t" r="r" b="b"/>
              <a:pathLst>
                <a:path w="1489" h="3041" extrusionOk="0">
                  <a:moveTo>
                    <a:pt x="1489" y="0"/>
                  </a:moveTo>
                  <a:lnTo>
                    <a:pt x="1489" y="0"/>
                  </a:lnTo>
                  <a:cubicBezTo>
                    <a:pt x="1362" y="190"/>
                    <a:pt x="1267" y="348"/>
                    <a:pt x="1109" y="507"/>
                  </a:cubicBezTo>
                  <a:cubicBezTo>
                    <a:pt x="348" y="1203"/>
                    <a:pt x="0" y="1963"/>
                    <a:pt x="253" y="3040"/>
                  </a:cubicBezTo>
                  <a:lnTo>
                    <a:pt x="792" y="3040"/>
                  </a:lnTo>
                  <a:cubicBezTo>
                    <a:pt x="348" y="1995"/>
                    <a:pt x="1172" y="1045"/>
                    <a:pt x="1489"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1"/>
            <p:cNvSpPr/>
            <p:nvPr/>
          </p:nvSpPr>
          <p:spPr>
            <a:xfrm>
              <a:off x="3338996" y="716541"/>
              <a:ext cx="22898" cy="52737"/>
            </a:xfrm>
            <a:custGeom>
              <a:avLst/>
              <a:gdLst/>
              <a:ahLst/>
              <a:cxnLst/>
              <a:rect l="l" t="t" r="r" b="b"/>
              <a:pathLst>
                <a:path w="729" h="1679" extrusionOk="0">
                  <a:moveTo>
                    <a:pt x="0" y="0"/>
                  </a:moveTo>
                  <a:lnTo>
                    <a:pt x="0" y="0"/>
                  </a:lnTo>
                  <a:cubicBezTo>
                    <a:pt x="190" y="570"/>
                    <a:pt x="253" y="1109"/>
                    <a:pt x="32" y="1679"/>
                  </a:cubicBezTo>
                  <a:cubicBezTo>
                    <a:pt x="253" y="1647"/>
                    <a:pt x="443" y="1647"/>
                    <a:pt x="633" y="1647"/>
                  </a:cubicBezTo>
                  <a:lnTo>
                    <a:pt x="633" y="1584"/>
                  </a:lnTo>
                  <a:cubicBezTo>
                    <a:pt x="728" y="951"/>
                    <a:pt x="475" y="412"/>
                    <a:pt x="0"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1"/>
            <p:cNvSpPr/>
            <p:nvPr/>
          </p:nvSpPr>
          <p:spPr>
            <a:xfrm>
              <a:off x="3259403" y="666819"/>
              <a:ext cx="55721" cy="104470"/>
            </a:xfrm>
            <a:custGeom>
              <a:avLst/>
              <a:gdLst/>
              <a:ahLst/>
              <a:cxnLst/>
              <a:rect l="l" t="t" r="r" b="b"/>
              <a:pathLst>
                <a:path w="1774" h="3326" extrusionOk="0">
                  <a:moveTo>
                    <a:pt x="1679" y="0"/>
                  </a:moveTo>
                  <a:lnTo>
                    <a:pt x="1679" y="0"/>
                  </a:lnTo>
                  <a:cubicBezTo>
                    <a:pt x="1552" y="1203"/>
                    <a:pt x="0" y="2058"/>
                    <a:pt x="634" y="3325"/>
                  </a:cubicBezTo>
                  <a:cubicBezTo>
                    <a:pt x="792" y="3294"/>
                    <a:pt x="982" y="3294"/>
                    <a:pt x="1204" y="3294"/>
                  </a:cubicBezTo>
                  <a:cubicBezTo>
                    <a:pt x="1046" y="2945"/>
                    <a:pt x="951" y="2534"/>
                    <a:pt x="1046" y="2153"/>
                  </a:cubicBezTo>
                  <a:cubicBezTo>
                    <a:pt x="1077" y="1900"/>
                    <a:pt x="1204" y="1678"/>
                    <a:pt x="1299" y="1425"/>
                  </a:cubicBezTo>
                  <a:cubicBezTo>
                    <a:pt x="1521" y="1045"/>
                    <a:pt x="1774" y="475"/>
                    <a:pt x="1679"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1"/>
            <p:cNvSpPr/>
            <p:nvPr/>
          </p:nvSpPr>
          <p:spPr>
            <a:xfrm>
              <a:off x="3235531" y="730456"/>
              <a:ext cx="14951" cy="40833"/>
            </a:xfrm>
            <a:custGeom>
              <a:avLst/>
              <a:gdLst/>
              <a:ahLst/>
              <a:cxnLst/>
              <a:rect l="l" t="t" r="r" b="b"/>
              <a:pathLst>
                <a:path w="476" h="1300" extrusionOk="0">
                  <a:moveTo>
                    <a:pt x="222" y="1"/>
                  </a:moveTo>
                  <a:cubicBezTo>
                    <a:pt x="317" y="476"/>
                    <a:pt x="285" y="951"/>
                    <a:pt x="0" y="1299"/>
                  </a:cubicBezTo>
                  <a:lnTo>
                    <a:pt x="380" y="1299"/>
                  </a:lnTo>
                  <a:cubicBezTo>
                    <a:pt x="475" y="888"/>
                    <a:pt x="444" y="413"/>
                    <a:pt x="222"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1"/>
            <p:cNvSpPr/>
            <p:nvPr/>
          </p:nvSpPr>
          <p:spPr>
            <a:xfrm>
              <a:off x="3152954" y="690690"/>
              <a:ext cx="46801" cy="84556"/>
            </a:xfrm>
            <a:custGeom>
              <a:avLst/>
              <a:gdLst/>
              <a:ahLst/>
              <a:cxnLst/>
              <a:rect l="l" t="t" r="r" b="b"/>
              <a:pathLst>
                <a:path w="1490" h="2692" extrusionOk="0">
                  <a:moveTo>
                    <a:pt x="1489" y="0"/>
                  </a:moveTo>
                  <a:lnTo>
                    <a:pt x="1489" y="0"/>
                  </a:lnTo>
                  <a:cubicBezTo>
                    <a:pt x="508" y="475"/>
                    <a:pt x="1" y="1615"/>
                    <a:pt x="223" y="2692"/>
                  </a:cubicBezTo>
                  <a:cubicBezTo>
                    <a:pt x="508" y="2692"/>
                    <a:pt x="729" y="2660"/>
                    <a:pt x="1014" y="2660"/>
                  </a:cubicBezTo>
                  <a:cubicBezTo>
                    <a:pt x="824" y="2217"/>
                    <a:pt x="666" y="1742"/>
                    <a:pt x="793" y="1267"/>
                  </a:cubicBezTo>
                  <a:cubicBezTo>
                    <a:pt x="888" y="792"/>
                    <a:pt x="1204" y="412"/>
                    <a:pt x="1489"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1"/>
            <p:cNvSpPr/>
            <p:nvPr/>
          </p:nvSpPr>
          <p:spPr>
            <a:xfrm>
              <a:off x="2969614" y="926894"/>
              <a:ext cx="225147" cy="125860"/>
            </a:xfrm>
            <a:custGeom>
              <a:avLst/>
              <a:gdLst/>
              <a:ahLst/>
              <a:cxnLst/>
              <a:rect l="l" t="t" r="r" b="b"/>
              <a:pathLst>
                <a:path w="7168" h="4007" extrusionOk="0">
                  <a:moveTo>
                    <a:pt x="5957" y="0"/>
                  </a:moveTo>
                  <a:cubicBezTo>
                    <a:pt x="5717" y="0"/>
                    <a:pt x="5477" y="41"/>
                    <a:pt x="5236" y="81"/>
                  </a:cubicBezTo>
                  <a:cubicBezTo>
                    <a:pt x="4824" y="144"/>
                    <a:pt x="4508" y="366"/>
                    <a:pt x="4128" y="429"/>
                  </a:cubicBezTo>
                  <a:cubicBezTo>
                    <a:pt x="3908" y="482"/>
                    <a:pt x="3684" y="500"/>
                    <a:pt x="3457" y="500"/>
                  </a:cubicBezTo>
                  <a:cubicBezTo>
                    <a:pt x="2998" y="500"/>
                    <a:pt x="2531" y="427"/>
                    <a:pt x="2084" y="427"/>
                  </a:cubicBezTo>
                  <a:cubicBezTo>
                    <a:pt x="1573" y="427"/>
                    <a:pt x="1088" y="523"/>
                    <a:pt x="676" y="936"/>
                  </a:cubicBezTo>
                  <a:cubicBezTo>
                    <a:pt x="0" y="2709"/>
                    <a:pt x="1576" y="4007"/>
                    <a:pt x="3225" y="4007"/>
                  </a:cubicBezTo>
                  <a:cubicBezTo>
                    <a:pt x="3431" y="4007"/>
                    <a:pt x="3638" y="3986"/>
                    <a:pt x="3843" y="3944"/>
                  </a:cubicBezTo>
                  <a:cubicBezTo>
                    <a:pt x="4951" y="3723"/>
                    <a:pt x="6091" y="2994"/>
                    <a:pt x="6693" y="2044"/>
                  </a:cubicBezTo>
                  <a:cubicBezTo>
                    <a:pt x="7168" y="1411"/>
                    <a:pt x="7105" y="746"/>
                    <a:pt x="6376" y="49"/>
                  </a:cubicBezTo>
                  <a:cubicBezTo>
                    <a:pt x="6237" y="14"/>
                    <a:pt x="6097" y="0"/>
                    <a:pt x="5957" y="0"/>
                  </a:cubicBezTo>
                  <a:close/>
                </a:path>
              </a:pathLst>
            </a:custGeom>
            <a:solidFill>
              <a:srgbClr val="FFF8CD"/>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1"/>
            <p:cNvSpPr/>
            <p:nvPr/>
          </p:nvSpPr>
          <p:spPr>
            <a:xfrm>
              <a:off x="2966944" y="918005"/>
              <a:ext cx="246726" cy="144266"/>
            </a:xfrm>
            <a:custGeom>
              <a:avLst/>
              <a:gdLst/>
              <a:ahLst/>
              <a:cxnLst/>
              <a:rect l="l" t="t" r="r" b="b"/>
              <a:pathLst>
                <a:path w="7855" h="4593" extrusionOk="0">
                  <a:moveTo>
                    <a:pt x="5938" y="319"/>
                  </a:moveTo>
                  <a:cubicBezTo>
                    <a:pt x="6113" y="319"/>
                    <a:pt x="6290" y="335"/>
                    <a:pt x="6461" y="364"/>
                  </a:cubicBezTo>
                  <a:cubicBezTo>
                    <a:pt x="7190" y="1029"/>
                    <a:pt x="7285" y="1694"/>
                    <a:pt x="6778" y="2390"/>
                  </a:cubicBezTo>
                  <a:cubicBezTo>
                    <a:pt x="6176" y="3340"/>
                    <a:pt x="5036" y="4037"/>
                    <a:pt x="3928" y="4291"/>
                  </a:cubicBezTo>
                  <a:cubicBezTo>
                    <a:pt x="3741" y="4327"/>
                    <a:pt x="3550" y="4344"/>
                    <a:pt x="3360" y="4344"/>
                  </a:cubicBezTo>
                  <a:cubicBezTo>
                    <a:pt x="1714" y="4344"/>
                    <a:pt x="80" y="3042"/>
                    <a:pt x="761" y="1282"/>
                  </a:cubicBezTo>
                  <a:cubicBezTo>
                    <a:pt x="1168" y="860"/>
                    <a:pt x="1669" y="763"/>
                    <a:pt x="2200" y="763"/>
                  </a:cubicBezTo>
                  <a:cubicBezTo>
                    <a:pt x="2656" y="763"/>
                    <a:pt x="3134" y="835"/>
                    <a:pt x="3594" y="835"/>
                  </a:cubicBezTo>
                  <a:cubicBezTo>
                    <a:pt x="3805" y="835"/>
                    <a:pt x="4013" y="820"/>
                    <a:pt x="4213" y="775"/>
                  </a:cubicBezTo>
                  <a:cubicBezTo>
                    <a:pt x="4593" y="680"/>
                    <a:pt x="4909" y="490"/>
                    <a:pt x="5321" y="395"/>
                  </a:cubicBezTo>
                  <a:cubicBezTo>
                    <a:pt x="5513" y="343"/>
                    <a:pt x="5724" y="319"/>
                    <a:pt x="5938" y="319"/>
                  </a:cubicBezTo>
                  <a:close/>
                  <a:moveTo>
                    <a:pt x="6004" y="0"/>
                  </a:moveTo>
                  <a:cubicBezTo>
                    <a:pt x="5057" y="0"/>
                    <a:pt x="4128" y="531"/>
                    <a:pt x="3156" y="531"/>
                  </a:cubicBezTo>
                  <a:cubicBezTo>
                    <a:pt x="3086" y="531"/>
                    <a:pt x="3016" y="528"/>
                    <a:pt x="2946" y="522"/>
                  </a:cubicBezTo>
                  <a:cubicBezTo>
                    <a:pt x="2625" y="510"/>
                    <a:pt x="2319" y="483"/>
                    <a:pt x="2027" y="483"/>
                  </a:cubicBezTo>
                  <a:cubicBezTo>
                    <a:pt x="1570" y="483"/>
                    <a:pt x="1148" y="549"/>
                    <a:pt x="761" y="839"/>
                  </a:cubicBezTo>
                  <a:cubicBezTo>
                    <a:pt x="729" y="839"/>
                    <a:pt x="729" y="839"/>
                    <a:pt x="698" y="870"/>
                  </a:cubicBezTo>
                  <a:cubicBezTo>
                    <a:pt x="698" y="902"/>
                    <a:pt x="634" y="902"/>
                    <a:pt x="634" y="965"/>
                  </a:cubicBezTo>
                  <a:lnTo>
                    <a:pt x="539" y="1060"/>
                  </a:lnTo>
                  <a:cubicBezTo>
                    <a:pt x="476" y="1155"/>
                    <a:pt x="476" y="1187"/>
                    <a:pt x="539" y="1219"/>
                  </a:cubicBezTo>
                  <a:cubicBezTo>
                    <a:pt x="1" y="2485"/>
                    <a:pt x="729" y="3847"/>
                    <a:pt x="2028" y="4354"/>
                  </a:cubicBezTo>
                  <a:cubicBezTo>
                    <a:pt x="2424" y="4518"/>
                    <a:pt x="2842" y="4593"/>
                    <a:pt x="3264" y="4593"/>
                  </a:cubicBezTo>
                  <a:cubicBezTo>
                    <a:pt x="4632" y="4593"/>
                    <a:pt x="6035" y="3811"/>
                    <a:pt x="6810" y="2770"/>
                  </a:cubicBezTo>
                  <a:cubicBezTo>
                    <a:pt x="7570" y="1820"/>
                    <a:pt x="7855" y="205"/>
                    <a:pt x="6271" y="15"/>
                  </a:cubicBezTo>
                  <a:cubicBezTo>
                    <a:pt x="6182" y="5"/>
                    <a:pt x="6093" y="0"/>
                    <a:pt x="6004"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1"/>
            <p:cNvSpPr/>
            <p:nvPr/>
          </p:nvSpPr>
          <p:spPr>
            <a:xfrm>
              <a:off x="3100248" y="698637"/>
              <a:ext cx="37818" cy="81603"/>
            </a:xfrm>
            <a:custGeom>
              <a:avLst/>
              <a:gdLst/>
              <a:ahLst/>
              <a:cxnLst/>
              <a:rect l="l" t="t" r="r" b="b"/>
              <a:pathLst>
                <a:path w="1204" h="2598" extrusionOk="0">
                  <a:moveTo>
                    <a:pt x="634" y="0"/>
                  </a:moveTo>
                  <a:cubicBezTo>
                    <a:pt x="32" y="729"/>
                    <a:pt x="0" y="1742"/>
                    <a:pt x="444" y="2597"/>
                  </a:cubicBezTo>
                  <a:cubicBezTo>
                    <a:pt x="570" y="2597"/>
                    <a:pt x="634" y="2566"/>
                    <a:pt x="761" y="2566"/>
                  </a:cubicBezTo>
                  <a:lnTo>
                    <a:pt x="761" y="2534"/>
                  </a:lnTo>
                  <a:cubicBezTo>
                    <a:pt x="1204" y="1964"/>
                    <a:pt x="665" y="1331"/>
                    <a:pt x="602" y="729"/>
                  </a:cubicBezTo>
                  <a:cubicBezTo>
                    <a:pt x="602" y="475"/>
                    <a:pt x="602" y="222"/>
                    <a:pt x="634"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1"/>
            <p:cNvSpPr/>
            <p:nvPr/>
          </p:nvSpPr>
          <p:spPr>
            <a:xfrm>
              <a:off x="3016446" y="837815"/>
              <a:ext cx="109684" cy="60339"/>
            </a:xfrm>
            <a:custGeom>
              <a:avLst/>
              <a:gdLst/>
              <a:ahLst/>
              <a:cxnLst/>
              <a:rect l="l" t="t" r="r" b="b"/>
              <a:pathLst>
                <a:path w="3492" h="1921" extrusionOk="0">
                  <a:moveTo>
                    <a:pt x="1903" y="174"/>
                  </a:moveTo>
                  <a:cubicBezTo>
                    <a:pt x="2389" y="174"/>
                    <a:pt x="2860" y="366"/>
                    <a:pt x="3080" y="795"/>
                  </a:cubicBezTo>
                  <a:cubicBezTo>
                    <a:pt x="3302" y="1206"/>
                    <a:pt x="2700" y="1523"/>
                    <a:pt x="2352" y="1523"/>
                  </a:cubicBezTo>
                  <a:cubicBezTo>
                    <a:pt x="2246" y="1523"/>
                    <a:pt x="2141" y="1495"/>
                    <a:pt x="2026" y="1495"/>
                  </a:cubicBezTo>
                  <a:cubicBezTo>
                    <a:pt x="1968" y="1495"/>
                    <a:pt x="1908" y="1502"/>
                    <a:pt x="1845" y="1523"/>
                  </a:cubicBezTo>
                  <a:cubicBezTo>
                    <a:pt x="1518" y="1523"/>
                    <a:pt x="1174" y="1764"/>
                    <a:pt x="839" y="1764"/>
                  </a:cubicBezTo>
                  <a:cubicBezTo>
                    <a:pt x="719" y="1764"/>
                    <a:pt x="600" y="1733"/>
                    <a:pt x="483" y="1650"/>
                  </a:cubicBezTo>
                  <a:cubicBezTo>
                    <a:pt x="182" y="747"/>
                    <a:pt x="1064" y="174"/>
                    <a:pt x="1903" y="174"/>
                  </a:cubicBezTo>
                  <a:close/>
                  <a:moveTo>
                    <a:pt x="1900" y="1"/>
                  </a:moveTo>
                  <a:cubicBezTo>
                    <a:pt x="965" y="1"/>
                    <a:pt x="0" y="624"/>
                    <a:pt x="293" y="1523"/>
                  </a:cubicBezTo>
                  <a:cubicBezTo>
                    <a:pt x="262" y="1586"/>
                    <a:pt x="230" y="1618"/>
                    <a:pt x="262" y="1682"/>
                  </a:cubicBezTo>
                  <a:cubicBezTo>
                    <a:pt x="409" y="1850"/>
                    <a:pt x="585" y="1921"/>
                    <a:pt x="780" y="1921"/>
                  </a:cubicBezTo>
                  <a:cubicBezTo>
                    <a:pt x="877" y="1921"/>
                    <a:pt x="979" y="1903"/>
                    <a:pt x="1085" y="1872"/>
                  </a:cubicBezTo>
                  <a:cubicBezTo>
                    <a:pt x="1402" y="1840"/>
                    <a:pt x="1687" y="1682"/>
                    <a:pt x="2003" y="1682"/>
                  </a:cubicBezTo>
                  <a:cubicBezTo>
                    <a:pt x="2200" y="1682"/>
                    <a:pt x="2423" y="1782"/>
                    <a:pt x="2625" y="1782"/>
                  </a:cubicBezTo>
                  <a:cubicBezTo>
                    <a:pt x="2650" y="1782"/>
                    <a:pt x="2675" y="1780"/>
                    <a:pt x="2700" y="1777"/>
                  </a:cubicBezTo>
                  <a:cubicBezTo>
                    <a:pt x="3333" y="1682"/>
                    <a:pt x="3492" y="1016"/>
                    <a:pt x="3143" y="541"/>
                  </a:cubicBezTo>
                  <a:cubicBezTo>
                    <a:pt x="2853" y="165"/>
                    <a:pt x="2380" y="1"/>
                    <a:pt x="1900"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1"/>
            <p:cNvSpPr/>
            <p:nvPr/>
          </p:nvSpPr>
          <p:spPr>
            <a:xfrm>
              <a:off x="3022163" y="843217"/>
              <a:ext cx="97999" cy="49188"/>
            </a:xfrm>
            <a:custGeom>
              <a:avLst/>
              <a:gdLst/>
              <a:ahLst/>
              <a:cxnLst/>
              <a:rect l="l" t="t" r="r" b="b"/>
              <a:pathLst>
                <a:path w="3120" h="1566" extrusionOk="0">
                  <a:moveTo>
                    <a:pt x="1715" y="1"/>
                  </a:moveTo>
                  <a:cubicBezTo>
                    <a:pt x="878" y="1"/>
                    <a:pt x="1" y="565"/>
                    <a:pt x="301" y="1446"/>
                  </a:cubicBezTo>
                  <a:cubicBezTo>
                    <a:pt x="414" y="1533"/>
                    <a:pt x="535" y="1565"/>
                    <a:pt x="659" y="1565"/>
                  </a:cubicBezTo>
                  <a:cubicBezTo>
                    <a:pt x="987" y="1565"/>
                    <a:pt x="1342" y="1342"/>
                    <a:pt x="1663" y="1319"/>
                  </a:cubicBezTo>
                  <a:cubicBezTo>
                    <a:pt x="1695" y="1313"/>
                    <a:pt x="1728" y="1311"/>
                    <a:pt x="1761" y="1311"/>
                  </a:cubicBezTo>
                  <a:cubicBezTo>
                    <a:pt x="1896" y="1311"/>
                    <a:pt x="2043" y="1351"/>
                    <a:pt x="2170" y="1351"/>
                  </a:cubicBezTo>
                  <a:cubicBezTo>
                    <a:pt x="2581" y="1351"/>
                    <a:pt x="3120" y="1034"/>
                    <a:pt x="2898" y="623"/>
                  </a:cubicBezTo>
                  <a:cubicBezTo>
                    <a:pt x="2677" y="192"/>
                    <a:pt x="2203" y="1"/>
                    <a:pt x="1715" y="1"/>
                  </a:cubicBezTo>
                  <a:close/>
                </a:path>
              </a:pathLst>
            </a:custGeom>
            <a:solidFill>
              <a:srgbClr val="FFF8CD"/>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1"/>
            <p:cNvSpPr/>
            <p:nvPr/>
          </p:nvSpPr>
          <p:spPr>
            <a:xfrm>
              <a:off x="3020655" y="688680"/>
              <a:ext cx="60716" cy="104470"/>
            </a:xfrm>
            <a:custGeom>
              <a:avLst/>
              <a:gdLst/>
              <a:ahLst/>
              <a:cxnLst/>
              <a:rect l="l" t="t" r="r" b="b"/>
              <a:pathLst>
                <a:path w="1933" h="3326" extrusionOk="0">
                  <a:moveTo>
                    <a:pt x="603" y="1"/>
                  </a:moveTo>
                  <a:lnTo>
                    <a:pt x="603" y="1"/>
                  </a:lnTo>
                  <a:cubicBezTo>
                    <a:pt x="1" y="571"/>
                    <a:pt x="33" y="1457"/>
                    <a:pt x="508" y="2123"/>
                  </a:cubicBezTo>
                  <a:cubicBezTo>
                    <a:pt x="793" y="2534"/>
                    <a:pt x="1078" y="2788"/>
                    <a:pt x="1141" y="3263"/>
                  </a:cubicBezTo>
                  <a:lnTo>
                    <a:pt x="1141" y="3326"/>
                  </a:lnTo>
                  <a:cubicBezTo>
                    <a:pt x="1394" y="3231"/>
                    <a:pt x="1616" y="3199"/>
                    <a:pt x="1901" y="3104"/>
                  </a:cubicBezTo>
                  <a:lnTo>
                    <a:pt x="1901" y="3073"/>
                  </a:lnTo>
                  <a:cubicBezTo>
                    <a:pt x="1933" y="2218"/>
                    <a:pt x="983" y="1869"/>
                    <a:pt x="666" y="1172"/>
                  </a:cubicBezTo>
                  <a:cubicBezTo>
                    <a:pt x="508" y="792"/>
                    <a:pt x="476" y="381"/>
                    <a:pt x="603"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1"/>
            <p:cNvSpPr/>
            <p:nvPr/>
          </p:nvSpPr>
          <p:spPr>
            <a:xfrm>
              <a:off x="2941094" y="675771"/>
              <a:ext cx="79593" cy="144266"/>
            </a:xfrm>
            <a:custGeom>
              <a:avLst/>
              <a:gdLst/>
              <a:ahLst/>
              <a:cxnLst/>
              <a:rect l="l" t="t" r="r" b="b"/>
              <a:pathLst>
                <a:path w="2534" h="4593" extrusionOk="0">
                  <a:moveTo>
                    <a:pt x="602" y="0"/>
                  </a:moveTo>
                  <a:cubicBezTo>
                    <a:pt x="444" y="285"/>
                    <a:pt x="190" y="792"/>
                    <a:pt x="159" y="950"/>
                  </a:cubicBezTo>
                  <a:cubicBezTo>
                    <a:pt x="0" y="1457"/>
                    <a:pt x="32" y="2027"/>
                    <a:pt x="254" y="2502"/>
                  </a:cubicBezTo>
                  <a:cubicBezTo>
                    <a:pt x="507" y="3167"/>
                    <a:pt x="1045" y="3452"/>
                    <a:pt x="1457" y="3959"/>
                  </a:cubicBezTo>
                  <a:cubicBezTo>
                    <a:pt x="1679" y="4149"/>
                    <a:pt x="1774" y="4370"/>
                    <a:pt x="1837" y="4592"/>
                  </a:cubicBezTo>
                  <a:cubicBezTo>
                    <a:pt x="2059" y="4434"/>
                    <a:pt x="2312" y="4275"/>
                    <a:pt x="2534" y="4149"/>
                  </a:cubicBezTo>
                  <a:cubicBezTo>
                    <a:pt x="2534" y="3325"/>
                    <a:pt x="1457" y="3325"/>
                    <a:pt x="1045" y="2945"/>
                  </a:cubicBezTo>
                  <a:cubicBezTo>
                    <a:pt x="792" y="2724"/>
                    <a:pt x="602" y="2407"/>
                    <a:pt x="475" y="2059"/>
                  </a:cubicBezTo>
                  <a:cubicBezTo>
                    <a:pt x="444" y="1868"/>
                    <a:pt x="444" y="443"/>
                    <a:pt x="602"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51"/>
          <p:cNvGrpSpPr/>
          <p:nvPr/>
        </p:nvGrpSpPr>
        <p:grpSpPr>
          <a:xfrm>
            <a:off x="5007966" y="309821"/>
            <a:ext cx="1417840" cy="1316107"/>
            <a:chOff x="4994209" y="532698"/>
            <a:chExt cx="1303641" cy="1210102"/>
          </a:xfrm>
        </p:grpSpPr>
        <p:sp>
          <p:nvSpPr>
            <p:cNvPr id="1745" name="Google Shape;1745;p51"/>
            <p:cNvSpPr/>
            <p:nvPr/>
          </p:nvSpPr>
          <p:spPr>
            <a:xfrm>
              <a:off x="4994209" y="532698"/>
              <a:ext cx="1303641" cy="1210102"/>
            </a:xfrm>
            <a:custGeom>
              <a:avLst/>
              <a:gdLst/>
              <a:ahLst/>
              <a:cxnLst/>
              <a:rect l="l" t="t" r="r" b="b"/>
              <a:pathLst>
                <a:path w="41504" h="38526" extrusionOk="0">
                  <a:moveTo>
                    <a:pt x="28851" y="4903"/>
                  </a:moveTo>
                  <a:cubicBezTo>
                    <a:pt x="28091" y="5695"/>
                    <a:pt x="27932" y="7057"/>
                    <a:pt x="27837" y="8165"/>
                  </a:cubicBezTo>
                  <a:cubicBezTo>
                    <a:pt x="27457" y="10920"/>
                    <a:pt x="26159" y="13106"/>
                    <a:pt x="24196" y="14942"/>
                  </a:cubicBezTo>
                  <a:cubicBezTo>
                    <a:pt x="23974" y="14942"/>
                    <a:pt x="23784" y="14879"/>
                    <a:pt x="23625" y="14816"/>
                  </a:cubicBezTo>
                  <a:cubicBezTo>
                    <a:pt x="24797" y="13359"/>
                    <a:pt x="26317" y="11712"/>
                    <a:pt x="26602" y="9812"/>
                  </a:cubicBezTo>
                  <a:cubicBezTo>
                    <a:pt x="26761" y="8799"/>
                    <a:pt x="26666" y="7754"/>
                    <a:pt x="27141" y="6772"/>
                  </a:cubicBezTo>
                  <a:cubicBezTo>
                    <a:pt x="27552" y="5980"/>
                    <a:pt x="28154" y="5347"/>
                    <a:pt x="28851" y="4903"/>
                  </a:cubicBezTo>
                  <a:close/>
                  <a:moveTo>
                    <a:pt x="36578" y="8830"/>
                  </a:moveTo>
                  <a:cubicBezTo>
                    <a:pt x="37212" y="12092"/>
                    <a:pt x="32905" y="13391"/>
                    <a:pt x="30403" y="14087"/>
                  </a:cubicBezTo>
                  <a:cubicBezTo>
                    <a:pt x="28851" y="14531"/>
                    <a:pt x="25937" y="14847"/>
                    <a:pt x="25304" y="16621"/>
                  </a:cubicBezTo>
                  <a:cubicBezTo>
                    <a:pt x="25019" y="16621"/>
                    <a:pt x="24734" y="16526"/>
                    <a:pt x="24544" y="16304"/>
                  </a:cubicBezTo>
                  <a:cubicBezTo>
                    <a:pt x="25937" y="13106"/>
                    <a:pt x="30276" y="13802"/>
                    <a:pt x="32968" y="12377"/>
                  </a:cubicBezTo>
                  <a:cubicBezTo>
                    <a:pt x="34171" y="11776"/>
                    <a:pt x="36578" y="10445"/>
                    <a:pt x="36578" y="8830"/>
                  </a:cubicBezTo>
                  <a:close/>
                  <a:moveTo>
                    <a:pt x="5750" y="15010"/>
                  </a:moveTo>
                  <a:cubicBezTo>
                    <a:pt x="6491" y="15010"/>
                    <a:pt x="7236" y="15104"/>
                    <a:pt x="7949" y="15259"/>
                  </a:cubicBezTo>
                  <a:cubicBezTo>
                    <a:pt x="10578" y="15797"/>
                    <a:pt x="12890" y="17191"/>
                    <a:pt x="15423" y="18014"/>
                  </a:cubicBezTo>
                  <a:cubicBezTo>
                    <a:pt x="15449" y="18023"/>
                    <a:pt x="15470" y="18027"/>
                    <a:pt x="15487" y="18027"/>
                  </a:cubicBezTo>
                  <a:cubicBezTo>
                    <a:pt x="15535" y="18027"/>
                    <a:pt x="15558" y="17997"/>
                    <a:pt x="15582" y="17951"/>
                  </a:cubicBezTo>
                  <a:cubicBezTo>
                    <a:pt x="15867" y="18046"/>
                    <a:pt x="15962" y="18489"/>
                    <a:pt x="15645" y="18679"/>
                  </a:cubicBezTo>
                  <a:cubicBezTo>
                    <a:pt x="12858" y="18648"/>
                    <a:pt x="10483" y="16684"/>
                    <a:pt x="7886" y="15956"/>
                  </a:cubicBezTo>
                  <a:cubicBezTo>
                    <a:pt x="7090" y="15739"/>
                    <a:pt x="6256" y="15595"/>
                    <a:pt x="5414" y="15595"/>
                  </a:cubicBezTo>
                  <a:cubicBezTo>
                    <a:pt x="5152" y="15595"/>
                    <a:pt x="4888" y="15609"/>
                    <a:pt x="4624" y="15639"/>
                  </a:cubicBezTo>
                  <a:cubicBezTo>
                    <a:pt x="3363" y="15782"/>
                    <a:pt x="2180" y="16652"/>
                    <a:pt x="911" y="16652"/>
                  </a:cubicBezTo>
                  <a:cubicBezTo>
                    <a:pt x="777" y="16652"/>
                    <a:pt x="643" y="16642"/>
                    <a:pt x="507" y="16621"/>
                  </a:cubicBezTo>
                  <a:cubicBezTo>
                    <a:pt x="1584" y="16399"/>
                    <a:pt x="2439" y="15734"/>
                    <a:pt x="3484" y="15354"/>
                  </a:cubicBezTo>
                  <a:cubicBezTo>
                    <a:pt x="4211" y="15112"/>
                    <a:pt x="4979" y="15010"/>
                    <a:pt x="5750" y="15010"/>
                  </a:cubicBezTo>
                  <a:close/>
                  <a:moveTo>
                    <a:pt x="33623" y="15802"/>
                  </a:moveTo>
                  <a:cubicBezTo>
                    <a:pt x="36064" y="15802"/>
                    <a:pt x="38060" y="17780"/>
                    <a:pt x="40501" y="17780"/>
                  </a:cubicBezTo>
                  <a:cubicBezTo>
                    <a:pt x="40720" y="17780"/>
                    <a:pt x="40943" y="17764"/>
                    <a:pt x="41170" y="17729"/>
                  </a:cubicBezTo>
                  <a:lnTo>
                    <a:pt x="41170" y="17729"/>
                  </a:lnTo>
                  <a:cubicBezTo>
                    <a:pt x="40764" y="18100"/>
                    <a:pt x="40306" y="18240"/>
                    <a:pt x="39824" y="18240"/>
                  </a:cubicBezTo>
                  <a:cubicBezTo>
                    <a:pt x="38577" y="18240"/>
                    <a:pt x="37168" y="17307"/>
                    <a:pt x="36071" y="17033"/>
                  </a:cubicBezTo>
                  <a:cubicBezTo>
                    <a:pt x="35357" y="16807"/>
                    <a:pt x="34632" y="16704"/>
                    <a:pt x="33909" y="16704"/>
                  </a:cubicBezTo>
                  <a:cubicBezTo>
                    <a:pt x="33413" y="16704"/>
                    <a:pt x="32919" y="16752"/>
                    <a:pt x="32429" y="16843"/>
                  </a:cubicBezTo>
                  <a:cubicBezTo>
                    <a:pt x="29725" y="17289"/>
                    <a:pt x="27487" y="19846"/>
                    <a:pt x="24764" y="19846"/>
                  </a:cubicBezTo>
                  <a:cubicBezTo>
                    <a:pt x="24394" y="19846"/>
                    <a:pt x="24015" y="19799"/>
                    <a:pt x="23625" y="19693"/>
                  </a:cubicBezTo>
                  <a:cubicBezTo>
                    <a:pt x="23625" y="19629"/>
                    <a:pt x="23657" y="19566"/>
                    <a:pt x="23657" y="19534"/>
                  </a:cubicBezTo>
                  <a:cubicBezTo>
                    <a:pt x="23689" y="19313"/>
                    <a:pt x="23784" y="19249"/>
                    <a:pt x="23910" y="19123"/>
                  </a:cubicBezTo>
                  <a:cubicBezTo>
                    <a:pt x="24180" y="19170"/>
                    <a:pt x="24444" y="19192"/>
                    <a:pt x="24703" y="19192"/>
                  </a:cubicBezTo>
                  <a:cubicBezTo>
                    <a:pt x="27556" y="19192"/>
                    <a:pt x="29859" y="16534"/>
                    <a:pt x="32588" y="15924"/>
                  </a:cubicBezTo>
                  <a:cubicBezTo>
                    <a:pt x="32943" y="15839"/>
                    <a:pt x="33287" y="15802"/>
                    <a:pt x="33623" y="15802"/>
                  </a:cubicBezTo>
                  <a:close/>
                  <a:moveTo>
                    <a:pt x="26919" y="22258"/>
                  </a:moveTo>
                  <a:cubicBezTo>
                    <a:pt x="27540" y="22723"/>
                    <a:pt x="28238" y="22848"/>
                    <a:pt x="28981" y="22848"/>
                  </a:cubicBezTo>
                  <a:cubicBezTo>
                    <a:pt x="29300" y="22848"/>
                    <a:pt x="29627" y="22825"/>
                    <a:pt x="29959" y="22796"/>
                  </a:cubicBezTo>
                  <a:cubicBezTo>
                    <a:pt x="30336" y="22768"/>
                    <a:pt x="30702" y="22751"/>
                    <a:pt x="31060" y="22751"/>
                  </a:cubicBezTo>
                  <a:cubicBezTo>
                    <a:pt x="31904" y="22751"/>
                    <a:pt x="32705" y="22846"/>
                    <a:pt x="33506" y="23113"/>
                  </a:cubicBezTo>
                  <a:cubicBezTo>
                    <a:pt x="33139" y="23054"/>
                    <a:pt x="32768" y="23030"/>
                    <a:pt x="32396" y="23030"/>
                  </a:cubicBezTo>
                  <a:cubicBezTo>
                    <a:pt x="31772" y="23030"/>
                    <a:pt x="31144" y="23097"/>
                    <a:pt x="30529" y="23176"/>
                  </a:cubicBezTo>
                  <a:cubicBezTo>
                    <a:pt x="29921" y="23223"/>
                    <a:pt x="29183" y="23347"/>
                    <a:pt x="28469" y="23347"/>
                  </a:cubicBezTo>
                  <a:cubicBezTo>
                    <a:pt x="27732" y="23347"/>
                    <a:pt x="27022" y="23215"/>
                    <a:pt x="26507" y="22733"/>
                  </a:cubicBezTo>
                  <a:lnTo>
                    <a:pt x="26539" y="22701"/>
                  </a:lnTo>
                  <a:cubicBezTo>
                    <a:pt x="26602" y="22575"/>
                    <a:pt x="26666" y="22480"/>
                    <a:pt x="26761" y="22416"/>
                  </a:cubicBezTo>
                  <a:cubicBezTo>
                    <a:pt x="26792" y="22321"/>
                    <a:pt x="26856" y="22290"/>
                    <a:pt x="26919" y="22258"/>
                  </a:cubicBezTo>
                  <a:close/>
                  <a:moveTo>
                    <a:pt x="17133" y="19249"/>
                  </a:moveTo>
                  <a:cubicBezTo>
                    <a:pt x="17260" y="19756"/>
                    <a:pt x="17102" y="20326"/>
                    <a:pt x="16848" y="20833"/>
                  </a:cubicBezTo>
                  <a:cubicBezTo>
                    <a:pt x="16120" y="20706"/>
                    <a:pt x="15360" y="20674"/>
                    <a:pt x="14631" y="20674"/>
                  </a:cubicBezTo>
                  <a:cubicBezTo>
                    <a:pt x="13365" y="20738"/>
                    <a:pt x="12098" y="21150"/>
                    <a:pt x="10958" y="21751"/>
                  </a:cubicBezTo>
                  <a:cubicBezTo>
                    <a:pt x="9944" y="22290"/>
                    <a:pt x="9058" y="23081"/>
                    <a:pt x="8108" y="23683"/>
                  </a:cubicBezTo>
                  <a:cubicBezTo>
                    <a:pt x="7208" y="24283"/>
                    <a:pt x="6269" y="24567"/>
                    <a:pt x="5322" y="24567"/>
                  </a:cubicBezTo>
                  <a:cubicBezTo>
                    <a:pt x="5069" y="24567"/>
                    <a:pt x="4815" y="24547"/>
                    <a:pt x="4561" y="24506"/>
                  </a:cubicBezTo>
                  <a:cubicBezTo>
                    <a:pt x="6334" y="24475"/>
                    <a:pt x="8044" y="23240"/>
                    <a:pt x="9406" y="22163"/>
                  </a:cubicBezTo>
                  <a:cubicBezTo>
                    <a:pt x="10673" y="21181"/>
                    <a:pt x="12035" y="20104"/>
                    <a:pt x="13650" y="19788"/>
                  </a:cubicBezTo>
                  <a:cubicBezTo>
                    <a:pt x="14885" y="19566"/>
                    <a:pt x="16025" y="19851"/>
                    <a:pt x="17133" y="19249"/>
                  </a:cubicBezTo>
                  <a:close/>
                  <a:moveTo>
                    <a:pt x="22675" y="1103"/>
                  </a:moveTo>
                  <a:lnTo>
                    <a:pt x="22675" y="1103"/>
                  </a:lnTo>
                  <a:cubicBezTo>
                    <a:pt x="24354" y="3795"/>
                    <a:pt x="24734" y="7089"/>
                    <a:pt x="23119" y="10002"/>
                  </a:cubicBezTo>
                  <a:cubicBezTo>
                    <a:pt x="22612" y="10984"/>
                    <a:pt x="21535" y="11712"/>
                    <a:pt x="21060" y="12662"/>
                  </a:cubicBezTo>
                  <a:lnTo>
                    <a:pt x="20902" y="12662"/>
                  </a:lnTo>
                  <a:lnTo>
                    <a:pt x="20902" y="12979"/>
                  </a:lnTo>
                  <a:lnTo>
                    <a:pt x="20902" y="13011"/>
                  </a:lnTo>
                  <a:cubicBezTo>
                    <a:pt x="20554" y="14087"/>
                    <a:pt x="21092" y="15227"/>
                    <a:pt x="21567" y="16178"/>
                  </a:cubicBezTo>
                  <a:cubicBezTo>
                    <a:pt x="21587" y="16238"/>
                    <a:pt x="21645" y="16260"/>
                    <a:pt x="21709" y="16260"/>
                  </a:cubicBezTo>
                  <a:cubicBezTo>
                    <a:pt x="21747" y="16260"/>
                    <a:pt x="21786" y="16252"/>
                    <a:pt x="21820" y="16241"/>
                  </a:cubicBezTo>
                  <a:lnTo>
                    <a:pt x="21852" y="16178"/>
                  </a:lnTo>
                  <a:cubicBezTo>
                    <a:pt x="21884" y="16114"/>
                    <a:pt x="21884" y="16082"/>
                    <a:pt x="21852" y="15987"/>
                  </a:cubicBezTo>
                  <a:cubicBezTo>
                    <a:pt x="21377" y="15006"/>
                    <a:pt x="20965" y="13961"/>
                    <a:pt x="21314" y="12979"/>
                  </a:cubicBezTo>
                  <a:lnTo>
                    <a:pt x="21314" y="12979"/>
                  </a:lnTo>
                  <a:cubicBezTo>
                    <a:pt x="21884" y="13011"/>
                    <a:pt x="22390" y="13106"/>
                    <a:pt x="22897" y="13232"/>
                  </a:cubicBezTo>
                  <a:cubicBezTo>
                    <a:pt x="23277" y="13296"/>
                    <a:pt x="23625" y="13454"/>
                    <a:pt x="23974" y="13612"/>
                  </a:cubicBezTo>
                  <a:lnTo>
                    <a:pt x="24006" y="13581"/>
                  </a:lnTo>
                  <a:cubicBezTo>
                    <a:pt x="24069" y="13612"/>
                    <a:pt x="24101" y="13676"/>
                    <a:pt x="24132" y="13676"/>
                  </a:cubicBezTo>
                  <a:cubicBezTo>
                    <a:pt x="23910" y="14024"/>
                    <a:pt x="23625" y="14372"/>
                    <a:pt x="23372" y="14721"/>
                  </a:cubicBezTo>
                  <a:cubicBezTo>
                    <a:pt x="23214" y="14626"/>
                    <a:pt x="23119" y="14467"/>
                    <a:pt x="22992" y="14309"/>
                  </a:cubicBezTo>
                  <a:cubicBezTo>
                    <a:pt x="22980" y="14261"/>
                    <a:pt x="22940" y="14240"/>
                    <a:pt x="22899" y="14240"/>
                  </a:cubicBezTo>
                  <a:cubicBezTo>
                    <a:pt x="22833" y="14240"/>
                    <a:pt x="22763" y="14294"/>
                    <a:pt x="22802" y="14372"/>
                  </a:cubicBezTo>
                  <a:cubicBezTo>
                    <a:pt x="22955" y="14908"/>
                    <a:pt x="23499" y="15259"/>
                    <a:pt x="24053" y="15259"/>
                  </a:cubicBezTo>
                  <a:cubicBezTo>
                    <a:pt x="24186" y="15259"/>
                    <a:pt x="24320" y="15239"/>
                    <a:pt x="24449" y="15196"/>
                  </a:cubicBezTo>
                  <a:cubicBezTo>
                    <a:pt x="24607" y="15164"/>
                    <a:pt x="24607" y="15006"/>
                    <a:pt x="24544" y="14942"/>
                  </a:cubicBezTo>
                  <a:cubicBezTo>
                    <a:pt x="24766" y="14721"/>
                    <a:pt x="24956" y="14531"/>
                    <a:pt x="25177" y="14341"/>
                  </a:cubicBezTo>
                  <a:cubicBezTo>
                    <a:pt x="25272" y="14467"/>
                    <a:pt x="25367" y="14531"/>
                    <a:pt x="25494" y="14626"/>
                  </a:cubicBezTo>
                  <a:cubicBezTo>
                    <a:pt x="25019" y="15006"/>
                    <a:pt x="24607" y="15512"/>
                    <a:pt x="24417" y="16209"/>
                  </a:cubicBezTo>
                  <a:cubicBezTo>
                    <a:pt x="24322" y="16146"/>
                    <a:pt x="24291" y="16082"/>
                    <a:pt x="24259" y="16051"/>
                  </a:cubicBezTo>
                  <a:cubicBezTo>
                    <a:pt x="24224" y="16004"/>
                    <a:pt x="24176" y="15983"/>
                    <a:pt x="24135" y="15983"/>
                  </a:cubicBezTo>
                  <a:cubicBezTo>
                    <a:pt x="24063" y="15983"/>
                    <a:pt x="24009" y="16046"/>
                    <a:pt x="24069" y="16146"/>
                  </a:cubicBezTo>
                  <a:cubicBezTo>
                    <a:pt x="24279" y="16697"/>
                    <a:pt x="24860" y="17009"/>
                    <a:pt x="25449" y="17009"/>
                  </a:cubicBezTo>
                  <a:cubicBezTo>
                    <a:pt x="25570" y="17009"/>
                    <a:pt x="25692" y="16996"/>
                    <a:pt x="25811" y="16969"/>
                  </a:cubicBezTo>
                  <a:cubicBezTo>
                    <a:pt x="26010" y="16912"/>
                    <a:pt x="25928" y="16575"/>
                    <a:pt x="25749" y="16575"/>
                  </a:cubicBezTo>
                  <a:cubicBezTo>
                    <a:pt x="25728" y="16575"/>
                    <a:pt x="25707" y="16579"/>
                    <a:pt x="25684" y="16589"/>
                  </a:cubicBezTo>
                  <a:cubicBezTo>
                    <a:pt x="25652" y="16621"/>
                    <a:pt x="25557" y="16621"/>
                    <a:pt x="25494" y="16621"/>
                  </a:cubicBezTo>
                  <a:cubicBezTo>
                    <a:pt x="25716" y="16241"/>
                    <a:pt x="26032" y="15924"/>
                    <a:pt x="26444" y="15671"/>
                  </a:cubicBezTo>
                  <a:cubicBezTo>
                    <a:pt x="26919" y="16399"/>
                    <a:pt x="27299" y="17191"/>
                    <a:pt x="27489" y="18014"/>
                  </a:cubicBezTo>
                  <a:cubicBezTo>
                    <a:pt x="26482" y="18533"/>
                    <a:pt x="25416" y="18934"/>
                    <a:pt x="24206" y="18934"/>
                  </a:cubicBezTo>
                  <a:cubicBezTo>
                    <a:pt x="24160" y="18934"/>
                    <a:pt x="24115" y="18934"/>
                    <a:pt x="24069" y="18933"/>
                  </a:cubicBezTo>
                  <a:cubicBezTo>
                    <a:pt x="24101" y="18933"/>
                    <a:pt x="24101" y="18933"/>
                    <a:pt x="24132" y="18869"/>
                  </a:cubicBezTo>
                  <a:cubicBezTo>
                    <a:pt x="24281" y="18780"/>
                    <a:pt x="24121" y="18550"/>
                    <a:pt x="23970" y="18550"/>
                  </a:cubicBezTo>
                  <a:cubicBezTo>
                    <a:pt x="23961" y="18550"/>
                    <a:pt x="23951" y="18551"/>
                    <a:pt x="23942" y="18553"/>
                  </a:cubicBezTo>
                  <a:cubicBezTo>
                    <a:pt x="23340" y="18679"/>
                    <a:pt x="23119" y="19534"/>
                    <a:pt x="23277" y="20041"/>
                  </a:cubicBezTo>
                  <a:cubicBezTo>
                    <a:pt x="23277" y="20073"/>
                    <a:pt x="23309" y="20136"/>
                    <a:pt x="23372" y="20136"/>
                  </a:cubicBezTo>
                  <a:lnTo>
                    <a:pt x="23467" y="20136"/>
                  </a:lnTo>
                  <a:cubicBezTo>
                    <a:pt x="23499" y="20136"/>
                    <a:pt x="23530" y="20136"/>
                    <a:pt x="23530" y="20104"/>
                  </a:cubicBezTo>
                  <a:cubicBezTo>
                    <a:pt x="23625" y="19978"/>
                    <a:pt x="23625" y="19883"/>
                    <a:pt x="23625" y="19756"/>
                  </a:cubicBezTo>
                  <a:cubicBezTo>
                    <a:pt x="24108" y="19945"/>
                    <a:pt x="24579" y="20026"/>
                    <a:pt x="25042" y="20026"/>
                  </a:cubicBezTo>
                  <a:cubicBezTo>
                    <a:pt x="25977" y="20026"/>
                    <a:pt x="26874" y="19694"/>
                    <a:pt x="27742" y="19249"/>
                  </a:cubicBezTo>
                  <a:lnTo>
                    <a:pt x="27742" y="19249"/>
                  </a:lnTo>
                  <a:cubicBezTo>
                    <a:pt x="27774" y="19851"/>
                    <a:pt x="27774" y="20389"/>
                    <a:pt x="27647" y="20991"/>
                  </a:cubicBezTo>
                  <a:cubicBezTo>
                    <a:pt x="27584" y="21466"/>
                    <a:pt x="27426" y="21846"/>
                    <a:pt x="27362" y="22290"/>
                  </a:cubicBezTo>
                  <a:lnTo>
                    <a:pt x="27109" y="22163"/>
                  </a:lnTo>
                  <a:cubicBezTo>
                    <a:pt x="27141" y="22131"/>
                    <a:pt x="27236" y="22100"/>
                    <a:pt x="27299" y="22036"/>
                  </a:cubicBezTo>
                  <a:cubicBezTo>
                    <a:pt x="27494" y="21980"/>
                    <a:pt x="27345" y="21703"/>
                    <a:pt x="27177" y="21703"/>
                  </a:cubicBezTo>
                  <a:cubicBezTo>
                    <a:pt x="27155" y="21703"/>
                    <a:pt x="27132" y="21708"/>
                    <a:pt x="27109" y="21720"/>
                  </a:cubicBezTo>
                  <a:cubicBezTo>
                    <a:pt x="26887" y="21846"/>
                    <a:pt x="26666" y="22005"/>
                    <a:pt x="26507" y="22195"/>
                  </a:cubicBezTo>
                  <a:cubicBezTo>
                    <a:pt x="26444" y="22321"/>
                    <a:pt x="26349" y="22416"/>
                    <a:pt x="26317" y="22511"/>
                  </a:cubicBezTo>
                  <a:cubicBezTo>
                    <a:pt x="26317" y="22575"/>
                    <a:pt x="26286" y="22638"/>
                    <a:pt x="26286" y="22670"/>
                  </a:cubicBezTo>
                  <a:lnTo>
                    <a:pt x="26286" y="22796"/>
                  </a:lnTo>
                  <a:cubicBezTo>
                    <a:pt x="26265" y="22881"/>
                    <a:pt x="26328" y="22923"/>
                    <a:pt x="26382" y="22923"/>
                  </a:cubicBezTo>
                  <a:cubicBezTo>
                    <a:pt x="26409" y="22923"/>
                    <a:pt x="26433" y="22912"/>
                    <a:pt x="26444" y="22891"/>
                  </a:cubicBezTo>
                  <a:lnTo>
                    <a:pt x="26476" y="22828"/>
                  </a:lnTo>
                  <a:cubicBezTo>
                    <a:pt x="26602" y="22986"/>
                    <a:pt x="26761" y="23113"/>
                    <a:pt x="26951" y="23240"/>
                  </a:cubicBezTo>
                  <a:cubicBezTo>
                    <a:pt x="26792" y="23398"/>
                    <a:pt x="26634" y="23525"/>
                    <a:pt x="26507" y="23683"/>
                  </a:cubicBezTo>
                  <a:cubicBezTo>
                    <a:pt x="26476" y="23683"/>
                    <a:pt x="26476" y="23715"/>
                    <a:pt x="26476" y="23746"/>
                  </a:cubicBezTo>
                  <a:lnTo>
                    <a:pt x="26412" y="23746"/>
                  </a:lnTo>
                  <a:lnTo>
                    <a:pt x="26349" y="23778"/>
                  </a:lnTo>
                  <a:cubicBezTo>
                    <a:pt x="25969" y="23303"/>
                    <a:pt x="25684" y="22765"/>
                    <a:pt x="25399" y="22163"/>
                  </a:cubicBezTo>
                  <a:cubicBezTo>
                    <a:pt x="25462" y="22163"/>
                    <a:pt x="25494" y="22131"/>
                    <a:pt x="25526" y="22131"/>
                  </a:cubicBezTo>
                  <a:cubicBezTo>
                    <a:pt x="25684" y="22036"/>
                    <a:pt x="25621" y="21815"/>
                    <a:pt x="25462" y="21815"/>
                  </a:cubicBezTo>
                  <a:cubicBezTo>
                    <a:pt x="25446" y="21814"/>
                    <a:pt x="25430" y="21813"/>
                    <a:pt x="25414" y="21813"/>
                  </a:cubicBezTo>
                  <a:cubicBezTo>
                    <a:pt x="24892" y="21813"/>
                    <a:pt x="24380" y="22303"/>
                    <a:pt x="24196" y="22733"/>
                  </a:cubicBezTo>
                  <a:cubicBezTo>
                    <a:pt x="24155" y="22833"/>
                    <a:pt x="24230" y="22895"/>
                    <a:pt x="24305" y="22895"/>
                  </a:cubicBezTo>
                  <a:cubicBezTo>
                    <a:pt x="24349" y="22895"/>
                    <a:pt x="24394" y="22874"/>
                    <a:pt x="24417" y="22828"/>
                  </a:cubicBezTo>
                  <a:cubicBezTo>
                    <a:pt x="24449" y="22765"/>
                    <a:pt x="24544" y="22670"/>
                    <a:pt x="24607" y="22606"/>
                  </a:cubicBezTo>
                  <a:cubicBezTo>
                    <a:pt x="24892" y="23366"/>
                    <a:pt x="25241" y="24000"/>
                    <a:pt x="25652" y="24475"/>
                  </a:cubicBezTo>
                  <a:cubicBezTo>
                    <a:pt x="25589" y="24475"/>
                    <a:pt x="25589" y="24411"/>
                    <a:pt x="25557" y="24411"/>
                  </a:cubicBezTo>
                  <a:cubicBezTo>
                    <a:pt x="25336" y="24633"/>
                    <a:pt x="25051" y="24823"/>
                    <a:pt x="24766" y="24981"/>
                  </a:cubicBezTo>
                  <a:cubicBezTo>
                    <a:pt x="24576" y="24760"/>
                    <a:pt x="24322" y="24506"/>
                    <a:pt x="24101" y="24285"/>
                  </a:cubicBezTo>
                  <a:cubicBezTo>
                    <a:pt x="24354" y="24221"/>
                    <a:pt x="24291" y="23873"/>
                    <a:pt x="24069" y="23873"/>
                  </a:cubicBezTo>
                  <a:cubicBezTo>
                    <a:pt x="23499" y="23905"/>
                    <a:pt x="22960" y="24285"/>
                    <a:pt x="22802" y="24791"/>
                  </a:cubicBezTo>
                  <a:cubicBezTo>
                    <a:pt x="22802" y="24823"/>
                    <a:pt x="22802" y="24855"/>
                    <a:pt x="22834" y="24886"/>
                  </a:cubicBezTo>
                  <a:lnTo>
                    <a:pt x="22802" y="24886"/>
                  </a:lnTo>
                  <a:cubicBezTo>
                    <a:pt x="22802" y="24947"/>
                    <a:pt x="22828" y="24969"/>
                    <a:pt x="22854" y="24969"/>
                  </a:cubicBezTo>
                  <a:cubicBezTo>
                    <a:pt x="22870" y="24969"/>
                    <a:pt x="22885" y="24961"/>
                    <a:pt x="22897" y="24950"/>
                  </a:cubicBezTo>
                  <a:cubicBezTo>
                    <a:pt x="22929" y="24918"/>
                    <a:pt x="22945" y="24918"/>
                    <a:pt x="22956" y="24918"/>
                  </a:cubicBezTo>
                  <a:cubicBezTo>
                    <a:pt x="22968" y="24918"/>
                    <a:pt x="22976" y="24918"/>
                    <a:pt x="22992" y="24886"/>
                  </a:cubicBezTo>
                  <a:lnTo>
                    <a:pt x="23119" y="24791"/>
                  </a:lnTo>
                  <a:lnTo>
                    <a:pt x="23182" y="24696"/>
                  </a:lnTo>
                  <a:lnTo>
                    <a:pt x="23182" y="24728"/>
                  </a:lnTo>
                  <a:cubicBezTo>
                    <a:pt x="23467" y="24981"/>
                    <a:pt x="23657" y="25203"/>
                    <a:pt x="23815" y="25520"/>
                  </a:cubicBezTo>
                  <a:cubicBezTo>
                    <a:pt x="23815" y="25583"/>
                    <a:pt x="23784" y="25583"/>
                    <a:pt x="23784" y="25615"/>
                  </a:cubicBezTo>
                  <a:lnTo>
                    <a:pt x="23784" y="25647"/>
                  </a:lnTo>
                  <a:cubicBezTo>
                    <a:pt x="23752" y="25583"/>
                    <a:pt x="23752" y="25520"/>
                    <a:pt x="23689" y="25456"/>
                  </a:cubicBezTo>
                  <a:cubicBezTo>
                    <a:pt x="23087" y="25678"/>
                    <a:pt x="22390" y="25837"/>
                    <a:pt x="21725" y="25932"/>
                  </a:cubicBezTo>
                  <a:cubicBezTo>
                    <a:pt x="21757" y="25773"/>
                    <a:pt x="21852" y="25647"/>
                    <a:pt x="21884" y="25488"/>
                  </a:cubicBezTo>
                  <a:cubicBezTo>
                    <a:pt x="22074" y="25488"/>
                    <a:pt x="22169" y="25266"/>
                    <a:pt x="22010" y="25171"/>
                  </a:cubicBezTo>
                  <a:cubicBezTo>
                    <a:pt x="21686" y="25009"/>
                    <a:pt x="21329" y="24922"/>
                    <a:pt x="20972" y="24922"/>
                  </a:cubicBezTo>
                  <a:cubicBezTo>
                    <a:pt x="20632" y="24922"/>
                    <a:pt x="20293" y="25001"/>
                    <a:pt x="19984" y="25171"/>
                  </a:cubicBezTo>
                  <a:cubicBezTo>
                    <a:pt x="19866" y="25259"/>
                    <a:pt x="19939" y="25428"/>
                    <a:pt x="20050" y="25428"/>
                  </a:cubicBezTo>
                  <a:cubicBezTo>
                    <a:pt x="20060" y="25428"/>
                    <a:pt x="20069" y="25427"/>
                    <a:pt x="20079" y="25425"/>
                  </a:cubicBezTo>
                  <a:cubicBezTo>
                    <a:pt x="20142" y="25361"/>
                    <a:pt x="20237" y="25361"/>
                    <a:pt x="20300" y="25330"/>
                  </a:cubicBezTo>
                  <a:lnTo>
                    <a:pt x="20300" y="25330"/>
                  </a:lnTo>
                  <a:cubicBezTo>
                    <a:pt x="20269" y="25520"/>
                    <a:pt x="20174" y="25742"/>
                    <a:pt x="20142" y="25963"/>
                  </a:cubicBezTo>
                  <a:cubicBezTo>
                    <a:pt x="19572" y="25932"/>
                    <a:pt x="19065" y="25837"/>
                    <a:pt x="18558" y="25678"/>
                  </a:cubicBezTo>
                  <a:cubicBezTo>
                    <a:pt x="19065" y="24823"/>
                    <a:pt x="19667" y="24031"/>
                    <a:pt x="20459" y="23398"/>
                  </a:cubicBezTo>
                  <a:cubicBezTo>
                    <a:pt x="20498" y="23408"/>
                    <a:pt x="20537" y="23415"/>
                    <a:pt x="20573" y="23415"/>
                  </a:cubicBezTo>
                  <a:cubicBezTo>
                    <a:pt x="20654" y="23415"/>
                    <a:pt x="20722" y="23381"/>
                    <a:pt x="20744" y="23271"/>
                  </a:cubicBezTo>
                  <a:cubicBezTo>
                    <a:pt x="20870" y="22733"/>
                    <a:pt x="20459" y="22005"/>
                    <a:pt x="19920" y="21846"/>
                  </a:cubicBezTo>
                  <a:cubicBezTo>
                    <a:pt x="19907" y="21843"/>
                    <a:pt x="19893" y="21841"/>
                    <a:pt x="19880" y="21841"/>
                  </a:cubicBezTo>
                  <a:cubicBezTo>
                    <a:pt x="19768" y="21841"/>
                    <a:pt x="19670" y="21951"/>
                    <a:pt x="19699" y="22036"/>
                  </a:cubicBezTo>
                  <a:cubicBezTo>
                    <a:pt x="18527" y="22701"/>
                    <a:pt x="17862" y="23746"/>
                    <a:pt x="17260" y="24886"/>
                  </a:cubicBezTo>
                  <a:cubicBezTo>
                    <a:pt x="15993" y="23905"/>
                    <a:pt x="15075" y="22511"/>
                    <a:pt x="14758" y="20991"/>
                  </a:cubicBezTo>
                  <a:cubicBezTo>
                    <a:pt x="14905" y="20976"/>
                    <a:pt x="15054" y="20970"/>
                    <a:pt x="15205" y="20970"/>
                  </a:cubicBezTo>
                  <a:cubicBezTo>
                    <a:pt x="15702" y="20970"/>
                    <a:pt x="16218" y="21038"/>
                    <a:pt x="16753" y="21086"/>
                  </a:cubicBezTo>
                  <a:cubicBezTo>
                    <a:pt x="16753" y="21150"/>
                    <a:pt x="16690" y="21181"/>
                    <a:pt x="16690" y="21213"/>
                  </a:cubicBezTo>
                  <a:cubicBezTo>
                    <a:pt x="16613" y="21341"/>
                    <a:pt x="16723" y="21532"/>
                    <a:pt x="16869" y="21532"/>
                  </a:cubicBezTo>
                  <a:cubicBezTo>
                    <a:pt x="16903" y="21532"/>
                    <a:pt x="16939" y="21522"/>
                    <a:pt x="16975" y="21498"/>
                  </a:cubicBezTo>
                  <a:cubicBezTo>
                    <a:pt x="17070" y="21466"/>
                    <a:pt x="17102" y="21403"/>
                    <a:pt x="17165" y="21371"/>
                  </a:cubicBezTo>
                  <a:cubicBezTo>
                    <a:pt x="17292" y="21340"/>
                    <a:pt x="17292" y="21213"/>
                    <a:pt x="17260" y="21150"/>
                  </a:cubicBezTo>
                  <a:cubicBezTo>
                    <a:pt x="17323" y="21086"/>
                    <a:pt x="17418" y="20928"/>
                    <a:pt x="17292" y="20865"/>
                  </a:cubicBezTo>
                  <a:cubicBezTo>
                    <a:pt x="17640" y="20073"/>
                    <a:pt x="17798" y="19249"/>
                    <a:pt x="17165" y="18521"/>
                  </a:cubicBezTo>
                  <a:cubicBezTo>
                    <a:pt x="17144" y="18507"/>
                    <a:pt x="17120" y="18501"/>
                    <a:pt x="17096" y="18501"/>
                  </a:cubicBezTo>
                  <a:cubicBezTo>
                    <a:pt x="17011" y="18501"/>
                    <a:pt x="16926" y="18580"/>
                    <a:pt x="16975" y="18679"/>
                  </a:cubicBezTo>
                  <a:cubicBezTo>
                    <a:pt x="17070" y="18806"/>
                    <a:pt x="17102" y="18933"/>
                    <a:pt x="17133" y="19059"/>
                  </a:cubicBezTo>
                  <a:cubicBezTo>
                    <a:pt x="16310" y="19408"/>
                    <a:pt x="15423" y="19313"/>
                    <a:pt x="14568" y="19344"/>
                  </a:cubicBezTo>
                  <a:cubicBezTo>
                    <a:pt x="14568" y="19154"/>
                    <a:pt x="14568" y="18933"/>
                    <a:pt x="14600" y="18743"/>
                  </a:cubicBezTo>
                  <a:cubicBezTo>
                    <a:pt x="14916" y="18774"/>
                    <a:pt x="15265" y="18774"/>
                    <a:pt x="15582" y="18774"/>
                  </a:cubicBezTo>
                  <a:cubicBezTo>
                    <a:pt x="15582" y="18806"/>
                    <a:pt x="15645" y="18806"/>
                    <a:pt x="15677" y="18806"/>
                  </a:cubicBezTo>
                  <a:cubicBezTo>
                    <a:pt x="15708" y="18806"/>
                    <a:pt x="15740" y="18806"/>
                    <a:pt x="15803" y="18774"/>
                  </a:cubicBezTo>
                  <a:cubicBezTo>
                    <a:pt x="15898" y="18774"/>
                    <a:pt x="16057" y="18774"/>
                    <a:pt x="16183" y="18743"/>
                  </a:cubicBezTo>
                  <a:cubicBezTo>
                    <a:pt x="16278" y="18743"/>
                    <a:pt x="16215" y="18648"/>
                    <a:pt x="16183" y="18648"/>
                  </a:cubicBezTo>
                  <a:lnTo>
                    <a:pt x="15993" y="18648"/>
                  </a:lnTo>
                  <a:cubicBezTo>
                    <a:pt x="16120" y="18521"/>
                    <a:pt x="16183" y="18331"/>
                    <a:pt x="16183" y="18141"/>
                  </a:cubicBezTo>
                  <a:cubicBezTo>
                    <a:pt x="16152" y="17729"/>
                    <a:pt x="15835" y="17508"/>
                    <a:pt x="15487" y="17444"/>
                  </a:cubicBezTo>
                  <a:cubicBezTo>
                    <a:pt x="15360" y="17444"/>
                    <a:pt x="15328" y="17539"/>
                    <a:pt x="15265" y="17634"/>
                  </a:cubicBezTo>
                  <a:cubicBezTo>
                    <a:pt x="15106" y="17571"/>
                    <a:pt x="15011" y="17508"/>
                    <a:pt x="14853" y="17444"/>
                  </a:cubicBezTo>
                  <a:cubicBezTo>
                    <a:pt x="14885" y="17381"/>
                    <a:pt x="14885" y="17318"/>
                    <a:pt x="14916" y="17223"/>
                  </a:cubicBezTo>
                  <a:cubicBezTo>
                    <a:pt x="15202" y="16431"/>
                    <a:pt x="15645" y="15766"/>
                    <a:pt x="16183" y="15164"/>
                  </a:cubicBezTo>
                  <a:cubicBezTo>
                    <a:pt x="16785" y="16146"/>
                    <a:pt x="17703" y="16843"/>
                    <a:pt x="18875" y="17254"/>
                  </a:cubicBezTo>
                  <a:cubicBezTo>
                    <a:pt x="18812" y="17381"/>
                    <a:pt x="18685" y="17539"/>
                    <a:pt x="18685" y="17698"/>
                  </a:cubicBezTo>
                  <a:cubicBezTo>
                    <a:pt x="18685" y="17729"/>
                    <a:pt x="18717" y="17761"/>
                    <a:pt x="18748" y="17761"/>
                  </a:cubicBezTo>
                  <a:cubicBezTo>
                    <a:pt x="18768" y="17765"/>
                    <a:pt x="18787" y="17767"/>
                    <a:pt x="18806" y="17767"/>
                  </a:cubicBezTo>
                  <a:cubicBezTo>
                    <a:pt x="19096" y="17767"/>
                    <a:pt x="19322" y="17334"/>
                    <a:pt x="19382" y="17096"/>
                  </a:cubicBezTo>
                  <a:cubicBezTo>
                    <a:pt x="19540" y="16716"/>
                    <a:pt x="19540" y="16304"/>
                    <a:pt x="19445" y="15924"/>
                  </a:cubicBezTo>
                  <a:cubicBezTo>
                    <a:pt x="19406" y="15827"/>
                    <a:pt x="19320" y="15790"/>
                    <a:pt x="19244" y="15790"/>
                  </a:cubicBezTo>
                  <a:cubicBezTo>
                    <a:pt x="19197" y="15790"/>
                    <a:pt x="19153" y="15805"/>
                    <a:pt x="19128" y="15829"/>
                  </a:cubicBezTo>
                  <a:cubicBezTo>
                    <a:pt x="18210" y="15607"/>
                    <a:pt x="17608" y="15006"/>
                    <a:pt x="17260" y="14246"/>
                  </a:cubicBezTo>
                  <a:cubicBezTo>
                    <a:pt x="18020" y="13739"/>
                    <a:pt x="18907" y="13391"/>
                    <a:pt x="19825" y="13169"/>
                  </a:cubicBezTo>
                  <a:cubicBezTo>
                    <a:pt x="19952" y="14436"/>
                    <a:pt x="20427" y="15766"/>
                    <a:pt x="20965" y="16811"/>
                  </a:cubicBezTo>
                  <a:lnTo>
                    <a:pt x="21060" y="16779"/>
                  </a:lnTo>
                  <a:cubicBezTo>
                    <a:pt x="20585" y="15006"/>
                    <a:pt x="19699" y="13264"/>
                    <a:pt x="20269" y="11396"/>
                  </a:cubicBezTo>
                  <a:cubicBezTo>
                    <a:pt x="20775" y="9622"/>
                    <a:pt x="22485" y="9115"/>
                    <a:pt x="23340" y="7627"/>
                  </a:cubicBezTo>
                  <a:cubicBezTo>
                    <a:pt x="24576" y="5568"/>
                    <a:pt x="23594" y="3162"/>
                    <a:pt x="22675" y="1103"/>
                  </a:cubicBezTo>
                  <a:close/>
                  <a:moveTo>
                    <a:pt x="25209" y="22163"/>
                  </a:moveTo>
                  <a:cubicBezTo>
                    <a:pt x="25652" y="23746"/>
                    <a:pt x="26856" y="25013"/>
                    <a:pt x="28408" y="25551"/>
                  </a:cubicBezTo>
                  <a:cubicBezTo>
                    <a:pt x="29516" y="25932"/>
                    <a:pt x="30719" y="25932"/>
                    <a:pt x="31828" y="26280"/>
                  </a:cubicBezTo>
                  <a:cubicBezTo>
                    <a:pt x="32810" y="26597"/>
                    <a:pt x="33570" y="27167"/>
                    <a:pt x="34203" y="27927"/>
                  </a:cubicBezTo>
                  <a:cubicBezTo>
                    <a:pt x="33538" y="27388"/>
                    <a:pt x="32683" y="27008"/>
                    <a:pt x="31733" y="26723"/>
                  </a:cubicBezTo>
                  <a:cubicBezTo>
                    <a:pt x="30466" y="26343"/>
                    <a:pt x="29168" y="26058"/>
                    <a:pt x="27901" y="25710"/>
                  </a:cubicBezTo>
                  <a:cubicBezTo>
                    <a:pt x="26127" y="25171"/>
                    <a:pt x="25399" y="24063"/>
                    <a:pt x="24607" y="22480"/>
                  </a:cubicBezTo>
                  <a:cubicBezTo>
                    <a:pt x="24671" y="22416"/>
                    <a:pt x="24734" y="22385"/>
                    <a:pt x="24829" y="22321"/>
                  </a:cubicBezTo>
                  <a:cubicBezTo>
                    <a:pt x="24924" y="22258"/>
                    <a:pt x="25082" y="22226"/>
                    <a:pt x="25209" y="22163"/>
                  </a:cubicBezTo>
                  <a:close/>
                  <a:moveTo>
                    <a:pt x="19699" y="22226"/>
                  </a:moveTo>
                  <a:cubicBezTo>
                    <a:pt x="19857" y="22321"/>
                    <a:pt x="19984" y="22448"/>
                    <a:pt x="20110" y="22606"/>
                  </a:cubicBezTo>
                  <a:cubicBezTo>
                    <a:pt x="20237" y="22796"/>
                    <a:pt x="20269" y="22955"/>
                    <a:pt x="20269" y="23176"/>
                  </a:cubicBezTo>
                  <a:cubicBezTo>
                    <a:pt x="18242" y="24791"/>
                    <a:pt x="17577" y="27357"/>
                    <a:pt x="16120" y="29447"/>
                  </a:cubicBezTo>
                  <a:cubicBezTo>
                    <a:pt x="15043" y="30999"/>
                    <a:pt x="13681" y="31537"/>
                    <a:pt x="11940" y="32075"/>
                  </a:cubicBezTo>
                  <a:cubicBezTo>
                    <a:pt x="10926" y="32329"/>
                    <a:pt x="9976" y="32709"/>
                    <a:pt x="9311" y="33532"/>
                  </a:cubicBezTo>
                  <a:cubicBezTo>
                    <a:pt x="9944" y="31695"/>
                    <a:pt x="11781" y="31189"/>
                    <a:pt x="13365" y="30397"/>
                  </a:cubicBezTo>
                  <a:cubicBezTo>
                    <a:pt x="14378" y="29922"/>
                    <a:pt x="15106" y="29257"/>
                    <a:pt x="15708" y="28370"/>
                  </a:cubicBezTo>
                  <a:cubicBezTo>
                    <a:pt x="16342" y="27388"/>
                    <a:pt x="16817" y="26280"/>
                    <a:pt x="17323" y="25266"/>
                  </a:cubicBezTo>
                  <a:lnTo>
                    <a:pt x="17450" y="25140"/>
                  </a:lnTo>
                  <a:cubicBezTo>
                    <a:pt x="17450" y="25108"/>
                    <a:pt x="17418" y="25108"/>
                    <a:pt x="17418" y="25108"/>
                  </a:cubicBezTo>
                  <a:cubicBezTo>
                    <a:pt x="17957" y="24000"/>
                    <a:pt x="18653" y="22955"/>
                    <a:pt x="19699" y="22226"/>
                  </a:cubicBezTo>
                  <a:close/>
                  <a:moveTo>
                    <a:pt x="23815" y="24316"/>
                  </a:moveTo>
                  <a:cubicBezTo>
                    <a:pt x="24417" y="24950"/>
                    <a:pt x="25019" y="25647"/>
                    <a:pt x="25209" y="26533"/>
                  </a:cubicBezTo>
                  <a:cubicBezTo>
                    <a:pt x="25399" y="27325"/>
                    <a:pt x="25272" y="28117"/>
                    <a:pt x="25209" y="28908"/>
                  </a:cubicBezTo>
                  <a:cubicBezTo>
                    <a:pt x="25082" y="30207"/>
                    <a:pt x="24987" y="31442"/>
                    <a:pt x="25557" y="32677"/>
                  </a:cubicBezTo>
                  <a:cubicBezTo>
                    <a:pt x="26634" y="34767"/>
                    <a:pt x="28756" y="35717"/>
                    <a:pt x="30909" y="36414"/>
                  </a:cubicBezTo>
                  <a:cubicBezTo>
                    <a:pt x="27774" y="35939"/>
                    <a:pt x="24544" y="34767"/>
                    <a:pt x="24386" y="31094"/>
                  </a:cubicBezTo>
                  <a:cubicBezTo>
                    <a:pt x="24291" y="29130"/>
                    <a:pt x="25272" y="25932"/>
                    <a:pt x="23214" y="24665"/>
                  </a:cubicBezTo>
                  <a:lnTo>
                    <a:pt x="23182" y="24665"/>
                  </a:lnTo>
                  <a:lnTo>
                    <a:pt x="23309" y="24538"/>
                  </a:lnTo>
                  <a:cubicBezTo>
                    <a:pt x="23467" y="24443"/>
                    <a:pt x="23625" y="24348"/>
                    <a:pt x="23815" y="24316"/>
                  </a:cubicBezTo>
                  <a:close/>
                  <a:moveTo>
                    <a:pt x="22127" y="1"/>
                  </a:moveTo>
                  <a:cubicBezTo>
                    <a:pt x="22085" y="1"/>
                    <a:pt x="22042" y="34"/>
                    <a:pt x="22042" y="90"/>
                  </a:cubicBezTo>
                  <a:cubicBezTo>
                    <a:pt x="22010" y="121"/>
                    <a:pt x="21947" y="153"/>
                    <a:pt x="22010" y="216"/>
                  </a:cubicBezTo>
                  <a:cubicBezTo>
                    <a:pt x="22042" y="280"/>
                    <a:pt x="22105" y="311"/>
                    <a:pt x="22169" y="406"/>
                  </a:cubicBezTo>
                  <a:cubicBezTo>
                    <a:pt x="22802" y="1990"/>
                    <a:pt x="23625" y="3573"/>
                    <a:pt x="23657" y="5315"/>
                  </a:cubicBezTo>
                  <a:cubicBezTo>
                    <a:pt x="23657" y="6392"/>
                    <a:pt x="23372" y="7405"/>
                    <a:pt x="22675" y="8197"/>
                  </a:cubicBezTo>
                  <a:cubicBezTo>
                    <a:pt x="22105" y="8799"/>
                    <a:pt x="21409" y="9242"/>
                    <a:pt x="20839" y="9812"/>
                  </a:cubicBezTo>
                  <a:cubicBezTo>
                    <a:pt x="20015" y="10699"/>
                    <a:pt x="19730" y="11807"/>
                    <a:pt x="19730" y="12916"/>
                  </a:cubicBezTo>
                  <a:cubicBezTo>
                    <a:pt x="18780" y="13106"/>
                    <a:pt x="17893" y="13454"/>
                    <a:pt x="17038" y="14024"/>
                  </a:cubicBezTo>
                  <a:cubicBezTo>
                    <a:pt x="16627" y="12884"/>
                    <a:pt x="16532" y="11491"/>
                    <a:pt x="16373" y="10350"/>
                  </a:cubicBezTo>
                  <a:cubicBezTo>
                    <a:pt x="16183" y="8957"/>
                    <a:pt x="15740" y="7722"/>
                    <a:pt x="14726" y="6740"/>
                  </a:cubicBezTo>
                  <a:cubicBezTo>
                    <a:pt x="13681" y="5790"/>
                    <a:pt x="12446" y="5347"/>
                    <a:pt x="11085" y="5188"/>
                  </a:cubicBezTo>
                  <a:cubicBezTo>
                    <a:pt x="8963" y="4967"/>
                    <a:pt x="6112" y="5062"/>
                    <a:pt x="5321" y="2592"/>
                  </a:cubicBezTo>
                  <a:cubicBezTo>
                    <a:pt x="5307" y="2536"/>
                    <a:pt x="5263" y="2511"/>
                    <a:pt x="5220" y="2511"/>
                  </a:cubicBezTo>
                  <a:cubicBezTo>
                    <a:pt x="5165" y="2511"/>
                    <a:pt x="5113" y="2552"/>
                    <a:pt x="5131" y="2623"/>
                  </a:cubicBezTo>
                  <a:cubicBezTo>
                    <a:pt x="5479" y="4017"/>
                    <a:pt x="6746" y="4808"/>
                    <a:pt x="8108" y="5125"/>
                  </a:cubicBezTo>
                  <a:cubicBezTo>
                    <a:pt x="10324" y="5663"/>
                    <a:pt x="12700" y="5157"/>
                    <a:pt x="14505" y="6930"/>
                  </a:cubicBezTo>
                  <a:cubicBezTo>
                    <a:pt x="16342" y="8704"/>
                    <a:pt x="15867" y="11079"/>
                    <a:pt x="16468" y="13359"/>
                  </a:cubicBezTo>
                  <a:cubicBezTo>
                    <a:pt x="16817" y="14689"/>
                    <a:pt x="17608" y="15924"/>
                    <a:pt x="19002" y="16273"/>
                  </a:cubicBezTo>
                  <a:cubicBezTo>
                    <a:pt x="19065" y="16558"/>
                    <a:pt x="19065" y="16843"/>
                    <a:pt x="18938" y="17096"/>
                  </a:cubicBezTo>
                  <a:cubicBezTo>
                    <a:pt x="18938" y="17159"/>
                    <a:pt x="18938" y="17191"/>
                    <a:pt x="18907" y="17223"/>
                  </a:cubicBezTo>
                  <a:cubicBezTo>
                    <a:pt x="16563" y="16209"/>
                    <a:pt x="15772" y="14467"/>
                    <a:pt x="15423" y="12029"/>
                  </a:cubicBezTo>
                  <a:cubicBezTo>
                    <a:pt x="15233" y="10572"/>
                    <a:pt x="15043" y="8989"/>
                    <a:pt x="14125" y="7754"/>
                  </a:cubicBezTo>
                  <a:cubicBezTo>
                    <a:pt x="13238" y="6582"/>
                    <a:pt x="11876" y="6233"/>
                    <a:pt x="10451" y="6075"/>
                  </a:cubicBezTo>
                  <a:cubicBezTo>
                    <a:pt x="7981" y="5790"/>
                    <a:pt x="5796" y="5347"/>
                    <a:pt x="5099" y="2655"/>
                  </a:cubicBezTo>
                  <a:lnTo>
                    <a:pt x="5099" y="2623"/>
                  </a:lnTo>
                  <a:cubicBezTo>
                    <a:pt x="5087" y="2588"/>
                    <a:pt x="5063" y="2575"/>
                    <a:pt x="5037" y="2575"/>
                  </a:cubicBezTo>
                  <a:cubicBezTo>
                    <a:pt x="4991" y="2575"/>
                    <a:pt x="4941" y="2615"/>
                    <a:pt x="4941" y="2655"/>
                  </a:cubicBezTo>
                  <a:cubicBezTo>
                    <a:pt x="5226" y="4207"/>
                    <a:pt x="6239" y="5378"/>
                    <a:pt x="7759" y="5917"/>
                  </a:cubicBezTo>
                  <a:cubicBezTo>
                    <a:pt x="9849" y="6582"/>
                    <a:pt x="12415" y="5948"/>
                    <a:pt x="13935" y="7975"/>
                  </a:cubicBezTo>
                  <a:cubicBezTo>
                    <a:pt x="15233" y="9717"/>
                    <a:pt x="14948" y="12029"/>
                    <a:pt x="15582" y="14056"/>
                  </a:cubicBezTo>
                  <a:cubicBezTo>
                    <a:pt x="15677" y="14372"/>
                    <a:pt x="15772" y="14689"/>
                    <a:pt x="15930" y="14974"/>
                  </a:cubicBezTo>
                  <a:cubicBezTo>
                    <a:pt x="15297" y="15639"/>
                    <a:pt x="14758" y="16526"/>
                    <a:pt x="14441" y="17476"/>
                  </a:cubicBezTo>
                  <a:cubicBezTo>
                    <a:pt x="12035" y="16526"/>
                    <a:pt x="9659" y="15259"/>
                    <a:pt x="7063" y="14879"/>
                  </a:cubicBezTo>
                  <a:cubicBezTo>
                    <a:pt x="6601" y="14809"/>
                    <a:pt x="6134" y="14770"/>
                    <a:pt x="5662" y="14770"/>
                  </a:cubicBezTo>
                  <a:cubicBezTo>
                    <a:pt x="5067" y="14770"/>
                    <a:pt x="4465" y="14833"/>
                    <a:pt x="3864" y="14974"/>
                  </a:cubicBezTo>
                  <a:cubicBezTo>
                    <a:pt x="2534" y="15291"/>
                    <a:pt x="1457" y="16304"/>
                    <a:pt x="95" y="16558"/>
                  </a:cubicBezTo>
                  <a:cubicBezTo>
                    <a:pt x="32" y="16558"/>
                    <a:pt x="32" y="16621"/>
                    <a:pt x="32" y="16684"/>
                  </a:cubicBezTo>
                  <a:cubicBezTo>
                    <a:pt x="0" y="16716"/>
                    <a:pt x="0" y="16748"/>
                    <a:pt x="64" y="16779"/>
                  </a:cubicBezTo>
                  <a:cubicBezTo>
                    <a:pt x="309" y="16844"/>
                    <a:pt x="541" y="16871"/>
                    <a:pt x="765" y="16871"/>
                  </a:cubicBezTo>
                  <a:cubicBezTo>
                    <a:pt x="1638" y="16871"/>
                    <a:pt x="2380" y="16448"/>
                    <a:pt x="3262" y="16146"/>
                  </a:cubicBezTo>
                  <a:cubicBezTo>
                    <a:pt x="3928" y="15932"/>
                    <a:pt x="4609" y="15838"/>
                    <a:pt x="5289" y="15838"/>
                  </a:cubicBezTo>
                  <a:cubicBezTo>
                    <a:pt x="6323" y="15838"/>
                    <a:pt x="7355" y="16055"/>
                    <a:pt x="8329" y="16399"/>
                  </a:cubicBezTo>
                  <a:cubicBezTo>
                    <a:pt x="10229" y="17033"/>
                    <a:pt x="12130" y="18426"/>
                    <a:pt x="14156" y="18806"/>
                  </a:cubicBezTo>
                  <a:cubicBezTo>
                    <a:pt x="14125" y="19059"/>
                    <a:pt x="14125" y="19281"/>
                    <a:pt x="14125" y="19534"/>
                  </a:cubicBezTo>
                  <a:cubicBezTo>
                    <a:pt x="13935" y="19534"/>
                    <a:pt x="13681" y="19566"/>
                    <a:pt x="13491" y="19598"/>
                  </a:cubicBezTo>
                  <a:cubicBezTo>
                    <a:pt x="12383" y="19788"/>
                    <a:pt x="11401" y="20389"/>
                    <a:pt x="10483" y="21023"/>
                  </a:cubicBezTo>
                  <a:cubicBezTo>
                    <a:pt x="8490" y="22450"/>
                    <a:pt x="6658" y="24312"/>
                    <a:pt x="4226" y="24312"/>
                  </a:cubicBezTo>
                  <a:cubicBezTo>
                    <a:pt x="3798" y="24312"/>
                    <a:pt x="3352" y="24254"/>
                    <a:pt x="2882" y="24126"/>
                  </a:cubicBezTo>
                  <a:cubicBezTo>
                    <a:pt x="2867" y="24119"/>
                    <a:pt x="2852" y="24115"/>
                    <a:pt x="2840" y="24115"/>
                  </a:cubicBezTo>
                  <a:cubicBezTo>
                    <a:pt x="2750" y="24115"/>
                    <a:pt x="2740" y="24289"/>
                    <a:pt x="2851" y="24316"/>
                  </a:cubicBezTo>
                  <a:cubicBezTo>
                    <a:pt x="3009" y="24348"/>
                    <a:pt x="3104" y="24380"/>
                    <a:pt x="3231" y="24443"/>
                  </a:cubicBezTo>
                  <a:cubicBezTo>
                    <a:pt x="3875" y="24771"/>
                    <a:pt x="4527" y="24914"/>
                    <a:pt x="5174" y="24914"/>
                  </a:cubicBezTo>
                  <a:cubicBezTo>
                    <a:pt x="6402" y="24914"/>
                    <a:pt x="7610" y="24398"/>
                    <a:pt x="8709" y="23651"/>
                  </a:cubicBezTo>
                  <a:cubicBezTo>
                    <a:pt x="9818" y="22860"/>
                    <a:pt x="10831" y="22005"/>
                    <a:pt x="12130" y="21530"/>
                  </a:cubicBezTo>
                  <a:cubicBezTo>
                    <a:pt x="12826" y="21308"/>
                    <a:pt x="13555" y="21150"/>
                    <a:pt x="14283" y="21118"/>
                  </a:cubicBezTo>
                  <a:cubicBezTo>
                    <a:pt x="14631" y="22796"/>
                    <a:pt x="15518" y="24475"/>
                    <a:pt x="16943" y="25393"/>
                  </a:cubicBezTo>
                  <a:cubicBezTo>
                    <a:pt x="16500" y="26248"/>
                    <a:pt x="16088" y="27198"/>
                    <a:pt x="15582" y="27990"/>
                  </a:cubicBezTo>
                  <a:cubicBezTo>
                    <a:pt x="14568" y="29668"/>
                    <a:pt x="13080" y="30207"/>
                    <a:pt x="11433" y="31030"/>
                  </a:cubicBezTo>
                  <a:cubicBezTo>
                    <a:pt x="10293" y="31632"/>
                    <a:pt x="9279" y="32424"/>
                    <a:pt x="9026" y="33722"/>
                  </a:cubicBezTo>
                  <a:cubicBezTo>
                    <a:pt x="9026" y="33774"/>
                    <a:pt x="9068" y="33826"/>
                    <a:pt x="9101" y="33826"/>
                  </a:cubicBezTo>
                  <a:cubicBezTo>
                    <a:pt x="9108" y="33826"/>
                    <a:pt x="9115" y="33823"/>
                    <a:pt x="9121" y="33817"/>
                  </a:cubicBezTo>
                  <a:cubicBezTo>
                    <a:pt x="9121" y="33833"/>
                    <a:pt x="9137" y="33841"/>
                    <a:pt x="9157" y="33841"/>
                  </a:cubicBezTo>
                  <a:cubicBezTo>
                    <a:pt x="9176" y="33841"/>
                    <a:pt x="9200" y="33833"/>
                    <a:pt x="9216" y="33817"/>
                  </a:cubicBezTo>
                  <a:cubicBezTo>
                    <a:pt x="10229" y="32614"/>
                    <a:pt x="11813" y="32455"/>
                    <a:pt x="13238" y="31980"/>
                  </a:cubicBezTo>
                  <a:cubicBezTo>
                    <a:pt x="14346" y="31600"/>
                    <a:pt x="15233" y="30999"/>
                    <a:pt x="15993" y="30048"/>
                  </a:cubicBezTo>
                  <a:cubicBezTo>
                    <a:pt x="16943" y="28877"/>
                    <a:pt x="17513" y="27452"/>
                    <a:pt x="18242" y="26122"/>
                  </a:cubicBezTo>
                  <a:cubicBezTo>
                    <a:pt x="18780" y="26280"/>
                    <a:pt x="19350" y="26407"/>
                    <a:pt x="19952" y="26438"/>
                  </a:cubicBezTo>
                  <a:cubicBezTo>
                    <a:pt x="19572" y="28053"/>
                    <a:pt x="19318" y="29922"/>
                    <a:pt x="19889" y="31442"/>
                  </a:cubicBezTo>
                  <a:cubicBezTo>
                    <a:pt x="20807" y="33595"/>
                    <a:pt x="23815" y="35749"/>
                    <a:pt x="22074" y="38314"/>
                  </a:cubicBezTo>
                  <a:cubicBezTo>
                    <a:pt x="22051" y="38383"/>
                    <a:pt x="22110" y="38435"/>
                    <a:pt x="22157" y="38435"/>
                  </a:cubicBezTo>
                  <a:cubicBezTo>
                    <a:pt x="22175" y="38435"/>
                    <a:pt x="22192" y="38427"/>
                    <a:pt x="22200" y="38409"/>
                  </a:cubicBezTo>
                  <a:cubicBezTo>
                    <a:pt x="23340" y="36826"/>
                    <a:pt x="22485" y="35020"/>
                    <a:pt x="21472" y="33595"/>
                  </a:cubicBezTo>
                  <a:cubicBezTo>
                    <a:pt x="20617" y="32329"/>
                    <a:pt x="19825" y="31189"/>
                    <a:pt x="19825" y="29605"/>
                  </a:cubicBezTo>
                  <a:cubicBezTo>
                    <a:pt x="19825" y="28148"/>
                    <a:pt x="20205" y="26723"/>
                    <a:pt x="20332" y="25298"/>
                  </a:cubicBezTo>
                  <a:cubicBezTo>
                    <a:pt x="20512" y="25257"/>
                    <a:pt x="20685" y="25233"/>
                    <a:pt x="20858" y="25233"/>
                  </a:cubicBezTo>
                  <a:cubicBezTo>
                    <a:pt x="21081" y="25233"/>
                    <a:pt x="21303" y="25272"/>
                    <a:pt x="21535" y="25361"/>
                  </a:cubicBezTo>
                  <a:cubicBezTo>
                    <a:pt x="20744" y="27167"/>
                    <a:pt x="20364" y="29257"/>
                    <a:pt x="21092" y="31125"/>
                  </a:cubicBezTo>
                  <a:cubicBezTo>
                    <a:pt x="21440" y="32107"/>
                    <a:pt x="22169" y="32867"/>
                    <a:pt x="22675" y="33754"/>
                  </a:cubicBezTo>
                  <a:cubicBezTo>
                    <a:pt x="23530" y="35337"/>
                    <a:pt x="23340" y="37016"/>
                    <a:pt x="22232" y="38409"/>
                  </a:cubicBezTo>
                  <a:lnTo>
                    <a:pt x="22200" y="38441"/>
                  </a:lnTo>
                  <a:cubicBezTo>
                    <a:pt x="22128" y="38465"/>
                    <a:pt x="22166" y="38525"/>
                    <a:pt x="22229" y="38525"/>
                  </a:cubicBezTo>
                  <a:cubicBezTo>
                    <a:pt x="22250" y="38525"/>
                    <a:pt x="22273" y="38519"/>
                    <a:pt x="22295" y="38504"/>
                  </a:cubicBezTo>
                  <a:cubicBezTo>
                    <a:pt x="23657" y="37206"/>
                    <a:pt x="23815" y="35242"/>
                    <a:pt x="22897" y="33595"/>
                  </a:cubicBezTo>
                  <a:cubicBezTo>
                    <a:pt x="22232" y="32424"/>
                    <a:pt x="21377" y="31505"/>
                    <a:pt x="21124" y="30080"/>
                  </a:cubicBezTo>
                  <a:cubicBezTo>
                    <a:pt x="20902" y="28845"/>
                    <a:pt x="21124" y="27578"/>
                    <a:pt x="21535" y="26407"/>
                  </a:cubicBezTo>
                  <a:cubicBezTo>
                    <a:pt x="22327" y="26312"/>
                    <a:pt x="23055" y="26153"/>
                    <a:pt x="23815" y="25900"/>
                  </a:cubicBezTo>
                  <a:cubicBezTo>
                    <a:pt x="23815" y="25837"/>
                    <a:pt x="23784" y="25837"/>
                    <a:pt x="23784" y="25805"/>
                  </a:cubicBezTo>
                  <a:lnTo>
                    <a:pt x="23847" y="25805"/>
                  </a:lnTo>
                  <a:cubicBezTo>
                    <a:pt x="24417" y="27103"/>
                    <a:pt x="24101" y="28908"/>
                    <a:pt x="24069" y="30238"/>
                  </a:cubicBezTo>
                  <a:cubicBezTo>
                    <a:pt x="23974" y="31600"/>
                    <a:pt x="24132" y="32867"/>
                    <a:pt x="24924" y="33975"/>
                  </a:cubicBezTo>
                  <a:cubicBezTo>
                    <a:pt x="26507" y="36192"/>
                    <a:pt x="29484" y="36572"/>
                    <a:pt x="32018" y="36857"/>
                  </a:cubicBezTo>
                  <a:cubicBezTo>
                    <a:pt x="32176" y="36857"/>
                    <a:pt x="32176" y="36572"/>
                    <a:pt x="32018" y="36572"/>
                  </a:cubicBezTo>
                  <a:cubicBezTo>
                    <a:pt x="31923" y="36572"/>
                    <a:pt x="31828" y="36541"/>
                    <a:pt x="31733" y="36541"/>
                  </a:cubicBezTo>
                  <a:cubicBezTo>
                    <a:pt x="28693" y="35622"/>
                    <a:pt x="25051" y="34102"/>
                    <a:pt x="25241" y="30334"/>
                  </a:cubicBezTo>
                  <a:cubicBezTo>
                    <a:pt x="25272" y="29098"/>
                    <a:pt x="25684" y="27863"/>
                    <a:pt x="25431" y="26660"/>
                  </a:cubicBezTo>
                  <a:cubicBezTo>
                    <a:pt x="25336" y="26122"/>
                    <a:pt x="25114" y="25742"/>
                    <a:pt x="24892" y="25330"/>
                  </a:cubicBezTo>
                  <a:cubicBezTo>
                    <a:pt x="25209" y="25171"/>
                    <a:pt x="25494" y="24981"/>
                    <a:pt x="25747" y="24791"/>
                  </a:cubicBezTo>
                  <a:cubicBezTo>
                    <a:pt x="26349" y="25393"/>
                    <a:pt x="27141" y="25805"/>
                    <a:pt x="28217" y="26090"/>
                  </a:cubicBezTo>
                  <a:cubicBezTo>
                    <a:pt x="31068" y="26850"/>
                    <a:pt x="34266" y="27198"/>
                    <a:pt x="35501" y="30334"/>
                  </a:cubicBezTo>
                  <a:cubicBezTo>
                    <a:pt x="35514" y="30384"/>
                    <a:pt x="35552" y="30404"/>
                    <a:pt x="35591" y="30404"/>
                  </a:cubicBezTo>
                  <a:cubicBezTo>
                    <a:pt x="35650" y="30404"/>
                    <a:pt x="35710" y="30359"/>
                    <a:pt x="35691" y="30302"/>
                  </a:cubicBezTo>
                  <a:cubicBezTo>
                    <a:pt x="35533" y="29763"/>
                    <a:pt x="35343" y="29383"/>
                    <a:pt x="35058" y="28972"/>
                  </a:cubicBezTo>
                  <a:cubicBezTo>
                    <a:pt x="34266" y="27357"/>
                    <a:pt x="32905" y="26280"/>
                    <a:pt x="31131" y="25900"/>
                  </a:cubicBezTo>
                  <a:cubicBezTo>
                    <a:pt x="29928" y="25615"/>
                    <a:pt x="28598" y="25583"/>
                    <a:pt x="27489" y="24950"/>
                  </a:cubicBezTo>
                  <a:cubicBezTo>
                    <a:pt x="27046" y="24665"/>
                    <a:pt x="26634" y="24316"/>
                    <a:pt x="26286" y="23905"/>
                  </a:cubicBezTo>
                  <a:cubicBezTo>
                    <a:pt x="26286" y="23873"/>
                    <a:pt x="26317" y="23873"/>
                    <a:pt x="26317" y="23873"/>
                  </a:cubicBezTo>
                  <a:cubicBezTo>
                    <a:pt x="26349" y="23873"/>
                    <a:pt x="26349" y="23841"/>
                    <a:pt x="26349" y="23841"/>
                  </a:cubicBezTo>
                  <a:cubicBezTo>
                    <a:pt x="26365" y="23857"/>
                    <a:pt x="26397" y="23865"/>
                    <a:pt x="26432" y="23865"/>
                  </a:cubicBezTo>
                  <a:cubicBezTo>
                    <a:pt x="26468" y="23865"/>
                    <a:pt x="26507" y="23857"/>
                    <a:pt x="26539" y="23841"/>
                  </a:cubicBezTo>
                  <a:cubicBezTo>
                    <a:pt x="26634" y="23810"/>
                    <a:pt x="26697" y="23715"/>
                    <a:pt x="26792" y="23651"/>
                  </a:cubicBezTo>
                  <a:cubicBezTo>
                    <a:pt x="26919" y="23556"/>
                    <a:pt x="26982" y="23430"/>
                    <a:pt x="27077" y="23366"/>
                  </a:cubicBezTo>
                  <a:cubicBezTo>
                    <a:pt x="27464" y="23508"/>
                    <a:pt x="27892" y="23555"/>
                    <a:pt x="28328" y="23555"/>
                  </a:cubicBezTo>
                  <a:cubicBezTo>
                    <a:pt x="28964" y="23555"/>
                    <a:pt x="29617" y="23454"/>
                    <a:pt x="30181" y="23398"/>
                  </a:cubicBezTo>
                  <a:cubicBezTo>
                    <a:pt x="30705" y="23344"/>
                    <a:pt x="31232" y="23310"/>
                    <a:pt x="31748" y="23310"/>
                  </a:cubicBezTo>
                  <a:cubicBezTo>
                    <a:pt x="33983" y="23310"/>
                    <a:pt x="36028" y="23955"/>
                    <a:pt x="36800" y="26502"/>
                  </a:cubicBezTo>
                  <a:cubicBezTo>
                    <a:pt x="36812" y="26561"/>
                    <a:pt x="36850" y="26585"/>
                    <a:pt x="36890" y="26585"/>
                  </a:cubicBezTo>
                  <a:cubicBezTo>
                    <a:pt x="36957" y="26585"/>
                    <a:pt x="37029" y="26518"/>
                    <a:pt x="36990" y="26438"/>
                  </a:cubicBezTo>
                  <a:cubicBezTo>
                    <a:pt x="36673" y="25266"/>
                    <a:pt x="35976" y="24316"/>
                    <a:pt x="34995" y="23715"/>
                  </a:cubicBezTo>
                  <a:cubicBezTo>
                    <a:pt x="35026" y="23683"/>
                    <a:pt x="34995" y="23651"/>
                    <a:pt x="34963" y="23588"/>
                  </a:cubicBezTo>
                  <a:cubicBezTo>
                    <a:pt x="33950" y="22923"/>
                    <a:pt x="32841" y="22543"/>
                    <a:pt x="31669" y="22448"/>
                  </a:cubicBezTo>
                  <a:cubicBezTo>
                    <a:pt x="31566" y="22443"/>
                    <a:pt x="31464" y="22441"/>
                    <a:pt x="31361" y="22441"/>
                  </a:cubicBezTo>
                  <a:cubicBezTo>
                    <a:pt x="30528" y="22441"/>
                    <a:pt x="29715" y="22579"/>
                    <a:pt x="28911" y="22579"/>
                  </a:cubicBezTo>
                  <a:cubicBezTo>
                    <a:pt x="28478" y="22579"/>
                    <a:pt x="28047" y="22539"/>
                    <a:pt x="27616" y="22416"/>
                  </a:cubicBezTo>
                  <a:cubicBezTo>
                    <a:pt x="28059" y="21340"/>
                    <a:pt x="28217" y="20199"/>
                    <a:pt x="28091" y="19059"/>
                  </a:cubicBezTo>
                  <a:cubicBezTo>
                    <a:pt x="29484" y="18299"/>
                    <a:pt x="30846" y="17349"/>
                    <a:pt x="32271" y="17064"/>
                  </a:cubicBezTo>
                  <a:cubicBezTo>
                    <a:pt x="32733" y="16973"/>
                    <a:pt x="33172" y="16933"/>
                    <a:pt x="33595" y="16933"/>
                  </a:cubicBezTo>
                  <a:cubicBezTo>
                    <a:pt x="35234" y="16933"/>
                    <a:pt x="36639" y="17537"/>
                    <a:pt x="38225" y="18141"/>
                  </a:cubicBezTo>
                  <a:cubicBezTo>
                    <a:pt x="38737" y="18346"/>
                    <a:pt x="39282" y="18496"/>
                    <a:pt x="39803" y="18496"/>
                  </a:cubicBezTo>
                  <a:cubicBezTo>
                    <a:pt x="40409" y="18496"/>
                    <a:pt x="40980" y="18292"/>
                    <a:pt x="41423" y="17729"/>
                  </a:cubicBezTo>
                  <a:cubicBezTo>
                    <a:pt x="41503" y="17676"/>
                    <a:pt x="41427" y="17556"/>
                    <a:pt x="41363" y="17556"/>
                  </a:cubicBezTo>
                  <a:cubicBezTo>
                    <a:pt x="41351" y="17556"/>
                    <a:pt x="41339" y="17561"/>
                    <a:pt x="41328" y="17571"/>
                  </a:cubicBezTo>
                  <a:cubicBezTo>
                    <a:pt x="41328" y="17508"/>
                    <a:pt x="41233" y="17476"/>
                    <a:pt x="41107" y="17413"/>
                  </a:cubicBezTo>
                  <a:cubicBezTo>
                    <a:pt x="40875" y="17451"/>
                    <a:pt x="40647" y="17468"/>
                    <a:pt x="40422" y="17468"/>
                  </a:cubicBezTo>
                  <a:cubicBezTo>
                    <a:pt x="38017" y="17468"/>
                    <a:pt x="36026" y="15455"/>
                    <a:pt x="33571" y="15455"/>
                  </a:cubicBezTo>
                  <a:cubicBezTo>
                    <a:pt x="33414" y="15455"/>
                    <a:pt x="33255" y="15463"/>
                    <a:pt x="33095" y="15481"/>
                  </a:cubicBezTo>
                  <a:cubicBezTo>
                    <a:pt x="31064" y="15731"/>
                    <a:pt x="29434" y="16967"/>
                    <a:pt x="27718" y="17851"/>
                  </a:cubicBezTo>
                  <a:lnTo>
                    <a:pt x="27718" y="17851"/>
                  </a:lnTo>
                  <a:cubicBezTo>
                    <a:pt x="27754" y="17832"/>
                    <a:pt x="27786" y="17812"/>
                    <a:pt x="27806" y="17793"/>
                  </a:cubicBezTo>
                  <a:cubicBezTo>
                    <a:pt x="27584" y="16938"/>
                    <a:pt x="27236" y="16209"/>
                    <a:pt x="26761" y="15481"/>
                  </a:cubicBezTo>
                  <a:cubicBezTo>
                    <a:pt x="27742" y="15006"/>
                    <a:pt x="29009" y="14784"/>
                    <a:pt x="29959" y="14499"/>
                  </a:cubicBezTo>
                  <a:cubicBezTo>
                    <a:pt x="31258" y="14087"/>
                    <a:pt x="32619" y="13771"/>
                    <a:pt x="33823" y="13201"/>
                  </a:cubicBezTo>
                  <a:cubicBezTo>
                    <a:pt x="35723" y="12282"/>
                    <a:pt x="37402" y="10287"/>
                    <a:pt x="36578" y="8070"/>
                  </a:cubicBezTo>
                  <a:cubicBezTo>
                    <a:pt x="36545" y="7987"/>
                    <a:pt x="36476" y="7947"/>
                    <a:pt x="36414" y="7947"/>
                  </a:cubicBezTo>
                  <a:cubicBezTo>
                    <a:pt x="36358" y="7947"/>
                    <a:pt x="36308" y="7979"/>
                    <a:pt x="36293" y="8039"/>
                  </a:cubicBezTo>
                  <a:cubicBezTo>
                    <a:pt x="36265" y="8001"/>
                    <a:pt x="36232" y="7986"/>
                    <a:pt x="36200" y="7986"/>
                  </a:cubicBezTo>
                  <a:cubicBezTo>
                    <a:pt x="36124" y="7986"/>
                    <a:pt x="36058" y="8076"/>
                    <a:pt x="36103" y="8165"/>
                  </a:cubicBezTo>
                  <a:cubicBezTo>
                    <a:pt x="36356" y="8799"/>
                    <a:pt x="35976" y="9749"/>
                    <a:pt x="35533" y="10192"/>
                  </a:cubicBezTo>
                  <a:cubicBezTo>
                    <a:pt x="35216" y="10540"/>
                    <a:pt x="34836" y="10825"/>
                    <a:pt x="34425" y="11079"/>
                  </a:cubicBezTo>
                  <a:cubicBezTo>
                    <a:pt x="33918" y="11491"/>
                    <a:pt x="33348" y="11839"/>
                    <a:pt x="32778" y="12156"/>
                  </a:cubicBezTo>
                  <a:cubicBezTo>
                    <a:pt x="31353" y="12884"/>
                    <a:pt x="29864" y="13074"/>
                    <a:pt x="28344" y="13391"/>
                  </a:cubicBezTo>
                  <a:cubicBezTo>
                    <a:pt x="27426" y="13581"/>
                    <a:pt x="26507" y="13897"/>
                    <a:pt x="25747" y="14404"/>
                  </a:cubicBezTo>
                  <a:cubicBezTo>
                    <a:pt x="25652" y="14309"/>
                    <a:pt x="25526" y="14182"/>
                    <a:pt x="25399" y="14087"/>
                  </a:cubicBezTo>
                  <a:cubicBezTo>
                    <a:pt x="26222" y="13201"/>
                    <a:pt x="26919" y="12092"/>
                    <a:pt x="27331" y="10920"/>
                  </a:cubicBezTo>
                  <a:cubicBezTo>
                    <a:pt x="28122" y="8862"/>
                    <a:pt x="27552" y="5378"/>
                    <a:pt x="29928" y="4492"/>
                  </a:cubicBezTo>
                  <a:cubicBezTo>
                    <a:pt x="29991" y="4492"/>
                    <a:pt x="29991" y="4397"/>
                    <a:pt x="29959" y="4365"/>
                  </a:cubicBezTo>
                  <a:cubicBezTo>
                    <a:pt x="30015" y="4337"/>
                    <a:pt x="29997" y="4164"/>
                    <a:pt x="29907" y="4164"/>
                  </a:cubicBezTo>
                  <a:cubicBezTo>
                    <a:pt x="29894" y="4164"/>
                    <a:pt x="29880" y="4167"/>
                    <a:pt x="29864" y="4175"/>
                  </a:cubicBezTo>
                  <a:cubicBezTo>
                    <a:pt x="28249" y="4555"/>
                    <a:pt x="26919" y="5853"/>
                    <a:pt x="26507" y="7500"/>
                  </a:cubicBezTo>
                  <a:cubicBezTo>
                    <a:pt x="26159" y="8799"/>
                    <a:pt x="26444" y="10097"/>
                    <a:pt x="25747" y="11332"/>
                  </a:cubicBezTo>
                  <a:cubicBezTo>
                    <a:pt x="25367" y="12092"/>
                    <a:pt x="24861" y="12757"/>
                    <a:pt x="24322" y="13454"/>
                  </a:cubicBezTo>
                  <a:cubicBezTo>
                    <a:pt x="24291" y="13422"/>
                    <a:pt x="24259" y="13391"/>
                    <a:pt x="24227" y="13391"/>
                  </a:cubicBezTo>
                  <a:cubicBezTo>
                    <a:pt x="23372" y="12947"/>
                    <a:pt x="22485" y="12757"/>
                    <a:pt x="21535" y="12726"/>
                  </a:cubicBezTo>
                  <a:cubicBezTo>
                    <a:pt x="21599" y="12599"/>
                    <a:pt x="21694" y="12441"/>
                    <a:pt x="21789" y="12314"/>
                  </a:cubicBezTo>
                  <a:cubicBezTo>
                    <a:pt x="22169" y="11934"/>
                    <a:pt x="22549" y="11522"/>
                    <a:pt x="22865" y="11079"/>
                  </a:cubicBezTo>
                  <a:cubicBezTo>
                    <a:pt x="23657" y="9970"/>
                    <a:pt x="24227" y="8640"/>
                    <a:pt x="24417" y="7279"/>
                  </a:cubicBezTo>
                  <a:cubicBezTo>
                    <a:pt x="24797" y="4808"/>
                    <a:pt x="24006" y="2180"/>
                    <a:pt x="22327" y="311"/>
                  </a:cubicBezTo>
                  <a:cubicBezTo>
                    <a:pt x="22264" y="248"/>
                    <a:pt x="22232" y="121"/>
                    <a:pt x="22200" y="58"/>
                  </a:cubicBezTo>
                  <a:cubicBezTo>
                    <a:pt x="22187" y="18"/>
                    <a:pt x="22157" y="1"/>
                    <a:pt x="22127" y="1"/>
                  </a:cubicBezTo>
                  <a:close/>
                </a:path>
              </a:pathLst>
            </a:custGeom>
            <a:solidFill>
              <a:srgbClr val="565555"/>
            </a:solidFill>
            <a:ln w="95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1"/>
            <p:cNvSpPr/>
            <p:nvPr/>
          </p:nvSpPr>
          <p:spPr>
            <a:xfrm>
              <a:off x="5737275" y="1029322"/>
              <a:ext cx="550115" cy="125137"/>
            </a:xfrm>
            <a:custGeom>
              <a:avLst/>
              <a:gdLst/>
              <a:ahLst/>
              <a:cxnLst/>
              <a:rect l="l" t="t" r="r" b="b"/>
              <a:pathLst>
                <a:path w="17514" h="3984" extrusionOk="0">
                  <a:moveTo>
                    <a:pt x="9904" y="1"/>
                  </a:moveTo>
                  <a:cubicBezTo>
                    <a:pt x="9587" y="1"/>
                    <a:pt x="9263" y="35"/>
                    <a:pt x="8931" y="113"/>
                  </a:cubicBezTo>
                  <a:cubicBezTo>
                    <a:pt x="6215" y="720"/>
                    <a:pt x="3920" y="3357"/>
                    <a:pt x="1109" y="3357"/>
                  </a:cubicBezTo>
                  <a:cubicBezTo>
                    <a:pt x="840" y="3357"/>
                    <a:pt x="565" y="3333"/>
                    <a:pt x="285" y="3280"/>
                  </a:cubicBezTo>
                  <a:cubicBezTo>
                    <a:pt x="222" y="3375"/>
                    <a:pt x="95" y="3502"/>
                    <a:pt x="32" y="3660"/>
                  </a:cubicBezTo>
                  <a:cubicBezTo>
                    <a:pt x="0" y="3723"/>
                    <a:pt x="0" y="3787"/>
                    <a:pt x="0" y="3818"/>
                  </a:cubicBezTo>
                  <a:cubicBezTo>
                    <a:pt x="405" y="3932"/>
                    <a:pt x="798" y="3983"/>
                    <a:pt x="1183" y="3983"/>
                  </a:cubicBezTo>
                  <a:cubicBezTo>
                    <a:pt x="3892" y="3983"/>
                    <a:pt x="6141" y="1467"/>
                    <a:pt x="8804" y="968"/>
                  </a:cubicBezTo>
                  <a:cubicBezTo>
                    <a:pt x="9260" y="882"/>
                    <a:pt x="9730" y="839"/>
                    <a:pt x="10205" y="839"/>
                  </a:cubicBezTo>
                  <a:cubicBezTo>
                    <a:pt x="10952" y="839"/>
                    <a:pt x="11711" y="945"/>
                    <a:pt x="12446" y="1158"/>
                  </a:cubicBezTo>
                  <a:cubicBezTo>
                    <a:pt x="13522" y="1479"/>
                    <a:pt x="14928" y="2427"/>
                    <a:pt x="16175" y="2427"/>
                  </a:cubicBezTo>
                  <a:cubicBezTo>
                    <a:pt x="16654" y="2427"/>
                    <a:pt x="17109" y="2287"/>
                    <a:pt x="17513" y="1918"/>
                  </a:cubicBezTo>
                  <a:lnTo>
                    <a:pt x="17513" y="1918"/>
                  </a:lnTo>
                  <a:cubicBezTo>
                    <a:pt x="17261" y="1962"/>
                    <a:pt x="17013" y="1982"/>
                    <a:pt x="16769" y="1982"/>
                  </a:cubicBezTo>
                  <a:cubicBezTo>
                    <a:pt x="14339" y="1982"/>
                    <a:pt x="12310" y="1"/>
                    <a:pt x="9904" y="1"/>
                  </a:cubicBezTo>
                  <a:close/>
                </a:path>
              </a:pathLst>
            </a:custGeom>
            <a:solidFill>
              <a:srgbClr val="FFF8CD"/>
            </a:solidFill>
            <a:ln w="95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1"/>
            <p:cNvSpPr/>
            <p:nvPr/>
          </p:nvSpPr>
          <p:spPr>
            <a:xfrm>
              <a:off x="5765104" y="810048"/>
              <a:ext cx="397933" cy="244715"/>
            </a:xfrm>
            <a:custGeom>
              <a:avLst/>
              <a:gdLst/>
              <a:ahLst/>
              <a:cxnLst/>
              <a:rect l="l" t="t" r="r" b="b"/>
              <a:pathLst>
                <a:path w="12669" h="7791" extrusionOk="0">
                  <a:moveTo>
                    <a:pt x="12035" y="0"/>
                  </a:moveTo>
                  <a:cubicBezTo>
                    <a:pt x="12035" y="1615"/>
                    <a:pt x="9660" y="2946"/>
                    <a:pt x="8425" y="3579"/>
                  </a:cubicBezTo>
                  <a:cubicBezTo>
                    <a:pt x="5765" y="5004"/>
                    <a:pt x="1426" y="4276"/>
                    <a:pt x="1" y="7474"/>
                  </a:cubicBezTo>
                  <a:cubicBezTo>
                    <a:pt x="191" y="7633"/>
                    <a:pt x="476" y="7759"/>
                    <a:pt x="729" y="7791"/>
                  </a:cubicBezTo>
                  <a:cubicBezTo>
                    <a:pt x="1394" y="6017"/>
                    <a:pt x="4308" y="5732"/>
                    <a:pt x="5860" y="5257"/>
                  </a:cubicBezTo>
                  <a:cubicBezTo>
                    <a:pt x="8298" y="4561"/>
                    <a:pt x="12669" y="3262"/>
                    <a:pt x="12035" y="0"/>
                  </a:cubicBezTo>
                  <a:close/>
                </a:path>
              </a:pathLst>
            </a:custGeom>
            <a:solidFill>
              <a:srgbClr val="FFF8CD"/>
            </a:solidFill>
            <a:ln w="95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1"/>
            <p:cNvSpPr/>
            <p:nvPr/>
          </p:nvSpPr>
          <p:spPr>
            <a:xfrm>
              <a:off x="5769093" y="1230817"/>
              <a:ext cx="299432" cy="180074"/>
            </a:xfrm>
            <a:custGeom>
              <a:avLst/>
              <a:gdLst/>
              <a:ahLst/>
              <a:cxnLst/>
              <a:rect l="l" t="t" r="r" b="b"/>
              <a:pathLst>
                <a:path w="9533" h="5733" extrusionOk="0">
                  <a:moveTo>
                    <a:pt x="571" y="0"/>
                  </a:moveTo>
                  <a:cubicBezTo>
                    <a:pt x="412" y="32"/>
                    <a:pt x="317" y="64"/>
                    <a:pt x="191" y="159"/>
                  </a:cubicBezTo>
                  <a:cubicBezTo>
                    <a:pt x="96" y="190"/>
                    <a:pt x="64" y="254"/>
                    <a:pt x="1" y="317"/>
                  </a:cubicBezTo>
                  <a:cubicBezTo>
                    <a:pt x="792" y="1900"/>
                    <a:pt x="1489" y="3009"/>
                    <a:pt x="3262" y="3516"/>
                  </a:cubicBezTo>
                  <a:cubicBezTo>
                    <a:pt x="4529" y="3864"/>
                    <a:pt x="5859" y="4149"/>
                    <a:pt x="7126" y="4529"/>
                  </a:cubicBezTo>
                  <a:cubicBezTo>
                    <a:pt x="8013" y="4814"/>
                    <a:pt x="8836" y="5162"/>
                    <a:pt x="9533" y="5732"/>
                  </a:cubicBezTo>
                  <a:cubicBezTo>
                    <a:pt x="8900" y="4972"/>
                    <a:pt x="8108" y="4434"/>
                    <a:pt x="7158" y="4117"/>
                  </a:cubicBezTo>
                  <a:cubicBezTo>
                    <a:pt x="6049" y="3706"/>
                    <a:pt x="4846" y="3706"/>
                    <a:pt x="3769" y="3357"/>
                  </a:cubicBezTo>
                  <a:cubicBezTo>
                    <a:pt x="2249" y="2787"/>
                    <a:pt x="1014" y="1584"/>
                    <a:pt x="571" y="0"/>
                  </a:cubicBezTo>
                  <a:close/>
                </a:path>
              </a:pathLst>
            </a:custGeom>
            <a:solidFill>
              <a:srgbClr val="FFF8CD"/>
            </a:solidFill>
            <a:ln w="95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1"/>
            <p:cNvSpPr/>
            <p:nvPr/>
          </p:nvSpPr>
          <p:spPr>
            <a:xfrm>
              <a:off x="5825788" y="1231791"/>
              <a:ext cx="221849" cy="34237"/>
            </a:xfrm>
            <a:custGeom>
              <a:avLst/>
              <a:gdLst/>
              <a:ahLst/>
              <a:cxnLst/>
              <a:rect l="l" t="t" r="r" b="b"/>
              <a:pathLst>
                <a:path w="7063" h="1090" extrusionOk="0">
                  <a:moveTo>
                    <a:pt x="412" y="1"/>
                  </a:moveTo>
                  <a:lnTo>
                    <a:pt x="254" y="159"/>
                  </a:lnTo>
                  <a:cubicBezTo>
                    <a:pt x="159" y="223"/>
                    <a:pt x="96" y="349"/>
                    <a:pt x="32" y="444"/>
                  </a:cubicBezTo>
                  <a:cubicBezTo>
                    <a:pt x="1" y="444"/>
                    <a:pt x="1" y="476"/>
                    <a:pt x="1" y="476"/>
                  </a:cubicBezTo>
                  <a:cubicBezTo>
                    <a:pt x="531" y="958"/>
                    <a:pt x="1250" y="1090"/>
                    <a:pt x="1990" y="1090"/>
                  </a:cubicBezTo>
                  <a:cubicBezTo>
                    <a:pt x="2708" y="1090"/>
                    <a:pt x="3446" y="966"/>
                    <a:pt x="4054" y="919"/>
                  </a:cubicBezTo>
                  <a:cubicBezTo>
                    <a:pt x="4675" y="839"/>
                    <a:pt x="5309" y="759"/>
                    <a:pt x="5947" y="759"/>
                  </a:cubicBezTo>
                  <a:cubicBezTo>
                    <a:pt x="6318" y="759"/>
                    <a:pt x="6690" y="786"/>
                    <a:pt x="7063" y="856"/>
                  </a:cubicBezTo>
                  <a:cubicBezTo>
                    <a:pt x="6240" y="589"/>
                    <a:pt x="5432" y="494"/>
                    <a:pt x="4575" y="494"/>
                  </a:cubicBezTo>
                  <a:cubicBezTo>
                    <a:pt x="4211" y="494"/>
                    <a:pt x="3839" y="511"/>
                    <a:pt x="3453" y="539"/>
                  </a:cubicBezTo>
                  <a:cubicBezTo>
                    <a:pt x="3120" y="568"/>
                    <a:pt x="2793" y="591"/>
                    <a:pt x="2475" y="591"/>
                  </a:cubicBezTo>
                  <a:cubicBezTo>
                    <a:pt x="1731" y="591"/>
                    <a:pt x="1033" y="466"/>
                    <a:pt x="412" y="1"/>
                  </a:cubicBezTo>
                  <a:close/>
                </a:path>
              </a:pathLst>
            </a:custGeom>
            <a:solidFill>
              <a:srgbClr val="FFF8CD"/>
            </a:solidFill>
            <a:ln w="95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1"/>
            <p:cNvSpPr/>
            <p:nvPr/>
          </p:nvSpPr>
          <p:spPr>
            <a:xfrm>
              <a:off x="5722355" y="1296464"/>
              <a:ext cx="242736" cy="379998"/>
            </a:xfrm>
            <a:custGeom>
              <a:avLst/>
              <a:gdLst/>
              <a:ahLst/>
              <a:cxnLst/>
              <a:rect l="l" t="t" r="r" b="b"/>
              <a:pathLst>
                <a:path w="7728" h="12098" extrusionOk="0">
                  <a:moveTo>
                    <a:pt x="633" y="0"/>
                  </a:moveTo>
                  <a:cubicBezTo>
                    <a:pt x="443" y="32"/>
                    <a:pt x="285" y="127"/>
                    <a:pt x="127" y="222"/>
                  </a:cubicBezTo>
                  <a:lnTo>
                    <a:pt x="0" y="349"/>
                  </a:lnTo>
                  <a:lnTo>
                    <a:pt x="32" y="349"/>
                  </a:lnTo>
                  <a:cubicBezTo>
                    <a:pt x="2059" y="1616"/>
                    <a:pt x="1109" y="4814"/>
                    <a:pt x="1204" y="6778"/>
                  </a:cubicBezTo>
                  <a:cubicBezTo>
                    <a:pt x="1362" y="10483"/>
                    <a:pt x="4592" y="11623"/>
                    <a:pt x="7727" y="12098"/>
                  </a:cubicBezTo>
                  <a:cubicBezTo>
                    <a:pt x="5574" y="11401"/>
                    <a:pt x="3420" y="10451"/>
                    <a:pt x="2375" y="8361"/>
                  </a:cubicBezTo>
                  <a:cubicBezTo>
                    <a:pt x="1805" y="7126"/>
                    <a:pt x="1900" y="5891"/>
                    <a:pt x="2027" y="4592"/>
                  </a:cubicBezTo>
                  <a:cubicBezTo>
                    <a:pt x="2090" y="3801"/>
                    <a:pt x="2217" y="3009"/>
                    <a:pt x="2027" y="2217"/>
                  </a:cubicBezTo>
                  <a:cubicBezTo>
                    <a:pt x="1837" y="1331"/>
                    <a:pt x="1235" y="665"/>
                    <a:pt x="633" y="0"/>
                  </a:cubicBezTo>
                  <a:close/>
                </a:path>
              </a:pathLst>
            </a:custGeom>
            <a:solidFill>
              <a:srgbClr val="FFF8CD"/>
            </a:solidFill>
            <a:ln w="95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1"/>
            <p:cNvSpPr/>
            <p:nvPr/>
          </p:nvSpPr>
          <p:spPr>
            <a:xfrm>
              <a:off x="5737275" y="688680"/>
              <a:ext cx="163144" cy="315356"/>
            </a:xfrm>
            <a:custGeom>
              <a:avLst/>
              <a:gdLst/>
              <a:ahLst/>
              <a:cxnLst/>
              <a:rect l="l" t="t" r="r" b="b"/>
              <a:pathLst>
                <a:path w="5194" h="10040" extrusionOk="0">
                  <a:moveTo>
                    <a:pt x="5194" y="1"/>
                  </a:moveTo>
                  <a:lnTo>
                    <a:pt x="5194" y="1"/>
                  </a:lnTo>
                  <a:cubicBezTo>
                    <a:pt x="4497" y="412"/>
                    <a:pt x="3895" y="1014"/>
                    <a:pt x="3547" y="1901"/>
                  </a:cubicBezTo>
                  <a:cubicBezTo>
                    <a:pt x="3072" y="2851"/>
                    <a:pt x="3135" y="3896"/>
                    <a:pt x="2977" y="4941"/>
                  </a:cubicBezTo>
                  <a:cubicBezTo>
                    <a:pt x="2692" y="6841"/>
                    <a:pt x="1204" y="8456"/>
                    <a:pt x="0" y="9913"/>
                  </a:cubicBezTo>
                  <a:cubicBezTo>
                    <a:pt x="158" y="10008"/>
                    <a:pt x="380" y="10040"/>
                    <a:pt x="570" y="10040"/>
                  </a:cubicBezTo>
                  <a:cubicBezTo>
                    <a:pt x="2534" y="8140"/>
                    <a:pt x="3864" y="5954"/>
                    <a:pt x="4180" y="3231"/>
                  </a:cubicBezTo>
                  <a:cubicBezTo>
                    <a:pt x="4275" y="2123"/>
                    <a:pt x="4402" y="792"/>
                    <a:pt x="5194" y="1"/>
                  </a:cubicBezTo>
                  <a:close/>
                </a:path>
              </a:pathLst>
            </a:custGeom>
            <a:solidFill>
              <a:srgbClr val="FFF8CD"/>
            </a:solidFill>
            <a:ln w="95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1"/>
            <p:cNvSpPr/>
            <p:nvPr/>
          </p:nvSpPr>
          <p:spPr>
            <a:xfrm>
              <a:off x="5448805" y="940337"/>
              <a:ext cx="417816" cy="406885"/>
            </a:xfrm>
            <a:custGeom>
              <a:avLst/>
              <a:gdLst/>
              <a:ahLst/>
              <a:cxnLst/>
              <a:rect l="l" t="t" r="r" b="b"/>
              <a:pathLst>
                <a:path w="13302" h="12954" extrusionOk="0">
                  <a:moveTo>
                    <a:pt x="6904" y="1"/>
                  </a:moveTo>
                  <a:cubicBezTo>
                    <a:pt x="6492" y="1014"/>
                    <a:pt x="6904" y="2028"/>
                    <a:pt x="7411" y="3009"/>
                  </a:cubicBezTo>
                  <a:cubicBezTo>
                    <a:pt x="7442" y="3104"/>
                    <a:pt x="7442" y="3168"/>
                    <a:pt x="7411" y="3231"/>
                  </a:cubicBezTo>
                  <a:lnTo>
                    <a:pt x="7537" y="3104"/>
                  </a:lnTo>
                  <a:cubicBezTo>
                    <a:pt x="7571" y="3062"/>
                    <a:pt x="7614" y="3045"/>
                    <a:pt x="7656" y="3045"/>
                  </a:cubicBezTo>
                  <a:cubicBezTo>
                    <a:pt x="7774" y="3045"/>
                    <a:pt x="7892" y="3178"/>
                    <a:pt x="7822" y="3295"/>
                  </a:cubicBezTo>
                  <a:cubicBezTo>
                    <a:pt x="7484" y="3802"/>
                    <a:pt x="6920" y="4133"/>
                    <a:pt x="6332" y="4133"/>
                  </a:cubicBezTo>
                  <a:cubicBezTo>
                    <a:pt x="6259" y="4133"/>
                    <a:pt x="6186" y="4128"/>
                    <a:pt x="6112" y="4118"/>
                  </a:cubicBezTo>
                  <a:cubicBezTo>
                    <a:pt x="5922" y="4118"/>
                    <a:pt x="5922" y="3896"/>
                    <a:pt x="6112" y="3865"/>
                  </a:cubicBezTo>
                  <a:cubicBezTo>
                    <a:pt x="6239" y="3865"/>
                    <a:pt x="6302" y="3865"/>
                    <a:pt x="6429" y="3801"/>
                  </a:cubicBezTo>
                  <a:cubicBezTo>
                    <a:pt x="5827" y="2756"/>
                    <a:pt x="5352" y="1426"/>
                    <a:pt x="5289" y="159"/>
                  </a:cubicBezTo>
                  <a:cubicBezTo>
                    <a:pt x="4370" y="318"/>
                    <a:pt x="3452" y="729"/>
                    <a:pt x="2692" y="1236"/>
                  </a:cubicBezTo>
                  <a:cubicBezTo>
                    <a:pt x="3072" y="1964"/>
                    <a:pt x="3642" y="2534"/>
                    <a:pt x="4560" y="2819"/>
                  </a:cubicBezTo>
                  <a:cubicBezTo>
                    <a:pt x="4597" y="2795"/>
                    <a:pt x="4648" y="2780"/>
                    <a:pt x="4699" y="2780"/>
                  </a:cubicBezTo>
                  <a:cubicBezTo>
                    <a:pt x="4779" y="2780"/>
                    <a:pt x="4858" y="2817"/>
                    <a:pt x="4877" y="2914"/>
                  </a:cubicBezTo>
                  <a:cubicBezTo>
                    <a:pt x="5004" y="3295"/>
                    <a:pt x="4972" y="3738"/>
                    <a:pt x="4845" y="4086"/>
                  </a:cubicBezTo>
                  <a:cubicBezTo>
                    <a:pt x="4756" y="4324"/>
                    <a:pt x="4556" y="4757"/>
                    <a:pt x="4269" y="4757"/>
                  </a:cubicBezTo>
                  <a:cubicBezTo>
                    <a:pt x="4251" y="4757"/>
                    <a:pt x="4232" y="4755"/>
                    <a:pt x="4212" y="4751"/>
                  </a:cubicBezTo>
                  <a:cubicBezTo>
                    <a:pt x="4180" y="4751"/>
                    <a:pt x="4117" y="4720"/>
                    <a:pt x="4117" y="4688"/>
                  </a:cubicBezTo>
                  <a:cubicBezTo>
                    <a:pt x="4117" y="4530"/>
                    <a:pt x="4212" y="4403"/>
                    <a:pt x="4339" y="4245"/>
                  </a:cubicBezTo>
                  <a:cubicBezTo>
                    <a:pt x="3135" y="3801"/>
                    <a:pt x="2217" y="3136"/>
                    <a:pt x="1647" y="2154"/>
                  </a:cubicBezTo>
                  <a:cubicBezTo>
                    <a:pt x="1077" y="2693"/>
                    <a:pt x="633" y="3421"/>
                    <a:pt x="380" y="4213"/>
                  </a:cubicBezTo>
                  <a:cubicBezTo>
                    <a:pt x="317" y="4276"/>
                    <a:pt x="317" y="4371"/>
                    <a:pt x="285" y="4435"/>
                  </a:cubicBezTo>
                  <a:cubicBezTo>
                    <a:pt x="443" y="4498"/>
                    <a:pt x="602" y="4561"/>
                    <a:pt x="729" y="4593"/>
                  </a:cubicBezTo>
                  <a:cubicBezTo>
                    <a:pt x="760" y="4530"/>
                    <a:pt x="855" y="4435"/>
                    <a:pt x="919" y="4435"/>
                  </a:cubicBezTo>
                  <a:cubicBezTo>
                    <a:pt x="1267" y="4498"/>
                    <a:pt x="1584" y="4751"/>
                    <a:pt x="1647" y="5131"/>
                  </a:cubicBezTo>
                  <a:cubicBezTo>
                    <a:pt x="1647" y="5321"/>
                    <a:pt x="1552" y="5511"/>
                    <a:pt x="1425" y="5638"/>
                  </a:cubicBezTo>
                  <a:lnTo>
                    <a:pt x="1647" y="5638"/>
                  </a:lnTo>
                  <a:cubicBezTo>
                    <a:pt x="1651" y="5633"/>
                    <a:pt x="1655" y="5632"/>
                    <a:pt x="1659" y="5632"/>
                  </a:cubicBezTo>
                  <a:lnTo>
                    <a:pt x="1659" y="5632"/>
                  </a:lnTo>
                  <a:cubicBezTo>
                    <a:pt x="1678" y="5632"/>
                    <a:pt x="1674" y="5701"/>
                    <a:pt x="1647" y="5701"/>
                  </a:cubicBezTo>
                  <a:cubicBezTo>
                    <a:pt x="1520" y="5701"/>
                    <a:pt x="1362" y="5765"/>
                    <a:pt x="1235" y="5765"/>
                  </a:cubicBezTo>
                  <a:cubicBezTo>
                    <a:pt x="1204" y="5765"/>
                    <a:pt x="1172" y="5796"/>
                    <a:pt x="1109" y="5796"/>
                  </a:cubicBezTo>
                  <a:cubicBezTo>
                    <a:pt x="1077" y="5796"/>
                    <a:pt x="1045" y="5796"/>
                    <a:pt x="1045" y="5765"/>
                  </a:cubicBezTo>
                  <a:cubicBezTo>
                    <a:pt x="729" y="5765"/>
                    <a:pt x="380" y="5765"/>
                    <a:pt x="63" y="5701"/>
                  </a:cubicBezTo>
                  <a:cubicBezTo>
                    <a:pt x="63" y="5923"/>
                    <a:pt x="0" y="6145"/>
                    <a:pt x="0" y="6335"/>
                  </a:cubicBezTo>
                  <a:cubicBezTo>
                    <a:pt x="222" y="6335"/>
                    <a:pt x="445" y="6339"/>
                    <a:pt x="669" y="6339"/>
                  </a:cubicBezTo>
                  <a:cubicBezTo>
                    <a:pt x="1338" y="6339"/>
                    <a:pt x="2003" y="6303"/>
                    <a:pt x="2597" y="6018"/>
                  </a:cubicBezTo>
                  <a:cubicBezTo>
                    <a:pt x="2534" y="5923"/>
                    <a:pt x="2502" y="5796"/>
                    <a:pt x="2439" y="5670"/>
                  </a:cubicBezTo>
                  <a:cubicBezTo>
                    <a:pt x="2368" y="5576"/>
                    <a:pt x="2454" y="5465"/>
                    <a:pt x="2542" y="5465"/>
                  </a:cubicBezTo>
                  <a:cubicBezTo>
                    <a:pt x="2573" y="5465"/>
                    <a:pt x="2604" y="5478"/>
                    <a:pt x="2629" y="5511"/>
                  </a:cubicBezTo>
                  <a:cubicBezTo>
                    <a:pt x="3230" y="6240"/>
                    <a:pt x="3072" y="7063"/>
                    <a:pt x="2755" y="7855"/>
                  </a:cubicBezTo>
                  <a:cubicBezTo>
                    <a:pt x="2850" y="7918"/>
                    <a:pt x="2819" y="8077"/>
                    <a:pt x="2692" y="8140"/>
                  </a:cubicBezTo>
                  <a:cubicBezTo>
                    <a:pt x="2755" y="8203"/>
                    <a:pt x="2755" y="8330"/>
                    <a:pt x="2629" y="8362"/>
                  </a:cubicBezTo>
                  <a:cubicBezTo>
                    <a:pt x="2534" y="8393"/>
                    <a:pt x="2502" y="8457"/>
                    <a:pt x="2439" y="8488"/>
                  </a:cubicBezTo>
                  <a:cubicBezTo>
                    <a:pt x="2406" y="8514"/>
                    <a:pt x="2370" y="8525"/>
                    <a:pt x="2334" y="8525"/>
                  </a:cubicBezTo>
                  <a:cubicBezTo>
                    <a:pt x="2192" y="8525"/>
                    <a:pt x="2053" y="8354"/>
                    <a:pt x="2154" y="8203"/>
                  </a:cubicBezTo>
                  <a:cubicBezTo>
                    <a:pt x="2154" y="8172"/>
                    <a:pt x="2185" y="8140"/>
                    <a:pt x="2185" y="8077"/>
                  </a:cubicBezTo>
                  <a:cubicBezTo>
                    <a:pt x="1729" y="8008"/>
                    <a:pt x="1256" y="7956"/>
                    <a:pt x="778" y="7956"/>
                  </a:cubicBezTo>
                  <a:cubicBezTo>
                    <a:pt x="593" y="7956"/>
                    <a:pt x="408" y="7964"/>
                    <a:pt x="222" y="7982"/>
                  </a:cubicBezTo>
                  <a:cubicBezTo>
                    <a:pt x="507" y="9502"/>
                    <a:pt x="1394" y="10895"/>
                    <a:pt x="2692" y="11877"/>
                  </a:cubicBezTo>
                  <a:cubicBezTo>
                    <a:pt x="3294" y="10737"/>
                    <a:pt x="3959" y="9660"/>
                    <a:pt x="5162" y="9027"/>
                  </a:cubicBezTo>
                  <a:cubicBezTo>
                    <a:pt x="5133" y="8969"/>
                    <a:pt x="5210" y="8832"/>
                    <a:pt x="5319" y="8832"/>
                  </a:cubicBezTo>
                  <a:cubicBezTo>
                    <a:pt x="5330" y="8832"/>
                    <a:pt x="5341" y="8834"/>
                    <a:pt x="5352" y="8837"/>
                  </a:cubicBezTo>
                  <a:cubicBezTo>
                    <a:pt x="5891" y="8995"/>
                    <a:pt x="6302" y="9723"/>
                    <a:pt x="6176" y="10262"/>
                  </a:cubicBezTo>
                  <a:cubicBezTo>
                    <a:pt x="6151" y="10358"/>
                    <a:pt x="6072" y="10400"/>
                    <a:pt x="5979" y="10400"/>
                  </a:cubicBezTo>
                  <a:cubicBezTo>
                    <a:pt x="5950" y="10400"/>
                    <a:pt x="5920" y="10396"/>
                    <a:pt x="5891" y="10388"/>
                  </a:cubicBezTo>
                  <a:cubicBezTo>
                    <a:pt x="5099" y="11022"/>
                    <a:pt x="4529" y="11813"/>
                    <a:pt x="3990" y="12669"/>
                  </a:cubicBezTo>
                  <a:cubicBezTo>
                    <a:pt x="4529" y="12827"/>
                    <a:pt x="5035" y="12922"/>
                    <a:pt x="5574" y="12954"/>
                  </a:cubicBezTo>
                  <a:cubicBezTo>
                    <a:pt x="5669" y="12764"/>
                    <a:pt x="5701" y="12510"/>
                    <a:pt x="5764" y="12320"/>
                  </a:cubicBezTo>
                  <a:lnTo>
                    <a:pt x="5764" y="12320"/>
                  </a:lnTo>
                  <a:cubicBezTo>
                    <a:pt x="5669" y="12352"/>
                    <a:pt x="5606" y="12352"/>
                    <a:pt x="5511" y="12415"/>
                  </a:cubicBezTo>
                  <a:cubicBezTo>
                    <a:pt x="5501" y="12418"/>
                    <a:pt x="5492" y="12419"/>
                    <a:pt x="5483" y="12419"/>
                  </a:cubicBezTo>
                  <a:cubicBezTo>
                    <a:pt x="5375" y="12419"/>
                    <a:pt x="5330" y="12250"/>
                    <a:pt x="5447" y="12162"/>
                  </a:cubicBezTo>
                  <a:cubicBezTo>
                    <a:pt x="5725" y="11992"/>
                    <a:pt x="6057" y="11912"/>
                    <a:pt x="6396" y="11912"/>
                  </a:cubicBezTo>
                  <a:cubicBezTo>
                    <a:pt x="6752" y="11912"/>
                    <a:pt x="7118" y="12000"/>
                    <a:pt x="7442" y="12162"/>
                  </a:cubicBezTo>
                  <a:cubicBezTo>
                    <a:pt x="7601" y="12257"/>
                    <a:pt x="7506" y="12478"/>
                    <a:pt x="7347" y="12478"/>
                  </a:cubicBezTo>
                  <a:cubicBezTo>
                    <a:pt x="7284" y="12637"/>
                    <a:pt x="7221" y="12764"/>
                    <a:pt x="7157" y="12922"/>
                  </a:cubicBezTo>
                  <a:cubicBezTo>
                    <a:pt x="7854" y="12827"/>
                    <a:pt x="8519" y="12669"/>
                    <a:pt x="9152" y="12447"/>
                  </a:cubicBezTo>
                  <a:cubicBezTo>
                    <a:pt x="9184" y="12510"/>
                    <a:pt x="9184" y="12573"/>
                    <a:pt x="9216" y="12637"/>
                  </a:cubicBezTo>
                  <a:lnTo>
                    <a:pt x="9216" y="12605"/>
                  </a:lnTo>
                  <a:cubicBezTo>
                    <a:pt x="9216" y="12573"/>
                    <a:pt x="9279" y="12573"/>
                    <a:pt x="9279" y="12510"/>
                  </a:cubicBezTo>
                  <a:cubicBezTo>
                    <a:pt x="9121" y="12257"/>
                    <a:pt x="8931" y="11972"/>
                    <a:pt x="8646" y="11718"/>
                  </a:cubicBezTo>
                  <a:lnTo>
                    <a:pt x="8646" y="11687"/>
                  </a:lnTo>
                  <a:lnTo>
                    <a:pt x="8551" y="11782"/>
                  </a:lnTo>
                  <a:lnTo>
                    <a:pt x="8424" y="11877"/>
                  </a:lnTo>
                  <a:cubicBezTo>
                    <a:pt x="8408" y="11908"/>
                    <a:pt x="8392" y="11908"/>
                    <a:pt x="8381" y="11908"/>
                  </a:cubicBezTo>
                  <a:cubicBezTo>
                    <a:pt x="8369" y="11908"/>
                    <a:pt x="8361" y="11908"/>
                    <a:pt x="8361" y="11940"/>
                  </a:cubicBezTo>
                  <a:cubicBezTo>
                    <a:pt x="8350" y="11963"/>
                    <a:pt x="8330" y="11973"/>
                    <a:pt x="8310" y="11973"/>
                  </a:cubicBezTo>
                  <a:cubicBezTo>
                    <a:pt x="8274" y="11973"/>
                    <a:pt x="8234" y="11938"/>
                    <a:pt x="8234" y="11877"/>
                  </a:cubicBezTo>
                  <a:lnTo>
                    <a:pt x="8266" y="11877"/>
                  </a:lnTo>
                  <a:cubicBezTo>
                    <a:pt x="8234" y="11877"/>
                    <a:pt x="8234" y="11813"/>
                    <a:pt x="8234" y="11782"/>
                  </a:cubicBezTo>
                  <a:cubicBezTo>
                    <a:pt x="8424" y="11243"/>
                    <a:pt x="8994" y="10895"/>
                    <a:pt x="9501" y="10863"/>
                  </a:cubicBezTo>
                  <a:cubicBezTo>
                    <a:pt x="9723" y="10863"/>
                    <a:pt x="9786" y="11212"/>
                    <a:pt x="9533" y="11243"/>
                  </a:cubicBezTo>
                  <a:cubicBezTo>
                    <a:pt x="9786" y="11497"/>
                    <a:pt x="10008" y="11718"/>
                    <a:pt x="10229" y="11972"/>
                  </a:cubicBezTo>
                  <a:cubicBezTo>
                    <a:pt x="10514" y="11782"/>
                    <a:pt x="10768" y="11623"/>
                    <a:pt x="11021" y="11402"/>
                  </a:cubicBezTo>
                  <a:cubicBezTo>
                    <a:pt x="11053" y="11402"/>
                    <a:pt x="11053" y="11465"/>
                    <a:pt x="11084" y="11465"/>
                  </a:cubicBezTo>
                  <a:cubicBezTo>
                    <a:pt x="10704" y="10927"/>
                    <a:pt x="10388" y="10357"/>
                    <a:pt x="10071" y="9597"/>
                  </a:cubicBezTo>
                  <a:cubicBezTo>
                    <a:pt x="9976" y="9660"/>
                    <a:pt x="9944" y="9755"/>
                    <a:pt x="9881" y="9818"/>
                  </a:cubicBezTo>
                  <a:cubicBezTo>
                    <a:pt x="9835" y="9876"/>
                    <a:pt x="9781" y="9900"/>
                    <a:pt x="9734" y="9900"/>
                  </a:cubicBezTo>
                  <a:cubicBezTo>
                    <a:pt x="9650" y="9900"/>
                    <a:pt x="9587" y="9824"/>
                    <a:pt x="9628" y="9723"/>
                  </a:cubicBezTo>
                  <a:cubicBezTo>
                    <a:pt x="9881" y="9280"/>
                    <a:pt x="10388" y="8805"/>
                    <a:pt x="10894" y="8805"/>
                  </a:cubicBezTo>
                  <a:cubicBezTo>
                    <a:pt x="11053" y="8805"/>
                    <a:pt x="11148" y="9027"/>
                    <a:pt x="10989" y="9122"/>
                  </a:cubicBezTo>
                  <a:cubicBezTo>
                    <a:pt x="10926" y="9122"/>
                    <a:pt x="10894" y="9153"/>
                    <a:pt x="10863" y="9153"/>
                  </a:cubicBezTo>
                  <a:cubicBezTo>
                    <a:pt x="11084" y="9755"/>
                    <a:pt x="11401" y="10293"/>
                    <a:pt x="11813" y="10768"/>
                  </a:cubicBezTo>
                  <a:lnTo>
                    <a:pt x="11844" y="10737"/>
                  </a:lnTo>
                  <a:lnTo>
                    <a:pt x="11939" y="10737"/>
                  </a:lnTo>
                  <a:cubicBezTo>
                    <a:pt x="11939" y="10737"/>
                    <a:pt x="11939" y="10705"/>
                    <a:pt x="11971" y="10673"/>
                  </a:cubicBezTo>
                  <a:cubicBezTo>
                    <a:pt x="12098" y="10515"/>
                    <a:pt x="12256" y="10357"/>
                    <a:pt x="12414" y="10230"/>
                  </a:cubicBezTo>
                  <a:cubicBezTo>
                    <a:pt x="12256" y="10135"/>
                    <a:pt x="12098" y="9977"/>
                    <a:pt x="11939" y="9818"/>
                  </a:cubicBezTo>
                  <a:cubicBezTo>
                    <a:pt x="11876" y="9818"/>
                    <a:pt x="11876" y="9882"/>
                    <a:pt x="11876" y="9882"/>
                  </a:cubicBezTo>
                  <a:cubicBezTo>
                    <a:pt x="11867" y="9899"/>
                    <a:pt x="11851" y="9907"/>
                    <a:pt x="11832" y="9907"/>
                  </a:cubicBezTo>
                  <a:cubicBezTo>
                    <a:pt x="11783" y="9907"/>
                    <a:pt x="11718" y="9855"/>
                    <a:pt x="11718" y="9787"/>
                  </a:cubicBezTo>
                  <a:lnTo>
                    <a:pt x="11718" y="9660"/>
                  </a:lnTo>
                  <a:cubicBezTo>
                    <a:pt x="11718" y="9628"/>
                    <a:pt x="11718" y="9565"/>
                    <a:pt x="11781" y="9502"/>
                  </a:cubicBezTo>
                  <a:cubicBezTo>
                    <a:pt x="11813" y="9407"/>
                    <a:pt x="11876" y="9280"/>
                    <a:pt x="11971" y="9185"/>
                  </a:cubicBezTo>
                  <a:cubicBezTo>
                    <a:pt x="12129" y="8995"/>
                    <a:pt x="12319" y="8837"/>
                    <a:pt x="12573" y="8710"/>
                  </a:cubicBezTo>
                  <a:cubicBezTo>
                    <a:pt x="12599" y="8699"/>
                    <a:pt x="12625" y="8694"/>
                    <a:pt x="12650" y="8694"/>
                  </a:cubicBezTo>
                  <a:cubicBezTo>
                    <a:pt x="12834" y="8694"/>
                    <a:pt x="12958" y="8971"/>
                    <a:pt x="12763" y="9027"/>
                  </a:cubicBezTo>
                  <a:cubicBezTo>
                    <a:pt x="12668" y="9090"/>
                    <a:pt x="12636" y="9122"/>
                    <a:pt x="12573" y="9153"/>
                  </a:cubicBezTo>
                  <a:lnTo>
                    <a:pt x="12794" y="9280"/>
                  </a:lnTo>
                  <a:cubicBezTo>
                    <a:pt x="12953" y="8868"/>
                    <a:pt x="13111" y="8457"/>
                    <a:pt x="13174" y="8013"/>
                  </a:cubicBezTo>
                  <a:cubicBezTo>
                    <a:pt x="13301" y="7411"/>
                    <a:pt x="13301" y="6873"/>
                    <a:pt x="13269" y="6271"/>
                  </a:cubicBezTo>
                  <a:lnTo>
                    <a:pt x="13269" y="6271"/>
                  </a:lnTo>
                  <a:cubicBezTo>
                    <a:pt x="12401" y="6716"/>
                    <a:pt x="11504" y="7048"/>
                    <a:pt x="10578" y="7048"/>
                  </a:cubicBezTo>
                  <a:cubicBezTo>
                    <a:pt x="10120" y="7048"/>
                    <a:pt x="9656" y="6967"/>
                    <a:pt x="9184" y="6778"/>
                  </a:cubicBezTo>
                  <a:cubicBezTo>
                    <a:pt x="9184" y="6905"/>
                    <a:pt x="9184" y="7031"/>
                    <a:pt x="9121" y="7126"/>
                  </a:cubicBezTo>
                  <a:cubicBezTo>
                    <a:pt x="9121" y="7190"/>
                    <a:pt x="9089" y="7190"/>
                    <a:pt x="9026" y="7190"/>
                  </a:cubicBezTo>
                  <a:lnTo>
                    <a:pt x="8962" y="7190"/>
                  </a:lnTo>
                  <a:cubicBezTo>
                    <a:pt x="8931" y="7190"/>
                    <a:pt x="8836" y="7095"/>
                    <a:pt x="8836" y="7063"/>
                  </a:cubicBezTo>
                  <a:cubicBezTo>
                    <a:pt x="8646" y="6556"/>
                    <a:pt x="8931" y="5701"/>
                    <a:pt x="9501" y="5606"/>
                  </a:cubicBezTo>
                  <a:cubicBezTo>
                    <a:pt x="9525" y="5599"/>
                    <a:pt x="9548" y="5596"/>
                    <a:pt x="9570" y="5596"/>
                  </a:cubicBezTo>
                  <a:cubicBezTo>
                    <a:pt x="9753" y="5596"/>
                    <a:pt x="9864" y="5810"/>
                    <a:pt x="9723" y="5923"/>
                  </a:cubicBezTo>
                  <a:cubicBezTo>
                    <a:pt x="9659" y="5923"/>
                    <a:pt x="9659" y="5955"/>
                    <a:pt x="9628" y="5955"/>
                  </a:cubicBezTo>
                  <a:cubicBezTo>
                    <a:pt x="9677" y="5956"/>
                    <a:pt x="9726" y="5957"/>
                    <a:pt x="9775" y="5957"/>
                  </a:cubicBezTo>
                  <a:cubicBezTo>
                    <a:pt x="10980" y="5957"/>
                    <a:pt x="12045" y="5584"/>
                    <a:pt x="13079" y="5036"/>
                  </a:cubicBezTo>
                  <a:cubicBezTo>
                    <a:pt x="12889" y="4213"/>
                    <a:pt x="12509" y="3421"/>
                    <a:pt x="12003" y="2693"/>
                  </a:cubicBezTo>
                  <a:cubicBezTo>
                    <a:pt x="11623" y="2946"/>
                    <a:pt x="11306" y="3263"/>
                    <a:pt x="11053" y="3643"/>
                  </a:cubicBezTo>
                  <a:cubicBezTo>
                    <a:pt x="11084" y="3643"/>
                    <a:pt x="11179" y="3611"/>
                    <a:pt x="11243" y="3611"/>
                  </a:cubicBezTo>
                  <a:cubicBezTo>
                    <a:pt x="11254" y="3610"/>
                    <a:pt x="11265" y="3609"/>
                    <a:pt x="11276" y="3609"/>
                  </a:cubicBezTo>
                  <a:cubicBezTo>
                    <a:pt x="11532" y="3609"/>
                    <a:pt x="11582" y="3962"/>
                    <a:pt x="11369" y="4023"/>
                  </a:cubicBezTo>
                  <a:cubicBezTo>
                    <a:pt x="11280" y="4036"/>
                    <a:pt x="11189" y="4042"/>
                    <a:pt x="11097" y="4042"/>
                  </a:cubicBezTo>
                  <a:cubicBezTo>
                    <a:pt x="10501" y="4042"/>
                    <a:pt x="9874" y="3771"/>
                    <a:pt x="9628" y="3168"/>
                  </a:cubicBezTo>
                  <a:cubicBezTo>
                    <a:pt x="9567" y="3068"/>
                    <a:pt x="9634" y="3005"/>
                    <a:pt x="9707" y="3005"/>
                  </a:cubicBezTo>
                  <a:cubicBezTo>
                    <a:pt x="9750" y="3005"/>
                    <a:pt x="9794" y="3026"/>
                    <a:pt x="9818" y="3073"/>
                  </a:cubicBezTo>
                  <a:lnTo>
                    <a:pt x="9976" y="3231"/>
                  </a:lnTo>
                  <a:cubicBezTo>
                    <a:pt x="10198" y="2534"/>
                    <a:pt x="10578" y="2028"/>
                    <a:pt x="11053" y="1648"/>
                  </a:cubicBezTo>
                  <a:cubicBezTo>
                    <a:pt x="10926" y="1521"/>
                    <a:pt x="10863" y="1426"/>
                    <a:pt x="10736" y="1363"/>
                  </a:cubicBezTo>
                  <a:cubicBezTo>
                    <a:pt x="10546" y="1553"/>
                    <a:pt x="10293" y="1743"/>
                    <a:pt x="10103" y="1964"/>
                  </a:cubicBezTo>
                  <a:cubicBezTo>
                    <a:pt x="10198" y="2028"/>
                    <a:pt x="10198" y="2186"/>
                    <a:pt x="10039" y="2218"/>
                  </a:cubicBezTo>
                  <a:cubicBezTo>
                    <a:pt x="9904" y="2261"/>
                    <a:pt x="9765" y="2281"/>
                    <a:pt x="9628" y="2281"/>
                  </a:cubicBezTo>
                  <a:cubicBezTo>
                    <a:pt x="9058" y="2281"/>
                    <a:pt x="8514" y="1930"/>
                    <a:pt x="8361" y="1394"/>
                  </a:cubicBezTo>
                  <a:cubicBezTo>
                    <a:pt x="8322" y="1316"/>
                    <a:pt x="8379" y="1262"/>
                    <a:pt x="8444" y="1262"/>
                  </a:cubicBezTo>
                  <a:cubicBezTo>
                    <a:pt x="8484" y="1262"/>
                    <a:pt x="8527" y="1283"/>
                    <a:pt x="8551" y="1331"/>
                  </a:cubicBezTo>
                  <a:cubicBezTo>
                    <a:pt x="8677" y="1521"/>
                    <a:pt x="8804" y="1648"/>
                    <a:pt x="8962" y="1743"/>
                  </a:cubicBezTo>
                  <a:cubicBezTo>
                    <a:pt x="9184" y="1394"/>
                    <a:pt x="9437" y="1046"/>
                    <a:pt x="9723" y="698"/>
                  </a:cubicBezTo>
                  <a:cubicBezTo>
                    <a:pt x="9659" y="634"/>
                    <a:pt x="9628" y="634"/>
                    <a:pt x="9596" y="603"/>
                  </a:cubicBezTo>
                  <a:lnTo>
                    <a:pt x="9564" y="634"/>
                  </a:lnTo>
                  <a:cubicBezTo>
                    <a:pt x="9247" y="476"/>
                    <a:pt x="8867" y="381"/>
                    <a:pt x="8487" y="254"/>
                  </a:cubicBezTo>
                  <a:cubicBezTo>
                    <a:pt x="7981" y="96"/>
                    <a:pt x="7411" y="1"/>
                    <a:pt x="6904" y="1"/>
                  </a:cubicBezTo>
                  <a:close/>
                </a:path>
              </a:pathLst>
            </a:custGeom>
            <a:solidFill>
              <a:srgbClr val="FFF8CD"/>
            </a:solidFill>
            <a:ln w="95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1"/>
            <p:cNvSpPr/>
            <p:nvPr/>
          </p:nvSpPr>
          <p:spPr>
            <a:xfrm>
              <a:off x="5611918" y="569322"/>
              <a:ext cx="162170" cy="492415"/>
            </a:xfrm>
            <a:custGeom>
              <a:avLst/>
              <a:gdLst/>
              <a:ahLst/>
              <a:cxnLst/>
              <a:rect l="l" t="t" r="r" b="b"/>
              <a:pathLst>
                <a:path w="5163" h="15677" extrusionOk="0">
                  <a:moveTo>
                    <a:pt x="3104" y="0"/>
                  </a:moveTo>
                  <a:lnTo>
                    <a:pt x="3104" y="0"/>
                  </a:lnTo>
                  <a:cubicBezTo>
                    <a:pt x="4054" y="2059"/>
                    <a:pt x="5005" y="4466"/>
                    <a:pt x="3769" y="6524"/>
                  </a:cubicBezTo>
                  <a:cubicBezTo>
                    <a:pt x="2883" y="7981"/>
                    <a:pt x="1204" y="8488"/>
                    <a:pt x="539" y="10293"/>
                  </a:cubicBezTo>
                  <a:cubicBezTo>
                    <a:pt x="1" y="12193"/>
                    <a:pt x="856" y="13871"/>
                    <a:pt x="1331" y="15677"/>
                  </a:cubicBezTo>
                  <a:cubicBezTo>
                    <a:pt x="1711" y="15550"/>
                    <a:pt x="1964" y="15392"/>
                    <a:pt x="2218" y="15107"/>
                  </a:cubicBezTo>
                  <a:lnTo>
                    <a:pt x="2218" y="15107"/>
                  </a:lnTo>
                  <a:cubicBezTo>
                    <a:pt x="2189" y="15135"/>
                    <a:pt x="2148" y="15151"/>
                    <a:pt x="2105" y="15151"/>
                  </a:cubicBezTo>
                  <a:cubicBezTo>
                    <a:pt x="2053" y="15151"/>
                    <a:pt x="1999" y="15127"/>
                    <a:pt x="1964" y="15075"/>
                  </a:cubicBezTo>
                  <a:cubicBezTo>
                    <a:pt x="1489" y="14125"/>
                    <a:pt x="951" y="12985"/>
                    <a:pt x="1299" y="11908"/>
                  </a:cubicBezTo>
                  <a:lnTo>
                    <a:pt x="1299" y="11876"/>
                  </a:lnTo>
                  <a:lnTo>
                    <a:pt x="1299" y="11560"/>
                  </a:lnTo>
                  <a:lnTo>
                    <a:pt x="1458" y="11560"/>
                  </a:lnTo>
                  <a:cubicBezTo>
                    <a:pt x="1933" y="10610"/>
                    <a:pt x="3009" y="9849"/>
                    <a:pt x="3516" y="8899"/>
                  </a:cubicBezTo>
                  <a:cubicBezTo>
                    <a:pt x="5163" y="5954"/>
                    <a:pt x="4783" y="2692"/>
                    <a:pt x="3104" y="0"/>
                  </a:cubicBezTo>
                  <a:close/>
                </a:path>
              </a:pathLst>
            </a:custGeom>
            <a:solidFill>
              <a:srgbClr val="FFF8CD"/>
            </a:solidFill>
            <a:ln w="95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1"/>
            <p:cNvSpPr/>
            <p:nvPr/>
          </p:nvSpPr>
          <p:spPr>
            <a:xfrm>
              <a:off x="5619896" y="1324262"/>
              <a:ext cx="115400" cy="412884"/>
            </a:xfrm>
            <a:custGeom>
              <a:avLst/>
              <a:gdLst/>
              <a:ahLst/>
              <a:cxnLst/>
              <a:rect l="l" t="t" r="r" b="b"/>
              <a:pathLst>
                <a:path w="3674" h="13145" extrusionOk="0">
                  <a:moveTo>
                    <a:pt x="1017" y="1"/>
                  </a:moveTo>
                  <a:cubicBezTo>
                    <a:pt x="845" y="1"/>
                    <a:pt x="673" y="24"/>
                    <a:pt x="507" y="65"/>
                  </a:cubicBezTo>
                  <a:cubicBezTo>
                    <a:pt x="380" y="1522"/>
                    <a:pt x="0" y="2947"/>
                    <a:pt x="0" y="4372"/>
                  </a:cubicBezTo>
                  <a:cubicBezTo>
                    <a:pt x="0" y="5988"/>
                    <a:pt x="792" y="7159"/>
                    <a:pt x="1647" y="8363"/>
                  </a:cubicBezTo>
                  <a:cubicBezTo>
                    <a:pt x="2597" y="9788"/>
                    <a:pt x="3515" y="11561"/>
                    <a:pt x="2375" y="13145"/>
                  </a:cubicBezTo>
                  <a:cubicBezTo>
                    <a:pt x="3420" y="11783"/>
                    <a:pt x="3674" y="10105"/>
                    <a:pt x="2787" y="8521"/>
                  </a:cubicBezTo>
                  <a:cubicBezTo>
                    <a:pt x="2312" y="7666"/>
                    <a:pt x="1615" y="6906"/>
                    <a:pt x="1267" y="5893"/>
                  </a:cubicBezTo>
                  <a:cubicBezTo>
                    <a:pt x="539" y="4024"/>
                    <a:pt x="887" y="1934"/>
                    <a:pt x="1679" y="129"/>
                  </a:cubicBezTo>
                  <a:cubicBezTo>
                    <a:pt x="1465" y="40"/>
                    <a:pt x="1240" y="1"/>
                    <a:pt x="1017" y="1"/>
                  </a:cubicBezTo>
                  <a:close/>
                </a:path>
              </a:pathLst>
            </a:custGeom>
            <a:solidFill>
              <a:srgbClr val="FFF8CD"/>
            </a:solidFill>
            <a:ln w="95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1"/>
            <p:cNvSpPr/>
            <p:nvPr/>
          </p:nvSpPr>
          <p:spPr>
            <a:xfrm>
              <a:off x="5636794" y="1036954"/>
              <a:ext cx="62632" cy="34237"/>
            </a:xfrm>
            <a:custGeom>
              <a:avLst/>
              <a:gdLst/>
              <a:ahLst/>
              <a:cxnLst/>
              <a:rect l="l" t="t" r="r" b="b"/>
              <a:pathLst>
                <a:path w="1994" h="1090" extrusionOk="0">
                  <a:moveTo>
                    <a:pt x="1740" y="1"/>
                  </a:moveTo>
                  <a:cubicBezTo>
                    <a:pt x="1694" y="1"/>
                    <a:pt x="1649" y="18"/>
                    <a:pt x="1616" y="60"/>
                  </a:cubicBezTo>
                  <a:cubicBezTo>
                    <a:pt x="1584" y="92"/>
                    <a:pt x="1552" y="155"/>
                    <a:pt x="1521" y="155"/>
                  </a:cubicBezTo>
                  <a:lnTo>
                    <a:pt x="1457" y="187"/>
                  </a:lnTo>
                  <a:cubicBezTo>
                    <a:pt x="1204" y="472"/>
                    <a:pt x="919" y="630"/>
                    <a:pt x="602" y="725"/>
                  </a:cubicBezTo>
                  <a:lnTo>
                    <a:pt x="507" y="789"/>
                  </a:lnTo>
                  <a:cubicBezTo>
                    <a:pt x="412" y="789"/>
                    <a:pt x="317" y="820"/>
                    <a:pt x="191" y="820"/>
                  </a:cubicBezTo>
                  <a:cubicBezTo>
                    <a:pt x="1" y="820"/>
                    <a:pt x="1" y="1074"/>
                    <a:pt x="191" y="1074"/>
                  </a:cubicBezTo>
                  <a:cubicBezTo>
                    <a:pt x="267" y="1084"/>
                    <a:pt x="344" y="1089"/>
                    <a:pt x="419" y="1089"/>
                  </a:cubicBezTo>
                  <a:cubicBezTo>
                    <a:pt x="1030" y="1089"/>
                    <a:pt x="1591" y="757"/>
                    <a:pt x="1901" y="250"/>
                  </a:cubicBezTo>
                  <a:cubicBezTo>
                    <a:pt x="1994" y="134"/>
                    <a:pt x="1865" y="1"/>
                    <a:pt x="1740" y="1"/>
                  </a:cubicBezTo>
                  <a:close/>
                </a:path>
              </a:pathLst>
            </a:custGeom>
            <a:solidFill>
              <a:srgbClr val="565555"/>
            </a:solidFill>
            <a:ln w="95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1"/>
            <p:cNvSpPr/>
            <p:nvPr/>
          </p:nvSpPr>
          <p:spPr>
            <a:xfrm>
              <a:off x="5287641" y="1230817"/>
              <a:ext cx="344222" cy="355153"/>
            </a:xfrm>
            <a:custGeom>
              <a:avLst/>
              <a:gdLst/>
              <a:ahLst/>
              <a:cxnLst/>
              <a:rect l="l" t="t" r="r" b="b"/>
              <a:pathLst>
                <a:path w="10959" h="11307" extrusionOk="0">
                  <a:moveTo>
                    <a:pt x="10388" y="0"/>
                  </a:moveTo>
                  <a:cubicBezTo>
                    <a:pt x="9343" y="729"/>
                    <a:pt x="8678" y="1774"/>
                    <a:pt x="8108" y="2882"/>
                  </a:cubicBezTo>
                  <a:cubicBezTo>
                    <a:pt x="8108" y="2914"/>
                    <a:pt x="8140" y="2914"/>
                    <a:pt x="8140" y="2914"/>
                  </a:cubicBezTo>
                  <a:lnTo>
                    <a:pt x="8013" y="3040"/>
                  </a:lnTo>
                  <a:cubicBezTo>
                    <a:pt x="7506" y="4117"/>
                    <a:pt x="7095" y="5162"/>
                    <a:pt x="6398" y="6176"/>
                  </a:cubicBezTo>
                  <a:cubicBezTo>
                    <a:pt x="5764" y="7031"/>
                    <a:pt x="5036" y="7696"/>
                    <a:pt x="4054" y="8171"/>
                  </a:cubicBezTo>
                  <a:cubicBezTo>
                    <a:pt x="2471" y="8963"/>
                    <a:pt x="634" y="9501"/>
                    <a:pt x="1" y="11306"/>
                  </a:cubicBezTo>
                  <a:cubicBezTo>
                    <a:pt x="666" y="10483"/>
                    <a:pt x="1616" y="10166"/>
                    <a:pt x="2661" y="9849"/>
                  </a:cubicBezTo>
                  <a:cubicBezTo>
                    <a:pt x="4339" y="9343"/>
                    <a:pt x="5733" y="8773"/>
                    <a:pt x="6810" y="7221"/>
                  </a:cubicBezTo>
                  <a:cubicBezTo>
                    <a:pt x="8266" y="5131"/>
                    <a:pt x="8900" y="2565"/>
                    <a:pt x="10958" y="950"/>
                  </a:cubicBezTo>
                  <a:cubicBezTo>
                    <a:pt x="10927" y="729"/>
                    <a:pt x="10927" y="539"/>
                    <a:pt x="10800" y="380"/>
                  </a:cubicBezTo>
                  <a:cubicBezTo>
                    <a:pt x="10673" y="222"/>
                    <a:pt x="10515" y="95"/>
                    <a:pt x="10388" y="0"/>
                  </a:cubicBezTo>
                  <a:close/>
                </a:path>
              </a:pathLst>
            </a:custGeom>
            <a:solidFill>
              <a:srgbClr val="FFF8CD"/>
            </a:solidFill>
            <a:ln w="95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1"/>
            <p:cNvSpPr/>
            <p:nvPr/>
          </p:nvSpPr>
          <p:spPr>
            <a:xfrm>
              <a:off x="5158326" y="614081"/>
              <a:ext cx="437730" cy="456607"/>
            </a:xfrm>
            <a:custGeom>
              <a:avLst/>
              <a:gdLst/>
              <a:ahLst/>
              <a:cxnLst/>
              <a:rect l="l" t="t" r="r" b="b"/>
              <a:pathLst>
                <a:path w="13936" h="14537" extrusionOk="0">
                  <a:moveTo>
                    <a:pt x="1" y="1"/>
                  </a:moveTo>
                  <a:cubicBezTo>
                    <a:pt x="697" y="2692"/>
                    <a:pt x="2914" y="3104"/>
                    <a:pt x="5353" y="3389"/>
                  </a:cubicBezTo>
                  <a:cubicBezTo>
                    <a:pt x="6778" y="3547"/>
                    <a:pt x="8108" y="3896"/>
                    <a:pt x="9026" y="5099"/>
                  </a:cubicBezTo>
                  <a:cubicBezTo>
                    <a:pt x="9945" y="6334"/>
                    <a:pt x="10103" y="7918"/>
                    <a:pt x="10325" y="9375"/>
                  </a:cubicBezTo>
                  <a:cubicBezTo>
                    <a:pt x="10737" y="11750"/>
                    <a:pt x="11528" y="13523"/>
                    <a:pt x="13808" y="14537"/>
                  </a:cubicBezTo>
                  <a:cubicBezTo>
                    <a:pt x="13808" y="14505"/>
                    <a:pt x="13840" y="14473"/>
                    <a:pt x="13840" y="14442"/>
                  </a:cubicBezTo>
                  <a:cubicBezTo>
                    <a:pt x="13935" y="14157"/>
                    <a:pt x="13935" y="13872"/>
                    <a:pt x="13903" y="13618"/>
                  </a:cubicBezTo>
                  <a:cubicBezTo>
                    <a:pt x="12510" y="13238"/>
                    <a:pt x="11718" y="12035"/>
                    <a:pt x="11370" y="10705"/>
                  </a:cubicBezTo>
                  <a:cubicBezTo>
                    <a:pt x="10768" y="8456"/>
                    <a:pt x="11243" y="6081"/>
                    <a:pt x="9406" y="4308"/>
                  </a:cubicBezTo>
                  <a:cubicBezTo>
                    <a:pt x="7601" y="2534"/>
                    <a:pt x="5258" y="3009"/>
                    <a:pt x="3009" y="2471"/>
                  </a:cubicBezTo>
                  <a:cubicBezTo>
                    <a:pt x="1648" y="2154"/>
                    <a:pt x="381" y="1426"/>
                    <a:pt x="32" y="1"/>
                  </a:cubicBezTo>
                  <a:close/>
                </a:path>
              </a:pathLst>
            </a:custGeom>
            <a:solidFill>
              <a:srgbClr val="FFF8CD"/>
            </a:solidFill>
            <a:ln w="95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1"/>
            <p:cNvSpPr/>
            <p:nvPr/>
          </p:nvSpPr>
          <p:spPr>
            <a:xfrm>
              <a:off x="5137438" y="1137309"/>
              <a:ext cx="398907" cy="168452"/>
            </a:xfrm>
            <a:custGeom>
              <a:avLst/>
              <a:gdLst/>
              <a:ahLst/>
              <a:cxnLst/>
              <a:rect l="l" t="t" r="r" b="b"/>
              <a:pathLst>
                <a:path w="12700" h="5363" extrusionOk="0">
                  <a:moveTo>
                    <a:pt x="12573" y="0"/>
                  </a:moveTo>
                  <a:cubicBezTo>
                    <a:pt x="11465" y="602"/>
                    <a:pt x="10325" y="317"/>
                    <a:pt x="9090" y="602"/>
                  </a:cubicBezTo>
                  <a:cubicBezTo>
                    <a:pt x="7475" y="919"/>
                    <a:pt x="6113" y="1964"/>
                    <a:pt x="4846" y="2977"/>
                  </a:cubicBezTo>
                  <a:cubicBezTo>
                    <a:pt x="3421" y="4022"/>
                    <a:pt x="1774" y="5226"/>
                    <a:pt x="1" y="5289"/>
                  </a:cubicBezTo>
                  <a:cubicBezTo>
                    <a:pt x="266" y="5338"/>
                    <a:pt x="531" y="5362"/>
                    <a:pt x="795" y="5362"/>
                  </a:cubicBezTo>
                  <a:cubicBezTo>
                    <a:pt x="1731" y="5362"/>
                    <a:pt x="2659" y="5058"/>
                    <a:pt x="3548" y="4466"/>
                  </a:cubicBezTo>
                  <a:cubicBezTo>
                    <a:pt x="4529" y="3832"/>
                    <a:pt x="5384" y="3072"/>
                    <a:pt x="6398" y="2534"/>
                  </a:cubicBezTo>
                  <a:cubicBezTo>
                    <a:pt x="7538" y="1901"/>
                    <a:pt x="8805" y="1552"/>
                    <a:pt x="10071" y="1457"/>
                  </a:cubicBezTo>
                  <a:cubicBezTo>
                    <a:pt x="10251" y="1450"/>
                    <a:pt x="10427" y="1446"/>
                    <a:pt x="10601" y="1446"/>
                  </a:cubicBezTo>
                  <a:cubicBezTo>
                    <a:pt x="11164" y="1446"/>
                    <a:pt x="11708" y="1487"/>
                    <a:pt x="12288" y="1584"/>
                  </a:cubicBezTo>
                  <a:cubicBezTo>
                    <a:pt x="12510" y="1077"/>
                    <a:pt x="12700" y="507"/>
                    <a:pt x="12573" y="0"/>
                  </a:cubicBezTo>
                  <a:close/>
                </a:path>
              </a:pathLst>
            </a:custGeom>
            <a:solidFill>
              <a:srgbClr val="FFF8CD"/>
            </a:solidFill>
            <a:ln w="95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1"/>
            <p:cNvSpPr/>
            <p:nvPr/>
          </p:nvSpPr>
          <p:spPr>
            <a:xfrm>
              <a:off x="5009128" y="1003377"/>
              <a:ext cx="486447" cy="116060"/>
            </a:xfrm>
            <a:custGeom>
              <a:avLst/>
              <a:gdLst/>
              <a:ahLst/>
              <a:cxnLst/>
              <a:rect l="l" t="t" r="r" b="b"/>
              <a:pathLst>
                <a:path w="15487" h="3695" extrusionOk="0">
                  <a:moveTo>
                    <a:pt x="5243" y="1"/>
                  </a:moveTo>
                  <a:cubicBezTo>
                    <a:pt x="4475" y="1"/>
                    <a:pt x="3706" y="95"/>
                    <a:pt x="2946" y="337"/>
                  </a:cubicBezTo>
                  <a:cubicBezTo>
                    <a:pt x="1932" y="686"/>
                    <a:pt x="1045" y="1383"/>
                    <a:pt x="0" y="1604"/>
                  </a:cubicBezTo>
                  <a:cubicBezTo>
                    <a:pt x="122" y="1620"/>
                    <a:pt x="242" y="1628"/>
                    <a:pt x="362" y="1628"/>
                  </a:cubicBezTo>
                  <a:cubicBezTo>
                    <a:pt x="1647" y="1628"/>
                    <a:pt x="2843" y="767"/>
                    <a:pt x="4117" y="622"/>
                  </a:cubicBezTo>
                  <a:cubicBezTo>
                    <a:pt x="4397" y="580"/>
                    <a:pt x="4682" y="560"/>
                    <a:pt x="4969" y="560"/>
                  </a:cubicBezTo>
                  <a:cubicBezTo>
                    <a:pt x="5754" y="560"/>
                    <a:pt x="6559" y="707"/>
                    <a:pt x="7348" y="939"/>
                  </a:cubicBezTo>
                  <a:cubicBezTo>
                    <a:pt x="10008" y="1699"/>
                    <a:pt x="12383" y="3631"/>
                    <a:pt x="15138" y="3694"/>
                  </a:cubicBezTo>
                  <a:cubicBezTo>
                    <a:pt x="15487" y="3504"/>
                    <a:pt x="15423" y="3124"/>
                    <a:pt x="15107" y="2966"/>
                  </a:cubicBezTo>
                  <a:cubicBezTo>
                    <a:pt x="15087" y="3005"/>
                    <a:pt x="15067" y="3032"/>
                    <a:pt x="15025" y="3032"/>
                  </a:cubicBezTo>
                  <a:cubicBezTo>
                    <a:pt x="14999" y="3032"/>
                    <a:pt x="14965" y="3022"/>
                    <a:pt x="14917" y="2998"/>
                  </a:cubicBezTo>
                  <a:cubicBezTo>
                    <a:pt x="12383" y="2174"/>
                    <a:pt x="10039" y="781"/>
                    <a:pt x="7443" y="211"/>
                  </a:cubicBezTo>
                  <a:cubicBezTo>
                    <a:pt x="6715" y="87"/>
                    <a:pt x="5979" y="1"/>
                    <a:pt x="5243" y="1"/>
                  </a:cubicBezTo>
                  <a:close/>
                </a:path>
              </a:pathLst>
            </a:custGeom>
            <a:solidFill>
              <a:srgbClr val="FFF8CD"/>
            </a:solidFill>
            <a:ln w="95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51"/>
          <p:cNvGrpSpPr/>
          <p:nvPr/>
        </p:nvGrpSpPr>
        <p:grpSpPr>
          <a:xfrm>
            <a:off x="3008720" y="3930443"/>
            <a:ext cx="1269310" cy="707667"/>
            <a:chOff x="3008720" y="3930443"/>
            <a:chExt cx="1269310" cy="707667"/>
          </a:xfrm>
        </p:grpSpPr>
        <p:sp>
          <p:nvSpPr>
            <p:cNvPr id="1761" name="Google Shape;1761;p51"/>
            <p:cNvSpPr/>
            <p:nvPr/>
          </p:nvSpPr>
          <p:spPr>
            <a:xfrm>
              <a:off x="3008720" y="3930443"/>
              <a:ext cx="1269310" cy="707667"/>
            </a:xfrm>
            <a:custGeom>
              <a:avLst/>
              <a:gdLst/>
              <a:ahLst/>
              <a:cxnLst/>
              <a:rect l="l" t="t" r="r" b="b"/>
              <a:pathLst>
                <a:path w="40411" h="22530" extrusionOk="0">
                  <a:moveTo>
                    <a:pt x="24516" y="11093"/>
                  </a:moveTo>
                  <a:cubicBezTo>
                    <a:pt x="27562" y="11093"/>
                    <a:pt x="30032" y="12365"/>
                    <a:pt x="32557" y="14126"/>
                  </a:cubicBezTo>
                  <a:cubicBezTo>
                    <a:pt x="34584" y="15551"/>
                    <a:pt x="36800" y="16121"/>
                    <a:pt x="39207" y="16501"/>
                  </a:cubicBezTo>
                  <a:cubicBezTo>
                    <a:pt x="38697" y="16588"/>
                    <a:pt x="38201" y="16629"/>
                    <a:pt x="37716" y="16629"/>
                  </a:cubicBezTo>
                  <a:cubicBezTo>
                    <a:pt x="35374" y="16629"/>
                    <a:pt x="33305" y="15664"/>
                    <a:pt x="31258" y="14221"/>
                  </a:cubicBezTo>
                  <a:cubicBezTo>
                    <a:pt x="29174" y="12724"/>
                    <a:pt x="26682" y="12152"/>
                    <a:pt x="24110" y="12152"/>
                  </a:cubicBezTo>
                  <a:cubicBezTo>
                    <a:pt x="23907" y="12152"/>
                    <a:pt x="23703" y="12156"/>
                    <a:pt x="23499" y="12162"/>
                  </a:cubicBezTo>
                  <a:cubicBezTo>
                    <a:pt x="23563" y="11941"/>
                    <a:pt x="23658" y="11687"/>
                    <a:pt x="23689" y="11466"/>
                  </a:cubicBezTo>
                  <a:cubicBezTo>
                    <a:pt x="23753" y="11339"/>
                    <a:pt x="23753" y="11212"/>
                    <a:pt x="23784" y="11117"/>
                  </a:cubicBezTo>
                  <a:cubicBezTo>
                    <a:pt x="24032" y="11101"/>
                    <a:pt x="24276" y="11093"/>
                    <a:pt x="24516" y="11093"/>
                  </a:cubicBezTo>
                  <a:close/>
                  <a:moveTo>
                    <a:pt x="5692" y="578"/>
                  </a:moveTo>
                  <a:cubicBezTo>
                    <a:pt x="7106" y="578"/>
                    <a:pt x="8565" y="1608"/>
                    <a:pt x="9660" y="2440"/>
                  </a:cubicBezTo>
                  <a:cubicBezTo>
                    <a:pt x="11085" y="3454"/>
                    <a:pt x="12447" y="4150"/>
                    <a:pt x="14157" y="4467"/>
                  </a:cubicBezTo>
                  <a:cubicBezTo>
                    <a:pt x="17482" y="5100"/>
                    <a:pt x="22993" y="5037"/>
                    <a:pt x="23373" y="9597"/>
                  </a:cubicBezTo>
                  <a:cubicBezTo>
                    <a:pt x="23531" y="11497"/>
                    <a:pt x="22771" y="13176"/>
                    <a:pt x="21599" y="14443"/>
                  </a:cubicBezTo>
                  <a:cubicBezTo>
                    <a:pt x="21592" y="14429"/>
                    <a:pt x="21581" y="14422"/>
                    <a:pt x="21568" y="14422"/>
                  </a:cubicBezTo>
                  <a:cubicBezTo>
                    <a:pt x="21521" y="14422"/>
                    <a:pt x="21455" y="14502"/>
                    <a:pt x="21504" y="14601"/>
                  </a:cubicBezTo>
                  <a:cubicBezTo>
                    <a:pt x="19903" y="16172"/>
                    <a:pt x="17551" y="17109"/>
                    <a:pt x="15303" y="17109"/>
                  </a:cubicBezTo>
                  <a:cubicBezTo>
                    <a:pt x="15195" y="17109"/>
                    <a:pt x="15088" y="17107"/>
                    <a:pt x="14980" y="17103"/>
                  </a:cubicBezTo>
                  <a:cubicBezTo>
                    <a:pt x="10832" y="16976"/>
                    <a:pt x="7348" y="14474"/>
                    <a:pt x="4371" y="11814"/>
                  </a:cubicBezTo>
                  <a:cubicBezTo>
                    <a:pt x="2851" y="10421"/>
                    <a:pt x="856" y="8806"/>
                    <a:pt x="666" y="6589"/>
                  </a:cubicBezTo>
                  <a:cubicBezTo>
                    <a:pt x="413" y="4404"/>
                    <a:pt x="2091" y="2725"/>
                    <a:pt x="3579" y="1300"/>
                  </a:cubicBezTo>
                  <a:cubicBezTo>
                    <a:pt x="3627" y="1332"/>
                    <a:pt x="3675" y="1348"/>
                    <a:pt x="3722" y="1348"/>
                  </a:cubicBezTo>
                  <a:cubicBezTo>
                    <a:pt x="3770" y="1348"/>
                    <a:pt x="3817" y="1332"/>
                    <a:pt x="3865" y="1300"/>
                  </a:cubicBezTo>
                  <a:cubicBezTo>
                    <a:pt x="4440" y="783"/>
                    <a:pt x="5062" y="578"/>
                    <a:pt x="5692" y="578"/>
                  </a:cubicBezTo>
                  <a:close/>
                  <a:moveTo>
                    <a:pt x="22518" y="14031"/>
                  </a:moveTo>
                  <a:cubicBezTo>
                    <a:pt x="26951" y="17990"/>
                    <a:pt x="34235" y="15741"/>
                    <a:pt x="38542" y="19605"/>
                  </a:cubicBezTo>
                  <a:cubicBezTo>
                    <a:pt x="33443" y="16723"/>
                    <a:pt x="26603" y="18781"/>
                    <a:pt x="21948" y="14696"/>
                  </a:cubicBezTo>
                  <a:cubicBezTo>
                    <a:pt x="22169" y="14506"/>
                    <a:pt x="22359" y="14284"/>
                    <a:pt x="22518" y="14031"/>
                  </a:cubicBezTo>
                  <a:close/>
                  <a:moveTo>
                    <a:pt x="20617" y="15868"/>
                  </a:moveTo>
                  <a:cubicBezTo>
                    <a:pt x="22296" y="16216"/>
                    <a:pt x="23531" y="17356"/>
                    <a:pt x="24861" y="18433"/>
                  </a:cubicBezTo>
                  <a:cubicBezTo>
                    <a:pt x="26001" y="19383"/>
                    <a:pt x="27236" y="20175"/>
                    <a:pt x="28598" y="20713"/>
                  </a:cubicBezTo>
                  <a:cubicBezTo>
                    <a:pt x="30379" y="21487"/>
                    <a:pt x="32286" y="21883"/>
                    <a:pt x="34199" y="21883"/>
                  </a:cubicBezTo>
                  <a:cubicBezTo>
                    <a:pt x="34633" y="21883"/>
                    <a:pt x="35068" y="21863"/>
                    <a:pt x="35502" y="21821"/>
                  </a:cubicBezTo>
                  <a:lnTo>
                    <a:pt x="35502" y="21821"/>
                  </a:lnTo>
                  <a:cubicBezTo>
                    <a:pt x="34427" y="22144"/>
                    <a:pt x="33317" y="22304"/>
                    <a:pt x="32210" y="22304"/>
                  </a:cubicBezTo>
                  <a:cubicBezTo>
                    <a:pt x="30379" y="22304"/>
                    <a:pt x="28557" y="21866"/>
                    <a:pt x="26920" y="20998"/>
                  </a:cubicBezTo>
                  <a:cubicBezTo>
                    <a:pt x="25463" y="20270"/>
                    <a:pt x="24449" y="19256"/>
                    <a:pt x="23278" y="18243"/>
                  </a:cubicBezTo>
                  <a:cubicBezTo>
                    <a:pt x="22233" y="17356"/>
                    <a:pt x="20997" y="16849"/>
                    <a:pt x="19762" y="16374"/>
                  </a:cubicBezTo>
                  <a:cubicBezTo>
                    <a:pt x="20047" y="16216"/>
                    <a:pt x="20332" y="16058"/>
                    <a:pt x="20617" y="15868"/>
                  </a:cubicBezTo>
                  <a:close/>
                  <a:moveTo>
                    <a:pt x="5736" y="0"/>
                  </a:moveTo>
                  <a:cubicBezTo>
                    <a:pt x="5056" y="0"/>
                    <a:pt x="4393" y="201"/>
                    <a:pt x="3801" y="698"/>
                  </a:cubicBezTo>
                  <a:cubicBezTo>
                    <a:pt x="2281" y="1902"/>
                    <a:pt x="571" y="3422"/>
                    <a:pt x="254" y="5480"/>
                  </a:cubicBezTo>
                  <a:cubicBezTo>
                    <a:pt x="1" y="7349"/>
                    <a:pt x="1014" y="8964"/>
                    <a:pt x="2249" y="10262"/>
                  </a:cubicBezTo>
                  <a:cubicBezTo>
                    <a:pt x="5290" y="13556"/>
                    <a:pt x="9375" y="16818"/>
                    <a:pt x="13935" y="17388"/>
                  </a:cubicBezTo>
                  <a:cubicBezTo>
                    <a:pt x="14351" y="17445"/>
                    <a:pt x="14774" y="17473"/>
                    <a:pt x="15198" y="17473"/>
                  </a:cubicBezTo>
                  <a:cubicBezTo>
                    <a:pt x="16645" y="17473"/>
                    <a:pt x="18109" y="17145"/>
                    <a:pt x="19382" y="16533"/>
                  </a:cubicBezTo>
                  <a:cubicBezTo>
                    <a:pt x="19382" y="16564"/>
                    <a:pt x="19414" y="16564"/>
                    <a:pt x="19414" y="16564"/>
                  </a:cubicBezTo>
                  <a:cubicBezTo>
                    <a:pt x="20459" y="16976"/>
                    <a:pt x="21473" y="17356"/>
                    <a:pt x="22391" y="17990"/>
                  </a:cubicBezTo>
                  <a:cubicBezTo>
                    <a:pt x="23151" y="18496"/>
                    <a:pt x="23753" y="19193"/>
                    <a:pt x="24418" y="19763"/>
                  </a:cubicBezTo>
                  <a:cubicBezTo>
                    <a:pt x="25526" y="20681"/>
                    <a:pt x="26793" y="21410"/>
                    <a:pt x="28186" y="21885"/>
                  </a:cubicBezTo>
                  <a:cubicBezTo>
                    <a:pt x="29473" y="22314"/>
                    <a:pt x="30811" y="22530"/>
                    <a:pt x="32149" y="22530"/>
                  </a:cubicBezTo>
                  <a:cubicBezTo>
                    <a:pt x="33774" y="22530"/>
                    <a:pt x="35398" y="22211"/>
                    <a:pt x="36927" y="21568"/>
                  </a:cubicBezTo>
                  <a:lnTo>
                    <a:pt x="36959" y="21568"/>
                  </a:lnTo>
                  <a:cubicBezTo>
                    <a:pt x="37136" y="21479"/>
                    <a:pt x="37010" y="21280"/>
                    <a:pt x="36863" y="21280"/>
                  </a:cubicBezTo>
                  <a:cubicBezTo>
                    <a:pt x="36853" y="21280"/>
                    <a:pt x="36842" y="21281"/>
                    <a:pt x="36832" y="21283"/>
                  </a:cubicBezTo>
                  <a:cubicBezTo>
                    <a:pt x="35984" y="21435"/>
                    <a:pt x="35131" y="21510"/>
                    <a:pt x="34280" y="21510"/>
                  </a:cubicBezTo>
                  <a:cubicBezTo>
                    <a:pt x="31764" y="21510"/>
                    <a:pt x="29279" y="20851"/>
                    <a:pt x="27078" y="19573"/>
                  </a:cubicBezTo>
                  <a:cubicBezTo>
                    <a:pt x="24956" y="18401"/>
                    <a:pt x="23278" y="16121"/>
                    <a:pt x="20776" y="15741"/>
                  </a:cubicBezTo>
                  <a:cubicBezTo>
                    <a:pt x="21124" y="15488"/>
                    <a:pt x="21473" y="15171"/>
                    <a:pt x="21789" y="14854"/>
                  </a:cubicBezTo>
                  <a:cubicBezTo>
                    <a:pt x="26381" y="19573"/>
                    <a:pt x="34393" y="16691"/>
                    <a:pt x="39461" y="20618"/>
                  </a:cubicBezTo>
                  <a:cubicBezTo>
                    <a:pt x="39484" y="20636"/>
                    <a:pt x="39510" y="20644"/>
                    <a:pt x="39535" y="20644"/>
                  </a:cubicBezTo>
                  <a:cubicBezTo>
                    <a:pt x="39647" y="20644"/>
                    <a:pt x="39754" y="20494"/>
                    <a:pt x="39651" y="20365"/>
                  </a:cubicBezTo>
                  <a:cubicBezTo>
                    <a:pt x="35502" y="15108"/>
                    <a:pt x="27426" y="18021"/>
                    <a:pt x="22676" y="13746"/>
                  </a:cubicBezTo>
                  <a:cubicBezTo>
                    <a:pt x="22961" y="13334"/>
                    <a:pt x="23183" y="12891"/>
                    <a:pt x="23373" y="12384"/>
                  </a:cubicBezTo>
                  <a:cubicBezTo>
                    <a:pt x="25114" y="12416"/>
                    <a:pt x="26920" y="12574"/>
                    <a:pt x="28566" y="13113"/>
                  </a:cubicBezTo>
                  <a:cubicBezTo>
                    <a:pt x="30277" y="13683"/>
                    <a:pt x="31448" y="14918"/>
                    <a:pt x="32968" y="15773"/>
                  </a:cubicBezTo>
                  <a:cubicBezTo>
                    <a:pt x="34392" y="16598"/>
                    <a:pt x="35991" y="16993"/>
                    <a:pt x="37606" y="16993"/>
                  </a:cubicBezTo>
                  <a:cubicBezTo>
                    <a:pt x="38470" y="16993"/>
                    <a:pt x="39339" y="16880"/>
                    <a:pt x="40189" y="16659"/>
                  </a:cubicBezTo>
                  <a:cubicBezTo>
                    <a:pt x="40411" y="16596"/>
                    <a:pt x="40316" y="16343"/>
                    <a:pt x="40157" y="16343"/>
                  </a:cubicBezTo>
                  <a:cubicBezTo>
                    <a:pt x="38574" y="16121"/>
                    <a:pt x="37022" y="15899"/>
                    <a:pt x="35629" y="15266"/>
                  </a:cubicBezTo>
                  <a:cubicBezTo>
                    <a:pt x="33982" y="14696"/>
                    <a:pt x="32715" y="13683"/>
                    <a:pt x="31353" y="12733"/>
                  </a:cubicBezTo>
                  <a:cubicBezTo>
                    <a:pt x="29255" y="11334"/>
                    <a:pt x="26915" y="10659"/>
                    <a:pt x="24482" y="10659"/>
                  </a:cubicBezTo>
                  <a:cubicBezTo>
                    <a:pt x="24271" y="10659"/>
                    <a:pt x="24060" y="10664"/>
                    <a:pt x="23848" y="10674"/>
                  </a:cubicBezTo>
                  <a:cubicBezTo>
                    <a:pt x="24069" y="9059"/>
                    <a:pt x="23594" y="7412"/>
                    <a:pt x="22328" y="6272"/>
                  </a:cubicBezTo>
                  <a:cubicBezTo>
                    <a:pt x="20807" y="4910"/>
                    <a:pt x="18749" y="4530"/>
                    <a:pt x="16849" y="4245"/>
                  </a:cubicBezTo>
                  <a:cubicBezTo>
                    <a:pt x="15519" y="4055"/>
                    <a:pt x="14157" y="3929"/>
                    <a:pt x="12859" y="3549"/>
                  </a:cubicBezTo>
                  <a:cubicBezTo>
                    <a:pt x="11338" y="3074"/>
                    <a:pt x="10293" y="2123"/>
                    <a:pt x="9027" y="1237"/>
                  </a:cubicBezTo>
                  <a:cubicBezTo>
                    <a:pt x="8055" y="563"/>
                    <a:pt x="6873" y="0"/>
                    <a:pt x="5736"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1"/>
            <p:cNvSpPr/>
            <p:nvPr/>
          </p:nvSpPr>
          <p:spPr>
            <a:xfrm>
              <a:off x="3745818" y="4280037"/>
              <a:ext cx="494425" cy="173477"/>
            </a:xfrm>
            <a:custGeom>
              <a:avLst/>
              <a:gdLst/>
              <a:ahLst/>
              <a:cxnLst/>
              <a:rect l="l" t="t" r="r" b="b"/>
              <a:pathLst>
                <a:path w="15741" h="5523" extrusionOk="0">
                  <a:moveTo>
                    <a:pt x="938" y="1"/>
                  </a:moveTo>
                  <a:cubicBezTo>
                    <a:pt x="724" y="1"/>
                    <a:pt x="506" y="7"/>
                    <a:pt x="286" y="19"/>
                  </a:cubicBezTo>
                  <a:cubicBezTo>
                    <a:pt x="222" y="146"/>
                    <a:pt x="222" y="241"/>
                    <a:pt x="191" y="367"/>
                  </a:cubicBezTo>
                  <a:cubicBezTo>
                    <a:pt x="159" y="621"/>
                    <a:pt x="64" y="842"/>
                    <a:pt x="1" y="1096"/>
                  </a:cubicBezTo>
                  <a:cubicBezTo>
                    <a:pt x="255" y="1084"/>
                    <a:pt x="510" y="1078"/>
                    <a:pt x="764" y="1078"/>
                  </a:cubicBezTo>
                  <a:cubicBezTo>
                    <a:pt x="3261" y="1078"/>
                    <a:pt x="5722" y="1660"/>
                    <a:pt x="7791" y="3154"/>
                  </a:cubicBezTo>
                  <a:cubicBezTo>
                    <a:pt x="9868" y="4600"/>
                    <a:pt x="11966" y="5522"/>
                    <a:pt x="14286" y="5522"/>
                  </a:cubicBezTo>
                  <a:cubicBezTo>
                    <a:pt x="14761" y="5522"/>
                    <a:pt x="15245" y="5484"/>
                    <a:pt x="15740" y="5403"/>
                  </a:cubicBezTo>
                  <a:cubicBezTo>
                    <a:pt x="13333" y="5054"/>
                    <a:pt x="11117" y="4421"/>
                    <a:pt x="9058" y="3028"/>
                  </a:cubicBezTo>
                  <a:cubicBezTo>
                    <a:pt x="6512" y="1251"/>
                    <a:pt x="4021" y="1"/>
                    <a:pt x="938"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1"/>
            <p:cNvSpPr/>
            <p:nvPr/>
          </p:nvSpPr>
          <p:spPr>
            <a:xfrm>
              <a:off x="3630449" y="4429831"/>
              <a:ext cx="493388" cy="201244"/>
            </a:xfrm>
            <a:custGeom>
              <a:avLst/>
              <a:gdLst/>
              <a:ahLst/>
              <a:cxnLst/>
              <a:rect l="l" t="t" r="r" b="b"/>
              <a:pathLst>
                <a:path w="15708" h="6407" extrusionOk="0">
                  <a:moveTo>
                    <a:pt x="823" y="0"/>
                  </a:moveTo>
                  <a:cubicBezTo>
                    <a:pt x="538" y="190"/>
                    <a:pt x="253" y="349"/>
                    <a:pt x="0" y="507"/>
                  </a:cubicBezTo>
                  <a:cubicBezTo>
                    <a:pt x="1267" y="982"/>
                    <a:pt x="2439" y="1489"/>
                    <a:pt x="3484" y="2376"/>
                  </a:cubicBezTo>
                  <a:cubicBezTo>
                    <a:pt x="4655" y="3389"/>
                    <a:pt x="5700" y="4434"/>
                    <a:pt x="7126" y="5131"/>
                  </a:cubicBezTo>
                  <a:cubicBezTo>
                    <a:pt x="8758" y="5976"/>
                    <a:pt x="10573" y="6407"/>
                    <a:pt x="12398" y="6407"/>
                  </a:cubicBezTo>
                  <a:cubicBezTo>
                    <a:pt x="13511" y="6407"/>
                    <a:pt x="14628" y="6247"/>
                    <a:pt x="15708" y="5922"/>
                  </a:cubicBezTo>
                  <a:lnTo>
                    <a:pt x="15708" y="5922"/>
                  </a:lnTo>
                  <a:cubicBezTo>
                    <a:pt x="15345" y="5947"/>
                    <a:pt x="14982" y="5959"/>
                    <a:pt x="14618" y="5959"/>
                  </a:cubicBezTo>
                  <a:cubicBezTo>
                    <a:pt x="12634" y="5959"/>
                    <a:pt x="10651" y="5590"/>
                    <a:pt x="8804" y="4814"/>
                  </a:cubicBezTo>
                  <a:cubicBezTo>
                    <a:pt x="7442" y="4276"/>
                    <a:pt x="6207" y="3484"/>
                    <a:pt x="5067" y="2566"/>
                  </a:cubicBezTo>
                  <a:cubicBezTo>
                    <a:pt x="3737" y="1489"/>
                    <a:pt x="2470" y="349"/>
                    <a:pt x="823" y="0"/>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1"/>
            <p:cNvSpPr/>
            <p:nvPr/>
          </p:nvSpPr>
          <p:spPr>
            <a:xfrm>
              <a:off x="3698075" y="4371126"/>
              <a:ext cx="521280" cy="175111"/>
            </a:xfrm>
            <a:custGeom>
              <a:avLst/>
              <a:gdLst/>
              <a:ahLst/>
              <a:cxnLst/>
              <a:rect l="l" t="t" r="r" b="b"/>
              <a:pathLst>
                <a:path w="16596" h="5575" extrusionOk="0">
                  <a:moveTo>
                    <a:pt x="571" y="1"/>
                  </a:moveTo>
                  <a:cubicBezTo>
                    <a:pt x="412" y="254"/>
                    <a:pt x="222" y="476"/>
                    <a:pt x="1" y="666"/>
                  </a:cubicBezTo>
                  <a:cubicBezTo>
                    <a:pt x="4656" y="4720"/>
                    <a:pt x="11496" y="2661"/>
                    <a:pt x="16595" y="5575"/>
                  </a:cubicBezTo>
                  <a:cubicBezTo>
                    <a:pt x="12288" y="1711"/>
                    <a:pt x="5004" y="3960"/>
                    <a:pt x="571" y="1"/>
                  </a:cubicBezTo>
                  <a:close/>
                </a:path>
              </a:pathLst>
            </a:custGeom>
            <a:solidFill>
              <a:srgbClr val="F49432"/>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1"/>
            <p:cNvSpPr/>
            <p:nvPr/>
          </p:nvSpPr>
          <p:spPr>
            <a:xfrm>
              <a:off x="3021661" y="3946243"/>
              <a:ext cx="726168" cy="519773"/>
            </a:xfrm>
            <a:custGeom>
              <a:avLst/>
              <a:gdLst/>
              <a:ahLst/>
              <a:cxnLst/>
              <a:rect l="l" t="t" r="r" b="b"/>
              <a:pathLst>
                <a:path w="23119" h="16548" extrusionOk="0">
                  <a:moveTo>
                    <a:pt x="15945" y="5072"/>
                  </a:moveTo>
                  <a:cubicBezTo>
                    <a:pt x="16516" y="5072"/>
                    <a:pt x="17149" y="5336"/>
                    <a:pt x="17387" y="5864"/>
                  </a:cubicBezTo>
                  <a:cubicBezTo>
                    <a:pt x="17640" y="6371"/>
                    <a:pt x="17387" y="7004"/>
                    <a:pt x="16785" y="7131"/>
                  </a:cubicBezTo>
                  <a:cubicBezTo>
                    <a:pt x="16707" y="7144"/>
                    <a:pt x="16626" y="7150"/>
                    <a:pt x="16542" y="7150"/>
                  </a:cubicBezTo>
                  <a:cubicBezTo>
                    <a:pt x="16009" y="7150"/>
                    <a:pt x="15389" y="6890"/>
                    <a:pt x="15170" y="6371"/>
                  </a:cubicBezTo>
                  <a:cubicBezTo>
                    <a:pt x="15043" y="5959"/>
                    <a:pt x="15170" y="5547"/>
                    <a:pt x="15518" y="5326"/>
                  </a:cubicBezTo>
                  <a:cubicBezTo>
                    <a:pt x="15487" y="5262"/>
                    <a:pt x="15487" y="5104"/>
                    <a:pt x="15613" y="5104"/>
                  </a:cubicBezTo>
                  <a:cubicBezTo>
                    <a:pt x="15719" y="5083"/>
                    <a:pt x="15831" y="5072"/>
                    <a:pt x="15945" y="5072"/>
                  </a:cubicBezTo>
                  <a:close/>
                  <a:moveTo>
                    <a:pt x="19508" y="6819"/>
                  </a:moveTo>
                  <a:cubicBezTo>
                    <a:pt x="21082" y="6819"/>
                    <a:pt x="22584" y="8535"/>
                    <a:pt x="22106" y="10171"/>
                  </a:cubicBezTo>
                  <a:cubicBezTo>
                    <a:pt x="21913" y="10821"/>
                    <a:pt x="21317" y="11307"/>
                    <a:pt x="20667" y="11307"/>
                  </a:cubicBezTo>
                  <a:cubicBezTo>
                    <a:pt x="20462" y="11307"/>
                    <a:pt x="20252" y="11259"/>
                    <a:pt x="20047" y="11153"/>
                  </a:cubicBezTo>
                  <a:cubicBezTo>
                    <a:pt x="19604" y="10931"/>
                    <a:pt x="19445" y="10519"/>
                    <a:pt x="19414" y="10076"/>
                  </a:cubicBezTo>
                  <a:cubicBezTo>
                    <a:pt x="19319" y="9538"/>
                    <a:pt x="19445" y="9094"/>
                    <a:pt x="19160" y="8619"/>
                  </a:cubicBezTo>
                  <a:cubicBezTo>
                    <a:pt x="18939" y="8176"/>
                    <a:pt x="18590" y="7954"/>
                    <a:pt x="18147" y="7701"/>
                  </a:cubicBezTo>
                  <a:cubicBezTo>
                    <a:pt x="18030" y="7642"/>
                    <a:pt x="18102" y="7476"/>
                    <a:pt x="18239" y="7476"/>
                  </a:cubicBezTo>
                  <a:cubicBezTo>
                    <a:pt x="18250" y="7476"/>
                    <a:pt x="18262" y="7477"/>
                    <a:pt x="18274" y="7479"/>
                  </a:cubicBezTo>
                  <a:lnTo>
                    <a:pt x="18305" y="7353"/>
                  </a:lnTo>
                  <a:cubicBezTo>
                    <a:pt x="18274" y="7353"/>
                    <a:pt x="18210" y="7226"/>
                    <a:pt x="18305" y="7194"/>
                  </a:cubicBezTo>
                  <a:cubicBezTo>
                    <a:pt x="18689" y="6934"/>
                    <a:pt x="19101" y="6819"/>
                    <a:pt x="19508" y="6819"/>
                  </a:cubicBezTo>
                  <a:close/>
                  <a:moveTo>
                    <a:pt x="4777" y="2149"/>
                  </a:moveTo>
                  <a:cubicBezTo>
                    <a:pt x="5979" y="2149"/>
                    <a:pt x="7120" y="2746"/>
                    <a:pt x="8045" y="3521"/>
                  </a:cubicBezTo>
                  <a:cubicBezTo>
                    <a:pt x="9818" y="5009"/>
                    <a:pt x="11148" y="6561"/>
                    <a:pt x="13460" y="7289"/>
                  </a:cubicBezTo>
                  <a:cubicBezTo>
                    <a:pt x="15455" y="7859"/>
                    <a:pt x="19889" y="8588"/>
                    <a:pt x="18749" y="11723"/>
                  </a:cubicBezTo>
                  <a:cubicBezTo>
                    <a:pt x="18102" y="13423"/>
                    <a:pt x="16430" y="13959"/>
                    <a:pt x="14691" y="13959"/>
                  </a:cubicBezTo>
                  <a:cubicBezTo>
                    <a:pt x="13450" y="13959"/>
                    <a:pt x="12174" y="13686"/>
                    <a:pt x="11211" y="13370"/>
                  </a:cubicBezTo>
                  <a:cubicBezTo>
                    <a:pt x="9470" y="12831"/>
                    <a:pt x="7886" y="11945"/>
                    <a:pt x="6366" y="10931"/>
                  </a:cubicBezTo>
                  <a:cubicBezTo>
                    <a:pt x="5099" y="10044"/>
                    <a:pt x="3738" y="9094"/>
                    <a:pt x="2819" y="7828"/>
                  </a:cubicBezTo>
                  <a:cubicBezTo>
                    <a:pt x="1584" y="6149"/>
                    <a:pt x="1394" y="3426"/>
                    <a:pt x="3453" y="2412"/>
                  </a:cubicBezTo>
                  <a:cubicBezTo>
                    <a:pt x="3453" y="2349"/>
                    <a:pt x="3484" y="2349"/>
                    <a:pt x="3484" y="2349"/>
                  </a:cubicBezTo>
                  <a:lnTo>
                    <a:pt x="3516" y="2349"/>
                  </a:lnTo>
                  <a:cubicBezTo>
                    <a:pt x="3611" y="2349"/>
                    <a:pt x="3643" y="2317"/>
                    <a:pt x="3738" y="2285"/>
                  </a:cubicBezTo>
                  <a:lnTo>
                    <a:pt x="3801" y="2285"/>
                  </a:lnTo>
                  <a:cubicBezTo>
                    <a:pt x="4129" y="2192"/>
                    <a:pt x="4455" y="2149"/>
                    <a:pt x="4777" y="2149"/>
                  </a:cubicBezTo>
                  <a:close/>
                  <a:moveTo>
                    <a:pt x="5223" y="0"/>
                  </a:moveTo>
                  <a:cubicBezTo>
                    <a:pt x="4603" y="0"/>
                    <a:pt x="3991" y="199"/>
                    <a:pt x="3421" y="702"/>
                  </a:cubicBezTo>
                  <a:cubicBezTo>
                    <a:pt x="3384" y="739"/>
                    <a:pt x="3346" y="752"/>
                    <a:pt x="3309" y="752"/>
                  </a:cubicBezTo>
                  <a:cubicBezTo>
                    <a:pt x="3251" y="752"/>
                    <a:pt x="3194" y="721"/>
                    <a:pt x="3136" y="702"/>
                  </a:cubicBezTo>
                  <a:cubicBezTo>
                    <a:pt x="1647" y="2127"/>
                    <a:pt x="1" y="3837"/>
                    <a:pt x="222" y="6022"/>
                  </a:cubicBezTo>
                  <a:cubicBezTo>
                    <a:pt x="412" y="8239"/>
                    <a:pt x="2376" y="9854"/>
                    <a:pt x="3928" y="11248"/>
                  </a:cubicBezTo>
                  <a:cubicBezTo>
                    <a:pt x="6904" y="13876"/>
                    <a:pt x="10388" y="16378"/>
                    <a:pt x="14537" y="16536"/>
                  </a:cubicBezTo>
                  <a:cubicBezTo>
                    <a:pt x="14672" y="16544"/>
                    <a:pt x="14808" y="16547"/>
                    <a:pt x="14944" y="16547"/>
                  </a:cubicBezTo>
                  <a:cubicBezTo>
                    <a:pt x="17170" y="16547"/>
                    <a:pt x="19509" y="15584"/>
                    <a:pt x="21061" y="14003"/>
                  </a:cubicBezTo>
                  <a:cubicBezTo>
                    <a:pt x="21033" y="13948"/>
                    <a:pt x="21077" y="13870"/>
                    <a:pt x="21150" y="13870"/>
                  </a:cubicBezTo>
                  <a:cubicBezTo>
                    <a:pt x="21162" y="13870"/>
                    <a:pt x="21174" y="13872"/>
                    <a:pt x="21187" y="13876"/>
                  </a:cubicBezTo>
                  <a:cubicBezTo>
                    <a:pt x="22422" y="12610"/>
                    <a:pt x="23119" y="10963"/>
                    <a:pt x="22961" y="9063"/>
                  </a:cubicBezTo>
                  <a:cubicBezTo>
                    <a:pt x="22612" y="4502"/>
                    <a:pt x="17070" y="4534"/>
                    <a:pt x="13713" y="3869"/>
                  </a:cubicBezTo>
                  <a:cubicBezTo>
                    <a:pt x="11971" y="3552"/>
                    <a:pt x="10578" y="2887"/>
                    <a:pt x="9185" y="1842"/>
                  </a:cubicBezTo>
                  <a:cubicBezTo>
                    <a:pt x="8085" y="1028"/>
                    <a:pt x="6633" y="0"/>
                    <a:pt x="5223" y="0"/>
                  </a:cubicBezTo>
                  <a:close/>
                </a:path>
              </a:pathLst>
            </a:custGeom>
            <a:solidFill>
              <a:srgbClr val="FFF8CD"/>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1"/>
            <p:cNvSpPr/>
            <p:nvPr/>
          </p:nvSpPr>
          <p:spPr>
            <a:xfrm>
              <a:off x="3588957" y="4161433"/>
              <a:ext cx="143073" cy="141094"/>
            </a:xfrm>
            <a:custGeom>
              <a:avLst/>
              <a:gdLst/>
              <a:ahLst/>
              <a:cxnLst/>
              <a:rect l="l" t="t" r="r" b="b"/>
              <a:pathLst>
                <a:path w="4555" h="4492" extrusionOk="0">
                  <a:moveTo>
                    <a:pt x="1478" y="0"/>
                  </a:moveTo>
                  <a:cubicBezTo>
                    <a:pt x="1071" y="0"/>
                    <a:pt x="660" y="115"/>
                    <a:pt x="276" y="375"/>
                  </a:cubicBezTo>
                  <a:cubicBezTo>
                    <a:pt x="213" y="438"/>
                    <a:pt x="244" y="502"/>
                    <a:pt x="308" y="502"/>
                  </a:cubicBezTo>
                  <a:lnTo>
                    <a:pt x="403" y="502"/>
                  </a:lnTo>
                  <a:cubicBezTo>
                    <a:pt x="721" y="313"/>
                    <a:pt x="1065" y="225"/>
                    <a:pt x="1409" y="225"/>
                  </a:cubicBezTo>
                  <a:cubicBezTo>
                    <a:pt x="1991" y="225"/>
                    <a:pt x="2574" y="476"/>
                    <a:pt x="3031" y="913"/>
                  </a:cubicBezTo>
                  <a:cubicBezTo>
                    <a:pt x="3791" y="1610"/>
                    <a:pt x="4298" y="3193"/>
                    <a:pt x="3285" y="3922"/>
                  </a:cubicBezTo>
                  <a:cubicBezTo>
                    <a:pt x="3073" y="4069"/>
                    <a:pt x="2856" y="4136"/>
                    <a:pt x="2653" y="4136"/>
                  </a:cubicBezTo>
                  <a:cubicBezTo>
                    <a:pt x="2158" y="4136"/>
                    <a:pt x="1746" y="3737"/>
                    <a:pt x="1701" y="3130"/>
                  </a:cubicBezTo>
                  <a:cubicBezTo>
                    <a:pt x="1669" y="2718"/>
                    <a:pt x="1733" y="2370"/>
                    <a:pt x="1574" y="1958"/>
                  </a:cubicBezTo>
                  <a:cubicBezTo>
                    <a:pt x="1353" y="1388"/>
                    <a:pt x="878" y="850"/>
                    <a:pt x="244" y="660"/>
                  </a:cubicBezTo>
                  <a:cubicBezTo>
                    <a:pt x="232" y="657"/>
                    <a:pt x="221" y="656"/>
                    <a:pt x="210" y="656"/>
                  </a:cubicBezTo>
                  <a:cubicBezTo>
                    <a:pt x="73" y="656"/>
                    <a:pt x="1" y="825"/>
                    <a:pt x="118" y="913"/>
                  </a:cubicBezTo>
                  <a:cubicBezTo>
                    <a:pt x="561" y="1135"/>
                    <a:pt x="909" y="1388"/>
                    <a:pt x="1131" y="1800"/>
                  </a:cubicBezTo>
                  <a:cubicBezTo>
                    <a:pt x="1416" y="2338"/>
                    <a:pt x="1353" y="2750"/>
                    <a:pt x="1384" y="3288"/>
                  </a:cubicBezTo>
                  <a:cubicBezTo>
                    <a:pt x="1416" y="3763"/>
                    <a:pt x="1574" y="4143"/>
                    <a:pt x="2018" y="4333"/>
                  </a:cubicBezTo>
                  <a:cubicBezTo>
                    <a:pt x="2235" y="4442"/>
                    <a:pt x="2456" y="4492"/>
                    <a:pt x="2670" y="4492"/>
                  </a:cubicBezTo>
                  <a:cubicBezTo>
                    <a:pt x="3327" y="4492"/>
                    <a:pt x="3909" y="4021"/>
                    <a:pt x="4076" y="3352"/>
                  </a:cubicBezTo>
                  <a:cubicBezTo>
                    <a:pt x="4554" y="1716"/>
                    <a:pt x="3053" y="0"/>
                    <a:pt x="1478"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1"/>
            <p:cNvSpPr/>
            <p:nvPr/>
          </p:nvSpPr>
          <p:spPr>
            <a:xfrm>
              <a:off x="3595615" y="4170227"/>
              <a:ext cx="127368" cy="122122"/>
            </a:xfrm>
            <a:custGeom>
              <a:avLst/>
              <a:gdLst/>
              <a:ahLst/>
              <a:cxnLst/>
              <a:rect l="l" t="t" r="r" b="b"/>
              <a:pathLst>
                <a:path w="4055" h="3888" extrusionOk="0">
                  <a:moveTo>
                    <a:pt x="1204" y="1"/>
                  </a:moveTo>
                  <a:cubicBezTo>
                    <a:pt x="837" y="1"/>
                    <a:pt x="459" y="98"/>
                    <a:pt x="96" y="317"/>
                  </a:cubicBezTo>
                  <a:lnTo>
                    <a:pt x="32" y="317"/>
                  </a:lnTo>
                  <a:lnTo>
                    <a:pt x="1" y="412"/>
                  </a:lnTo>
                  <a:cubicBezTo>
                    <a:pt x="634" y="633"/>
                    <a:pt x="1141" y="1140"/>
                    <a:pt x="1331" y="1742"/>
                  </a:cubicBezTo>
                  <a:cubicBezTo>
                    <a:pt x="1457" y="2122"/>
                    <a:pt x="1394" y="2470"/>
                    <a:pt x="1457" y="2882"/>
                  </a:cubicBezTo>
                  <a:cubicBezTo>
                    <a:pt x="1502" y="3488"/>
                    <a:pt x="1914" y="3888"/>
                    <a:pt x="2409" y="3888"/>
                  </a:cubicBezTo>
                  <a:cubicBezTo>
                    <a:pt x="2612" y="3888"/>
                    <a:pt x="2829" y="3821"/>
                    <a:pt x="3041" y="3673"/>
                  </a:cubicBezTo>
                  <a:cubicBezTo>
                    <a:pt x="4054" y="2945"/>
                    <a:pt x="3548" y="1330"/>
                    <a:pt x="2788" y="665"/>
                  </a:cubicBezTo>
                  <a:cubicBezTo>
                    <a:pt x="2357" y="254"/>
                    <a:pt x="1795" y="1"/>
                    <a:pt x="1204" y="1"/>
                  </a:cubicBezTo>
                  <a:close/>
                </a:path>
              </a:pathLst>
            </a:custGeom>
            <a:solidFill>
              <a:srgbClr val="FFF8CD"/>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1"/>
            <p:cNvSpPr/>
            <p:nvPr/>
          </p:nvSpPr>
          <p:spPr>
            <a:xfrm>
              <a:off x="3064441" y="4013743"/>
              <a:ext cx="581933" cy="370669"/>
            </a:xfrm>
            <a:custGeom>
              <a:avLst/>
              <a:gdLst/>
              <a:ahLst/>
              <a:cxnLst/>
              <a:rect l="l" t="t" r="r" b="b"/>
              <a:pathLst>
                <a:path w="18527" h="11801" extrusionOk="0">
                  <a:moveTo>
                    <a:pt x="3414" y="424"/>
                  </a:moveTo>
                  <a:cubicBezTo>
                    <a:pt x="6239" y="424"/>
                    <a:pt x="8254" y="4112"/>
                    <a:pt x="10736" y="5172"/>
                  </a:cubicBezTo>
                  <a:cubicBezTo>
                    <a:pt x="12035" y="5710"/>
                    <a:pt x="13460" y="5932"/>
                    <a:pt x="14790" y="6407"/>
                  </a:cubicBezTo>
                  <a:cubicBezTo>
                    <a:pt x="15867" y="6755"/>
                    <a:pt x="17102" y="7389"/>
                    <a:pt x="17133" y="8687"/>
                  </a:cubicBezTo>
                  <a:cubicBezTo>
                    <a:pt x="17133" y="9954"/>
                    <a:pt x="16025" y="10872"/>
                    <a:pt x="14916" y="11189"/>
                  </a:cubicBezTo>
                  <a:cubicBezTo>
                    <a:pt x="14295" y="11372"/>
                    <a:pt x="13660" y="11454"/>
                    <a:pt x="13021" y="11454"/>
                  </a:cubicBezTo>
                  <a:cubicBezTo>
                    <a:pt x="10242" y="11454"/>
                    <a:pt x="7383" y="9907"/>
                    <a:pt x="5194" y="8465"/>
                  </a:cubicBezTo>
                  <a:cubicBezTo>
                    <a:pt x="3801" y="7515"/>
                    <a:pt x="2281" y="6470"/>
                    <a:pt x="1425" y="5014"/>
                  </a:cubicBezTo>
                  <a:cubicBezTo>
                    <a:pt x="602" y="3620"/>
                    <a:pt x="634" y="1593"/>
                    <a:pt x="2059" y="643"/>
                  </a:cubicBezTo>
                  <a:cubicBezTo>
                    <a:pt x="2080" y="643"/>
                    <a:pt x="2101" y="671"/>
                    <a:pt x="2141" y="671"/>
                  </a:cubicBezTo>
                  <a:cubicBezTo>
                    <a:pt x="2161" y="671"/>
                    <a:pt x="2186" y="664"/>
                    <a:pt x="2217" y="643"/>
                  </a:cubicBezTo>
                  <a:cubicBezTo>
                    <a:pt x="2633" y="492"/>
                    <a:pt x="3031" y="424"/>
                    <a:pt x="3414" y="424"/>
                  </a:cubicBezTo>
                  <a:close/>
                  <a:moveTo>
                    <a:pt x="3376" y="0"/>
                  </a:moveTo>
                  <a:cubicBezTo>
                    <a:pt x="3058" y="0"/>
                    <a:pt x="2735" y="43"/>
                    <a:pt x="2407" y="136"/>
                  </a:cubicBezTo>
                  <a:lnTo>
                    <a:pt x="2344" y="136"/>
                  </a:lnTo>
                  <a:cubicBezTo>
                    <a:pt x="2249" y="136"/>
                    <a:pt x="2217" y="168"/>
                    <a:pt x="2122" y="200"/>
                  </a:cubicBezTo>
                  <a:lnTo>
                    <a:pt x="2091" y="200"/>
                  </a:lnTo>
                  <a:cubicBezTo>
                    <a:pt x="2091" y="263"/>
                    <a:pt x="2059" y="263"/>
                    <a:pt x="2059" y="263"/>
                  </a:cubicBezTo>
                  <a:cubicBezTo>
                    <a:pt x="0" y="1277"/>
                    <a:pt x="190" y="4000"/>
                    <a:pt x="1425" y="5679"/>
                  </a:cubicBezTo>
                  <a:cubicBezTo>
                    <a:pt x="2312" y="6945"/>
                    <a:pt x="3706" y="7895"/>
                    <a:pt x="4972" y="8782"/>
                  </a:cubicBezTo>
                  <a:cubicBezTo>
                    <a:pt x="6493" y="9764"/>
                    <a:pt x="8076" y="10682"/>
                    <a:pt x="9818" y="11221"/>
                  </a:cubicBezTo>
                  <a:cubicBezTo>
                    <a:pt x="10760" y="11535"/>
                    <a:pt x="12021" y="11800"/>
                    <a:pt x="13253" y="11800"/>
                  </a:cubicBezTo>
                  <a:cubicBezTo>
                    <a:pt x="15002" y="11800"/>
                    <a:pt x="16692" y="11265"/>
                    <a:pt x="17323" y="9574"/>
                  </a:cubicBezTo>
                  <a:cubicBezTo>
                    <a:pt x="18527" y="6439"/>
                    <a:pt x="14061" y="5710"/>
                    <a:pt x="12066" y="5140"/>
                  </a:cubicBezTo>
                  <a:cubicBezTo>
                    <a:pt x="9723" y="4443"/>
                    <a:pt x="8456" y="2860"/>
                    <a:pt x="6651" y="1372"/>
                  </a:cubicBezTo>
                  <a:cubicBezTo>
                    <a:pt x="5677" y="597"/>
                    <a:pt x="4564" y="0"/>
                    <a:pt x="3376"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1"/>
            <p:cNvSpPr/>
            <p:nvPr/>
          </p:nvSpPr>
          <p:spPr>
            <a:xfrm>
              <a:off x="3082345" y="4026338"/>
              <a:ext cx="521249" cy="347175"/>
            </a:xfrm>
            <a:custGeom>
              <a:avLst/>
              <a:gdLst/>
              <a:ahLst/>
              <a:cxnLst/>
              <a:rect l="l" t="t" r="r" b="b"/>
              <a:pathLst>
                <a:path w="16595" h="11053" extrusionOk="0">
                  <a:moveTo>
                    <a:pt x="2825" y="0"/>
                  </a:moveTo>
                  <a:cubicBezTo>
                    <a:pt x="2448" y="0"/>
                    <a:pt x="2056" y="65"/>
                    <a:pt x="1647" y="211"/>
                  </a:cubicBezTo>
                  <a:cubicBezTo>
                    <a:pt x="1600" y="226"/>
                    <a:pt x="1568" y="234"/>
                    <a:pt x="1544" y="234"/>
                  </a:cubicBezTo>
                  <a:cubicBezTo>
                    <a:pt x="1521" y="234"/>
                    <a:pt x="1505" y="226"/>
                    <a:pt x="1489" y="211"/>
                  </a:cubicBezTo>
                  <a:cubicBezTo>
                    <a:pt x="64" y="1161"/>
                    <a:pt x="0" y="3156"/>
                    <a:pt x="855" y="4581"/>
                  </a:cubicBezTo>
                  <a:cubicBezTo>
                    <a:pt x="1711" y="6038"/>
                    <a:pt x="3231" y="7051"/>
                    <a:pt x="4592" y="8001"/>
                  </a:cubicBezTo>
                  <a:cubicBezTo>
                    <a:pt x="6757" y="9495"/>
                    <a:pt x="9655" y="11053"/>
                    <a:pt x="12451" y="11053"/>
                  </a:cubicBezTo>
                  <a:cubicBezTo>
                    <a:pt x="13091" y="11053"/>
                    <a:pt x="13727" y="10971"/>
                    <a:pt x="14346" y="10788"/>
                  </a:cubicBezTo>
                  <a:cubicBezTo>
                    <a:pt x="15455" y="10471"/>
                    <a:pt x="16595" y="9553"/>
                    <a:pt x="16563" y="8286"/>
                  </a:cubicBezTo>
                  <a:cubicBezTo>
                    <a:pt x="16532" y="6988"/>
                    <a:pt x="15297" y="6354"/>
                    <a:pt x="14220" y="5943"/>
                  </a:cubicBezTo>
                  <a:cubicBezTo>
                    <a:pt x="12890" y="5468"/>
                    <a:pt x="11465" y="5278"/>
                    <a:pt x="10135" y="4739"/>
                  </a:cubicBezTo>
                  <a:cubicBezTo>
                    <a:pt x="7675" y="3677"/>
                    <a:pt x="5659" y="0"/>
                    <a:pt x="2825" y="0"/>
                  </a:cubicBezTo>
                  <a:close/>
                </a:path>
              </a:pathLst>
            </a:custGeom>
            <a:solidFill>
              <a:srgbClr val="FFF8CD"/>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1"/>
            <p:cNvSpPr/>
            <p:nvPr/>
          </p:nvSpPr>
          <p:spPr>
            <a:xfrm>
              <a:off x="3492182" y="4105868"/>
              <a:ext cx="81572" cy="64987"/>
            </a:xfrm>
            <a:custGeom>
              <a:avLst/>
              <a:gdLst/>
              <a:ahLst/>
              <a:cxnLst/>
              <a:rect l="l" t="t" r="r" b="b"/>
              <a:pathLst>
                <a:path w="2597" h="2069" extrusionOk="0">
                  <a:moveTo>
                    <a:pt x="760" y="339"/>
                  </a:moveTo>
                  <a:cubicBezTo>
                    <a:pt x="1108" y="370"/>
                    <a:pt x="1489" y="370"/>
                    <a:pt x="1805" y="624"/>
                  </a:cubicBezTo>
                  <a:cubicBezTo>
                    <a:pt x="2122" y="814"/>
                    <a:pt x="2344" y="1447"/>
                    <a:pt x="1900" y="1669"/>
                  </a:cubicBezTo>
                  <a:cubicBezTo>
                    <a:pt x="1800" y="1733"/>
                    <a:pt x="1670" y="1760"/>
                    <a:pt x="1530" y="1760"/>
                  </a:cubicBezTo>
                  <a:cubicBezTo>
                    <a:pt x="1187" y="1760"/>
                    <a:pt x="782" y="1596"/>
                    <a:pt x="602" y="1415"/>
                  </a:cubicBezTo>
                  <a:cubicBezTo>
                    <a:pt x="317" y="1067"/>
                    <a:pt x="348" y="497"/>
                    <a:pt x="760" y="339"/>
                  </a:cubicBezTo>
                  <a:close/>
                  <a:moveTo>
                    <a:pt x="892" y="1"/>
                  </a:moveTo>
                  <a:cubicBezTo>
                    <a:pt x="792" y="1"/>
                    <a:pt x="695" y="8"/>
                    <a:pt x="602" y="22"/>
                  </a:cubicBezTo>
                  <a:cubicBezTo>
                    <a:pt x="475" y="54"/>
                    <a:pt x="475" y="180"/>
                    <a:pt x="507" y="244"/>
                  </a:cubicBezTo>
                  <a:cubicBezTo>
                    <a:pt x="158" y="465"/>
                    <a:pt x="0" y="877"/>
                    <a:pt x="158" y="1289"/>
                  </a:cubicBezTo>
                  <a:cubicBezTo>
                    <a:pt x="350" y="1808"/>
                    <a:pt x="966" y="2068"/>
                    <a:pt x="1519" y="2068"/>
                  </a:cubicBezTo>
                  <a:cubicBezTo>
                    <a:pt x="1606" y="2068"/>
                    <a:pt x="1691" y="2062"/>
                    <a:pt x="1774" y="2049"/>
                  </a:cubicBezTo>
                  <a:cubicBezTo>
                    <a:pt x="2407" y="1922"/>
                    <a:pt x="2597" y="1320"/>
                    <a:pt x="2375" y="782"/>
                  </a:cubicBezTo>
                  <a:cubicBezTo>
                    <a:pt x="2132" y="242"/>
                    <a:pt x="1474" y="1"/>
                    <a:pt x="892"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1"/>
            <p:cNvSpPr/>
            <p:nvPr/>
          </p:nvSpPr>
          <p:spPr>
            <a:xfrm>
              <a:off x="3502108" y="4116485"/>
              <a:ext cx="63699" cy="44665"/>
            </a:xfrm>
            <a:custGeom>
              <a:avLst/>
              <a:gdLst/>
              <a:ahLst/>
              <a:cxnLst/>
              <a:rect l="l" t="t" r="r" b="b"/>
              <a:pathLst>
                <a:path w="2028" h="1422" extrusionOk="0">
                  <a:moveTo>
                    <a:pt x="444" y="1"/>
                  </a:moveTo>
                  <a:cubicBezTo>
                    <a:pt x="32" y="191"/>
                    <a:pt x="1" y="729"/>
                    <a:pt x="286" y="1077"/>
                  </a:cubicBezTo>
                  <a:cubicBezTo>
                    <a:pt x="466" y="1258"/>
                    <a:pt x="838" y="1422"/>
                    <a:pt x="1187" y="1422"/>
                  </a:cubicBezTo>
                  <a:cubicBezTo>
                    <a:pt x="1328" y="1422"/>
                    <a:pt x="1465" y="1395"/>
                    <a:pt x="1584" y="1331"/>
                  </a:cubicBezTo>
                  <a:cubicBezTo>
                    <a:pt x="2028" y="1109"/>
                    <a:pt x="1806" y="507"/>
                    <a:pt x="1489" y="286"/>
                  </a:cubicBezTo>
                  <a:cubicBezTo>
                    <a:pt x="1173" y="32"/>
                    <a:pt x="824" y="32"/>
                    <a:pt x="444" y="1"/>
                  </a:cubicBezTo>
                  <a:close/>
                </a:path>
              </a:pathLst>
            </a:custGeom>
            <a:solidFill>
              <a:srgbClr val="FFF8CD"/>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51"/>
          <p:cNvGrpSpPr/>
          <p:nvPr/>
        </p:nvGrpSpPr>
        <p:grpSpPr>
          <a:xfrm>
            <a:off x="4003443" y="576327"/>
            <a:ext cx="800798" cy="816848"/>
            <a:chOff x="4003443" y="652527"/>
            <a:chExt cx="800798" cy="816848"/>
          </a:xfrm>
        </p:grpSpPr>
        <p:sp>
          <p:nvSpPr>
            <p:cNvPr id="1773" name="Google Shape;1773;p51"/>
            <p:cNvSpPr/>
            <p:nvPr/>
          </p:nvSpPr>
          <p:spPr>
            <a:xfrm>
              <a:off x="4003443" y="652527"/>
              <a:ext cx="800798" cy="816848"/>
            </a:xfrm>
            <a:custGeom>
              <a:avLst/>
              <a:gdLst/>
              <a:ahLst/>
              <a:cxnLst/>
              <a:rect l="l" t="t" r="r" b="b"/>
              <a:pathLst>
                <a:path w="25495" h="26006" extrusionOk="0">
                  <a:moveTo>
                    <a:pt x="8298" y="307"/>
                  </a:moveTo>
                  <a:cubicBezTo>
                    <a:pt x="9315" y="307"/>
                    <a:pt x="10319" y="558"/>
                    <a:pt x="11180" y="1120"/>
                  </a:cubicBezTo>
                  <a:cubicBezTo>
                    <a:pt x="12574" y="2038"/>
                    <a:pt x="13049" y="3654"/>
                    <a:pt x="13112" y="5237"/>
                  </a:cubicBezTo>
                  <a:lnTo>
                    <a:pt x="13112" y="5332"/>
                  </a:lnTo>
                  <a:cubicBezTo>
                    <a:pt x="13175" y="6155"/>
                    <a:pt x="13080" y="6915"/>
                    <a:pt x="13555" y="7612"/>
                  </a:cubicBezTo>
                  <a:cubicBezTo>
                    <a:pt x="13570" y="7655"/>
                    <a:pt x="13597" y="7672"/>
                    <a:pt x="13625" y="7672"/>
                  </a:cubicBezTo>
                  <a:cubicBezTo>
                    <a:pt x="13660" y="7672"/>
                    <a:pt x="13696" y="7647"/>
                    <a:pt x="13714" y="7612"/>
                  </a:cubicBezTo>
                  <a:cubicBezTo>
                    <a:pt x="13875" y="7742"/>
                    <a:pt x="14052" y="7798"/>
                    <a:pt x="14233" y="7798"/>
                  </a:cubicBezTo>
                  <a:cubicBezTo>
                    <a:pt x="14584" y="7798"/>
                    <a:pt x="14952" y="7588"/>
                    <a:pt x="15265" y="7295"/>
                  </a:cubicBezTo>
                  <a:cubicBezTo>
                    <a:pt x="16627" y="6155"/>
                    <a:pt x="17514" y="4255"/>
                    <a:pt x="19224" y="3590"/>
                  </a:cubicBezTo>
                  <a:cubicBezTo>
                    <a:pt x="19584" y="3443"/>
                    <a:pt x="19940" y="3377"/>
                    <a:pt x="20282" y="3377"/>
                  </a:cubicBezTo>
                  <a:cubicBezTo>
                    <a:pt x="22370" y="3377"/>
                    <a:pt x="23910" y="5878"/>
                    <a:pt x="22549" y="7866"/>
                  </a:cubicBezTo>
                  <a:cubicBezTo>
                    <a:pt x="22011" y="8721"/>
                    <a:pt x="21093" y="9417"/>
                    <a:pt x="20142" y="9987"/>
                  </a:cubicBezTo>
                  <a:cubicBezTo>
                    <a:pt x="19319" y="10557"/>
                    <a:pt x="18401" y="11064"/>
                    <a:pt x="17641" y="11539"/>
                  </a:cubicBezTo>
                  <a:cubicBezTo>
                    <a:pt x="17577" y="11634"/>
                    <a:pt x="17577" y="11697"/>
                    <a:pt x="17609" y="11729"/>
                  </a:cubicBezTo>
                  <a:cubicBezTo>
                    <a:pt x="17609" y="11824"/>
                    <a:pt x="17609" y="11856"/>
                    <a:pt x="17641" y="11951"/>
                  </a:cubicBezTo>
                  <a:cubicBezTo>
                    <a:pt x="17672" y="12014"/>
                    <a:pt x="17767" y="12077"/>
                    <a:pt x="17831" y="12109"/>
                  </a:cubicBezTo>
                  <a:cubicBezTo>
                    <a:pt x="17888" y="12138"/>
                    <a:pt x="17957" y="12153"/>
                    <a:pt x="18028" y="12153"/>
                  </a:cubicBezTo>
                  <a:cubicBezTo>
                    <a:pt x="18115" y="12153"/>
                    <a:pt x="18204" y="12130"/>
                    <a:pt x="18274" y="12077"/>
                  </a:cubicBezTo>
                  <a:cubicBezTo>
                    <a:pt x="19541" y="11824"/>
                    <a:pt x="20903" y="11349"/>
                    <a:pt x="22169" y="11317"/>
                  </a:cubicBezTo>
                  <a:cubicBezTo>
                    <a:pt x="22211" y="11316"/>
                    <a:pt x="22252" y="11315"/>
                    <a:pt x="22292" y="11315"/>
                  </a:cubicBezTo>
                  <a:cubicBezTo>
                    <a:pt x="24457" y="11315"/>
                    <a:pt x="24656" y="13786"/>
                    <a:pt x="23848" y="15403"/>
                  </a:cubicBezTo>
                  <a:cubicBezTo>
                    <a:pt x="23183" y="16701"/>
                    <a:pt x="21853" y="17208"/>
                    <a:pt x="20459" y="17240"/>
                  </a:cubicBezTo>
                  <a:lnTo>
                    <a:pt x="20301" y="17240"/>
                  </a:lnTo>
                  <a:cubicBezTo>
                    <a:pt x="20230" y="17242"/>
                    <a:pt x="20159" y="17243"/>
                    <a:pt x="20089" y="17243"/>
                  </a:cubicBezTo>
                  <a:cubicBezTo>
                    <a:pt x="19591" y="17243"/>
                    <a:pt x="19122" y="17193"/>
                    <a:pt x="18657" y="17193"/>
                  </a:cubicBezTo>
                  <a:cubicBezTo>
                    <a:pt x="18256" y="17193"/>
                    <a:pt x="17859" y="17230"/>
                    <a:pt x="17451" y="17366"/>
                  </a:cubicBezTo>
                  <a:cubicBezTo>
                    <a:pt x="17387" y="17398"/>
                    <a:pt x="17324" y="17430"/>
                    <a:pt x="17356" y="17525"/>
                  </a:cubicBezTo>
                  <a:cubicBezTo>
                    <a:pt x="17356" y="17556"/>
                    <a:pt x="17387" y="17620"/>
                    <a:pt x="17387" y="17651"/>
                  </a:cubicBezTo>
                  <a:cubicBezTo>
                    <a:pt x="17356" y="17683"/>
                    <a:pt x="17356" y="17715"/>
                    <a:pt x="17387" y="17746"/>
                  </a:cubicBezTo>
                  <a:cubicBezTo>
                    <a:pt x="17387" y="17810"/>
                    <a:pt x="17451" y="17810"/>
                    <a:pt x="17451" y="17841"/>
                  </a:cubicBezTo>
                  <a:lnTo>
                    <a:pt x="17451" y="17873"/>
                  </a:lnTo>
                  <a:lnTo>
                    <a:pt x="17482" y="17905"/>
                  </a:lnTo>
                  <a:cubicBezTo>
                    <a:pt x="17831" y="18475"/>
                    <a:pt x="18337" y="18823"/>
                    <a:pt x="18812" y="19266"/>
                  </a:cubicBezTo>
                  <a:cubicBezTo>
                    <a:pt x="19604" y="19931"/>
                    <a:pt x="20047" y="20881"/>
                    <a:pt x="20079" y="21958"/>
                  </a:cubicBezTo>
                  <a:cubicBezTo>
                    <a:pt x="20133" y="24163"/>
                    <a:pt x="18246" y="25615"/>
                    <a:pt x="16221" y="25615"/>
                  </a:cubicBezTo>
                  <a:cubicBezTo>
                    <a:pt x="15861" y="25615"/>
                    <a:pt x="15497" y="25569"/>
                    <a:pt x="15139" y="25473"/>
                  </a:cubicBezTo>
                  <a:cubicBezTo>
                    <a:pt x="14062" y="25188"/>
                    <a:pt x="13080" y="24523"/>
                    <a:pt x="12574" y="23542"/>
                  </a:cubicBezTo>
                  <a:cubicBezTo>
                    <a:pt x="12004" y="22497"/>
                    <a:pt x="12479" y="21515"/>
                    <a:pt x="12257" y="20438"/>
                  </a:cubicBezTo>
                  <a:cubicBezTo>
                    <a:pt x="12130" y="19963"/>
                    <a:pt x="11845" y="19551"/>
                    <a:pt x="11465" y="19393"/>
                  </a:cubicBezTo>
                  <a:cubicBezTo>
                    <a:pt x="11465" y="19393"/>
                    <a:pt x="11465" y="19330"/>
                    <a:pt x="11433" y="19330"/>
                  </a:cubicBezTo>
                  <a:cubicBezTo>
                    <a:pt x="11214" y="19227"/>
                    <a:pt x="10996" y="19183"/>
                    <a:pt x="10780" y="19183"/>
                  </a:cubicBezTo>
                  <a:cubicBezTo>
                    <a:pt x="9594" y="19183"/>
                    <a:pt x="8471" y="20526"/>
                    <a:pt x="7507" y="21008"/>
                  </a:cubicBezTo>
                  <a:cubicBezTo>
                    <a:pt x="6749" y="21358"/>
                    <a:pt x="5980" y="21576"/>
                    <a:pt x="5199" y="21576"/>
                  </a:cubicBezTo>
                  <a:cubicBezTo>
                    <a:pt x="4706" y="21576"/>
                    <a:pt x="4209" y="21489"/>
                    <a:pt x="3706" y="21293"/>
                  </a:cubicBezTo>
                  <a:cubicBezTo>
                    <a:pt x="2724" y="20881"/>
                    <a:pt x="2123" y="20216"/>
                    <a:pt x="1521" y="19425"/>
                  </a:cubicBezTo>
                  <a:cubicBezTo>
                    <a:pt x="1046" y="18443"/>
                    <a:pt x="603" y="17366"/>
                    <a:pt x="888" y="16321"/>
                  </a:cubicBezTo>
                  <a:cubicBezTo>
                    <a:pt x="1299" y="14864"/>
                    <a:pt x="3136" y="14484"/>
                    <a:pt x="4403" y="14199"/>
                  </a:cubicBezTo>
                  <a:cubicBezTo>
                    <a:pt x="5321" y="14009"/>
                    <a:pt x="7063" y="13724"/>
                    <a:pt x="6430" y="12426"/>
                  </a:cubicBezTo>
                  <a:cubicBezTo>
                    <a:pt x="6271" y="11571"/>
                    <a:pt x="5670" y="11001"/>
                    <a:pt x="4973" y="10399"/>
                  </a:cubicBezTo>
                  <a:cubicBezTo>
                    <a:pt x="4308" y="9829"/>
                    <a:pt x="3516" y="9291"/>
                    <a:pt x="3073" y="8626"/>
                  </a:cubicBezTo>
                  <a:cubicBezTo>
                    <a:pt x="1711" y="6504"/>
                    <a:pt x="2091" y="3495"/>
                    <a:pt x="3991" y="1880"/>
                  </a:cubicBezTo>
                  <a:cubicBezTo>
                    <a:pt x="5143" y="902"/>
                    <a:pt x="6736" y="307"/>
                    <a:pt x="8298" y="307"/>
                  </a:cubicBezTo>
                  <a:close/>
                  <a:moveTo>
                    <a:pt x="8287" y="1"/>
                  </a:moveTo>
                  <a:cubicBezTo>
                    <a:pt x="7062" y="1"/>
                    <a:pt x="5819" y="343"/>
                    <a:pt x="4783" y="930"/>
                  </a:cubicBezTo>
                  <a:cubicBezTo>
                    <a:pt x="2788" y="2038"/>
                    <a:pt x="1743" y="4097"/>
                    <a:pt x="1964" y="6345"/>
                  </a:cubicBezTo>
                  <a:cubicBezTo>
                    <a:pt x="2059" y="7359"/>
                    <a:pt x="2439" y="8372"/>
                    <a:pt x="3073" y="9164"/>
                  </a:cubicBezTo>
                  <a:cubicBezTo>
                    <a:pt x="4055" y="10431"/>
                    <a:pt x="5796" y="11032"/>
                    <a:pt x="6240" y="12648"/>
                  </a:cubicBezTo>
                  <a:cubicBezTo>
                    <a:pt x="6176" y="13028"/>
                    <a:pt x="5543" y="13629"/>
                    <a:pt x="5290" y="13724"/>
                  </a:cubicBezTo>
                  <a:cubicBezTo>
                    <a:pt x="5005" y="13851"/>
                    <a:pt x="4656" y="13851"/>
                    <a:pt x="4371" y="13914"/>
                  </a:cubicBezTo>
                  <a:cubicBezTo>
                    <a:pt x="3801" y="14073"/>
                    <a:pt x="3231" y="14199"/>
                    <a:pt x="2693" y="14389"/>
                  </a:cubicBezTo>
                  <a:cubicBezTo>
                    <a:pt x="2059" y="14643"/>
                    <a:pt x="1331" y="14959"/>
                    <a:pt x="951" y="15561"/>
                  </a:cubicBezTo>
                  <a:cubicBezTo>
                    <a:pt x="1" y="16923"/>
                    <a:pt x="824" y="19266"/>
                    <a:pt x="1838" y="20375"/>
                  </a:cubicBezTo>
                  <a:cubicBezTo>
                    <a:pt x="1838" y="20406"/>
                    <a:pt x="1901" y="20406"/>
                    <a:pt x="1901" y="20406"/>
                  </a:cubicBezTo>
                  <a:cubicBezTo>
                    <a:pt x="2693" y="21293"/>
                    <a:pt x="3896" y="21832"/>
                    <a:pt x="4973" y="21927"/>
                  </a:cubicBezTo>
                  <a:cubicBezTo>
                    <a:pt x="5029" y="21929"/>
                    <a:pt x="5085" y="21930"/>
                    <a:pt x="5141" y="21930"/>
                  </a:cubicBezTo>
                  <a:cubicBezTo>
                    <a:pt x="5968" y="21930"/>
                    <a:pt x="6765" y="21712"/>
                    <a:pt x="7507" y="21356"/>
                  </a:cubicBezTo>
                  <a:cubicBezTo>
                    <a:pt x="8562" y="20888"/>
                    <a:pt x="9725" y="19524"/>
                    <a:pt x="10947" y="19524"/>
                  </a:cubicBezTo>
                  <a:cubicBezTo>
                    <a:pt x="11045" y="19524"/>
                    <a:pt x="11144" y="19532"/>
                    <a:pt x="11243" y="19551"/>
                  </a:cubicBezTo>
                  <a:cubicBezTo>
                    <a:pt x="12447" y="20026"/>
                    <a:pt x="11782" y="22053"/>
                    <a:pt x="12067" y="23067"/>
                  </a:cubicBezTo>
                  <a:cubicBezTo>
                    <a:pt x="12257" y="23827"/>
                    <a:pt x="12732" y="24523"/>
                    <a:pt x="13365" y="24998"/>
                  </a:cubicBezTo>
                  <a:cubicBezTo>
                    <a:pt x="14170" y="25642"/>
                    <a:pt x="15244" y="26005"/>
                    <a:pt x="16310" y="26005"/>
                  </a:cubicBezTo>
                  <a:cubicBezTo>
                    <a:pt x="16921" y="26005"/>
                    <a:pt x="17530" y="25886"/>
                    <a:pt x="18084" y="25632"/>
                  </a:cubicBezTo>
                  <a:cubicBezTo>
                    <a:pt x="19414" y="25062"/>
                    <a:pt x="20428" y="23668"/>
                    <a:pt x="20459" y="22148"/>
                  </a:cubicBezTo>
                  <a:cubicBezTo>
                    <a:pt x="20491" y="21325"/>
                    <a:pt x="20269" y="20533"/>
                    <a:pt x="19826" y="19868"/>
                  </a:cubicBezTo>
                  <a:cubicBezTo>
                    <a:pt x="19256" y="18981"/>
                    <a:pt x="18306" y="18570"/>
                    <a:pt x="17672" y="17715"/>
                  </a:cubicBezTo>
                  <a:cubicBezTo>
                    <a:pt x="17850" y="17564"/>
                    <a:pt x="18364" y="17526"/>
                    <a:pt x="18922" y="17526"/>
                  </a:cubicBezTo>
                  <a:cubicBezTo>
                    <a:pt x="19499" y="17526"/>
                    <a:pt x="20123" y="17567"/>
                    <a:pt x="20468" y="17567"/>
                  </a:cubicBezTo>
                  <a:cubicBezTo>
                    <a:pt x="20562" y="17567"/>
                    <a:pt x="20635" y="17564"/>
                    <a:pt x="20681" y="17556"/>
                  </a:cubicBezTo>
                  <a:cubicBezTo>
                    <a:pt x="21314" y="17493"/>
                    <a:pt x="21948" y="17366"/>
                    <a:pt x="22549" y="17081"/>
                  </a:cubicBezTo>
                  <a:cubicBezTo>
                    <a:pt x="23753" y="16543"/>
                    <a:pt x="24418" y="15339"/>
                    <a:pt x="24576" y="14073"/>
                  </a:cubicBezTo>
                  <a:cubicBezTo>
                    <a:pt x="24734" y="12933"/>
                    <a:pt x="24481" y="11539"/>
                    <a:pt x="23278" y="11127"/>
                  </a:cubicBezTo>
                  <a:cubicBezTo>
                    <a:pt x="22945" y="11007"/>
                    <a:pt x="22579" y="10958"/>
                    <a:pt x="22194" y="10958"/>
                  </a:cubicBezTo>
                  <a:cubicBezTo>
                    <a:pt x="20856" y="10958"/>
                    <a:pt x="19307" y="11554"/>
                    <a:pt x="18274" y="11824"/>
                  </a:cubicBezTo>
                  <a:cubicBezTo>
                    <a:pt x="18242" y="11824"/>
                    <a:pt x="18211" y="11856"/>
                    <a:pt x="18211" y="11919"/>
                  </a:cubicBezTo>
                  <a:cubicBezTo>
                    <a:pt x="18168" y="11919"/>
                    <a:pt x="18126" y="11933"/>
                    <a:pt x="18075" y="11933"/>
                  </a:cubicBezTo>
                  <a:cubicBezTo>
                    <a:pt x="18049" y="11933"/>
                    <a:pt x="18021" y="11930"/>
                    <a:pt x="17989" y="11919"/>
                  </a:cubicBezTo>
                  <a:cubicBezTo>
                    <a:pt x="17926" y="11856"/>
                    <a:pt x="17831" y="11824"/>
                    <a:pt x="17799" y="11729"/>
                  </a:cubicBezTo>
                  <a:lnTo>
                    <a:pt x="17831" y="11729"/>
                  </a:lnTo>
                  <a:cubicBezTo>
                    <a:pt x="20047" y="10336"/>
                    <a:pt x="25495" y="7707"/>
                    <a:pt x="22834" y="4255"/>
                  </a:cubicBezTo>
                  <a:cubicBezTo>
                    <a:pt x="22249" y="3512"/>
                    <a:pt x="21295" y="3089"/>
                    <a:pt x="20337" y="3089"/>
                  </a:cubicBezTo>
                  <a:cubicBezTo>
                    <a:pt x="19948" y="3089"/>
                    <a:pt x="19558" y="3159"/>
                    <a:pt x="19192" y="3305"/>
                  </a:cubicBezTo>
                  <a:cubicBezTo>
                    <a:pt x="18401" y="3622"/>
                    <a:pt x="17799" y="4224"/>
                    <a:pt x="17261" y="4825"/>
                  </a:cubicBezTo>
                  <a:cubicBezTo>
                    <a:pt x="16769" y="5290"/>
                    <a:pt x="15168" y="7476"/>
                    <a:pt x="14108" y="7476"/>
                  </a:cubicBezTo>
                  <a:cubicBezTo>
                    <a:pt x="13940" y="7476"/>
                    <a:pt x="13785" y="7421"/>
                    <a:pt x="13650" y="7295"/>
                  </a:cubicBezTo>
                  <a:cubicBezTo>
                    <a:pt x="13017" y="6124"/>
                    <a:pt x="13397" y="4414"/>
                    <a:pt x="12985" y="3115"/>
                  </a:cubicBezTo>
                  <a:cubicBezTo>
                    <a:pt x="12605" y="2133"/>
                    <a:pt x="12067" y="1342"/>
                    <a:pt x="11180" y="772"/>
                  </a:cubicBezTo>
                  <a:cubicBezTo>
                    <a:pt x="10316" y="239"/>
                    <a:pt x="9308" y="1"/>
                    <a:pt x="8287" y="1"/>
                  </a:cubicBezTo>
                  <a:close/>
                </a:path>
              </a:pathLst>
            </a:custGeom>
            <a:solidFill>
              <a:srgbClr val="56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1"/>
            <p:cNvSpPr/>
            <p:nvPr/>
          </p:nvSpPr>
          <p:spPr>
            <a:xfrm>
              <a:off x="4040255" y="686010"/>
              <a:ext cx="701322" cy="738952"/>
            </a:xfrm>
            <a:custGeom>
              <a:avLst/>
              <a:gdLst/>
              <a:ahLst/>
              <a:cxnLst/>
              <a:rect l="l" t="t" r="r" b="b"/>
              <a:pathLst>
                <a:path w="22328" h="23526" extrusionOk="0">
                  <a:moveTo>
                    <a:pt x="6771" y="493"/>
                  </a:moveTo>
                  <a:cubicBezTo>
                    <a:pt x="7342" y="493"/>
                    <a:pt x="7906" y="578"/>
                    <a:pt x="8425" y="751"/>
                  </a:cubicBezTo>
                  <a:cubicBezTo>
                    <a:pt x="9470" y="1067"/>
                    <a:pt x="10325" y="1764"/>
                    <a:pt x="10800" y="2778"/>
                  </a:cubicBezTo>
                  <a:cubicBezTo>
                    <a:pt x="11307" y="3759"/>
                    <a:pt x="11117" y="4741"/>
                    <a:pt x="11117" y="5818"/>
                  </a:cubicBezTo>
                  <a:cubicBezTo>
                    <a:pt x="11117" y="6736"/>
                    <a:pt x="11402" y="7465"/>
                    <a:pt x="12257" y="7845"/>
                  </a:cubicBezTo>
                  <a:cubicBezTo>
                    <a:pt x="12282" y="7853"/>
                    <a:pt x="12303" y="7857"/>
                    <a:pt x="12321" y="7857"/>
                  </a:cubicBezTo>
                  <a:cubicBezTo>
                    <a:pt x="12369" y="7857"/>
                    <a:pt x="12392" y="7828"/>
                    <a:pt x="12415" y="7781"/>
                  </a:cubicBezTo>
                  <a:cubicBezTo>
                    <a:pt x="12457" y="7802"/>
                    <a:pt x="12503" y="7809"/>
                    <a:pt x="12549" y="7809"/>
                  </a:cubicBezTo>
                  <a:cubicBezTo>
                    <a:pt x="12640" y="7809"/>
                    <a:pt x="12732" y="7781"/>
                    <a:pt x="12795" y="7781"/>
                  </a:cubicBezTo>
                  <a:cubicBezTo>
                    <a:pt x="13175" y="7750"/>
                    <a:pt x="13555" y="7560"/>
                    <a:pt x="13872" y="7306"/>
                  </a:cubicBezTo>
                  <a:cubicBezTo>
                    <a:pt x="14252" y="7116"/>
                    <a:pt x="14663" y="6831"/>
                    <a:pt x="15012" y="6515"/>
                  </a:cubicBezTo>
                  <a:cubicBezTo>
                    <a:pt x="15709" y="5881"/>
                    <a:pt x="16310" y="5153"/>
                    <a:pt x="17070" y="4583"/>
                  </a:cubicBezTo>
                  <a:cubicBezTo>
                    <a:pt x="17666" y="4162"/>
                    <a:pt x="18523" y="3781"/>
                    <a:pt x="19304" y="3781"/>
                  </a:cubicBezTo>
                  <a:cubicBezTo>
                    <a:pt x="19935" y="3781"/>
                    <a:pt x="20517" y="4030"/>
                    <a:pt x="20871" y="4709"/>
                  </a:cubicBezTo>
                  <a:cubicBezTo>
                    <a:pt x="22011" y="6895"/>
                    <a:pt x="17830" y="8826"/>
                    <a:pt x="16469" y="9586"/>
                  </a:cubicBezTo>
                  <a:cubicBezTo>
                    <a:pt x="15677" y="9998"/>
                    <a:pt x="15075" y="10600"/>
                    <a:pt x="15487" y="11518"/>
                  </a:cubicBezTo>
                  <a:cubicBezTo>
                    <a:pt x="15519" y="11835"/>
                    <a:pt x="15772" y="11898"/>
                    <a:pt x="16120" y="11962"/>
                  </a:cubicBezTo>
                  <a:cubicBezTo>
                    <a:pt x="16216" y="11974"/>
                    <a:pt x="16313" y="11979"/>
                    <a:pt x="16411" y="11979"/>
                  </a:cubicBezTo>
                  <a:cubicBezTo>
                    <a:pt x="17423" y="11979"/>
                    <a:pt x="18598" y="11397"/>
                    <a:pt x="19649" y="11397"/>
                  </a:cubicBezTo>
                  <a:cubicBezTo>
                    <a:pt x="20097" y="11397"/>
                    <a:pt x="20522" y="11502"/>
                    <a:pt x="20902" y="11803"/>
                  </a:cubicBezTo>
                  <a:cubicBezTo>
                    <a:pt x="22327" y="12943"/>
                    <a:pt x="21377" y="14685"/>
                    <a:pt x="19921" y="15192"/>
                  </a:cubicBezTo>
                  <a:cubicBezTo>
                    <a:pt x="19594" y="15309"/>
                    <a:pt x="19262" y="15352"/>
                    <a:pt x="18929" y="15352"/>
                  </a:cubicBezTo>
                  <a:cubicBezTo>
                    <a:pt x="18455" y="15352"/>
                    <a:pt x="17979" y="15266"/>
                    <a:pt x="17514" y="15192"/>
                  </a:cubicBezTo>
                  <a:cubicBezTo>
                    <a:pt x="17187" y="15140"/>
                    <a:pt x="16872" y="15104"/>
                    <a:pt x="16570" y="15104"/>
                  </a:cubicBezTo>
                  <a:cubicBezTo>
                    <a:pt x="16138" y="15104"/>
                    <a:pt x="15733" y="15177"/>
                    <a:pt x="15360" y="15382"/>
                  </a:cubicBezTo>
                  <a:cubicBezTo>
                    <a:pt x="15350" y="15371"/>
                    <a:pt x="15343" y="15368"/>
                    <a:pt x="15337" y="15368"/>
                  </a:cubicBezTo>
                  <a:cubicBezTo>
                    <a:pt x="15325" y="15368"/>
                    <a:pt x="15318" y="15382"/>
                    <a:pt x="15297" y="15382"/>
                  </a:cubicBezTo>
                  <a:cubicBezTo>
                    <a:pt x="15139" y="15508"/>
                    <a:pt x="15012" y="15603"/>
                    <a:pt x="14917" y="15698"/>
                  </a:cubicBezTo>
                  <a:cubicBezTo>
                    <a:pt x="14885" y="15698"/>
                    <a:pt x="14885" y="15698"/>
                    <a:pt x="14854" y="15762"/>
                  </a:cubicBezTo>
                  <a:lnTo>
                    <a:pt x="14854" y="15825"/>
                  </a:lnTo>
                  <a:cubicBezTo>
                    <a:pt x="14473" y="16775"/>
                    <a:pt x="16437" y="18295"/>
                    <a:pt x="16817" y="18770"/>
                  </a:cubicBezTo>
                  <a:cubicBezTo>
                    <a:pt x="18052" y="20132"/>
                    <a:pt x="17862" y="22254"/>
                    <a:pt x="15994" y="22982"/>
                  </a:cubicBezTo>
                  <a:cubicBezTo>
                    <a:pt x="15654" y="23121"/>
                    <a:pt x="15326" y="23184"/>
                    <a:pt x="15013" y="23184"/>
                  </a:cubicBezTo>
                  <a:cubicBezTo>
                    <a:pt x="13398" y="23184"/>
                    <a:pt x="12194" y="21507"/>
                    <a:pt x="12035" y="19942"/>
                  </a:cubicBezTo>
                  <a:cubicBezTo>
                    <a:pt x="11879" y="18483"/>
                    <a:pt x="11465" y="16959"/>
                    <a:pt x="10124" y="16959"/>
                  </a:cubicBezTo>
                  <a:cubicBezTo>
                    <a:pt x="9835" y="16959"/>
                    <a:pt x="9503" y="17030"/>
                    <a:pt x="9121" y="17187"/>
                  </a:cubicBezTo>
                  <a:cubicBezTo>
                    <a:pt x="8045" y="17599"/>
                    <a:pt x="7221" y="18454"/>
                    <a:pt x="6208" y="18992"/>
                  </a:cubicBezTo>
                  <a:cubicBezTo>
                    <a:pt x="5601" y="19339"/>
                    <a:pt x="4955" y="19507"/>
                    <a:pt x="4321" y="19507"/>
                  </a:cubicBezTo>
                  <a:cubicBezTo>
                    <a:pt x="3564" y="19507"/>
                    <a:pt x="2823" y="19267"/>
                    <a:pt x="2186" y="18802"/>
                  </a:cubicBezTo>
                  <a:cubicBezTo>
                    <a:pt x="1521" y="18010"/>
                    <a:pt x="729" y="17060"/>
                    <a:pt x="729" y="15984"/>
                  </a:cubicBezTo>
                  <a:cubicBezTo>
                    <a:pt x="666" y="14527"/>
                    <a:pt x="2091" y="14115"/>
                    <a:pt x="3294" y="13957"/>
                  </a:cubicBezTo>
                  <a:cubicBezTo>
                    <a:pt x="4244" y="13862"/>
                    <a:pt x="5353" y="13735"/>
                    <a:pt x="5986" y="12943"/>
                  </a:cubicBezTo>
                  <a:cubicBezTo>
                    <a:pt x="6525" y="12278"/>
                    <a:pt x="6461" y="11392"/>
                    <a:pt x="6018" y="10695"/>
                  </a:cubicBezTo>
                  <a:cubicBezTo>
                    <a:pt x="5226" y="9333"/>
                    <a:pt x="3706" y="8636"/>
                    <a:pt x="2914" y="7275"/>
                  </a:cubicBezTo>
                  <a:cubicBezTo>
                    <a:pt x="1901" y="5628"/>
                    <a:pt x="1774" y="3284"/>
                    <a:pt x="3231" y="1828"/>
                  </a:cubicBezTo>
                  <a:cubicBezTo>
                    <a:pt x="4114" y="945"/>
                    <a:pt x="5458" y="493"/>
                    <a:pt x="6771" y="493"/>
                  </a:cubicBezTo>
                  <a:close/>
                  <a:moveTo>
                    <a:pt x="6893" y="1"/>
                  </a:moveTo>
                  <a:cubicBezTo>
                    <a:pt x="4056" y="1"/>
                    <a:pt x="1535" y="1950"/>
                    <a:pt x="1774" y="5026"/>
                  </a:cubicBezTo>
                  <a:cubicBezTo>
                    <a:pt x="1901" y="6483"/>
                    <a:pt x="2693" y="7876"/>
                    <a:pt x="3769" y="8890"/>
                  </a:cubicBezTo>
                  <a:cubicBezTo>
                    <a:pt x="3833" y="8985"/>
                    <a:pt x="3928" y="9111"/>
                    <a:pt x="4054" y="9175"/>
                  </a:cubicBezTo>
                  <a:cubicBezTo>
                    <a:pt x="4783" y="9776"/>
                    <a:pt x="5701" y="10410"/>
                    <a:pt x="5891" y="11360"/>
                  </a:cubicBezTo>
                  <a:cubicBezTo>
                    <a:pt x="6303" y="13260"/>
                    <a:pt x="4118" y="13387"/>
                    <a:pt x="2946" y="13545"/>
                  </a:cubicBezTo>
                  <a:cubicBezTo>
                    <a:pt x="1869" y="13640"/>
                    <a:pt x="761" y="14020"/>
                    <a:pt x="412" y="15160"/>
                  </a:cubicBezTo>
                  <a:cubicBezTo>
                    <a:pt x="1" y="16332"/>
                    <a:pt x="634" y="17377"/>
                    <a:pt x="1394" y="18200"/>
                  </a:cubicBezTo>
                  <a:cubicBezTo>
                    <a:pt x="2160" y="19300"/>
                    <a:pt x="3172" y="19759"/>
                    <a:pt x="4240" y="19759"/>
                  </a:cubicBezTo>
                  <a:cubicBezTo>
                    <a:pt x="5202" y="19759"/>
                    <a:pt x="6210" y="19386"/>
                    <a:pt x="7126" y="18770"/>
                  </a:cubicBezTo>
                  <a:cubicBezTo>
                    <a:pt x="7728" y="18359"/>
                    <a:pt x="8266" y="17915"/>
                    <a:pt x="8900" y="17599"/>
                  </a:cubicBezTo>
                  <a:cubicBezTo>
                    <a:pt x="9257" y="17431"/>
                    <a:pt x="9626" y="17339"/>
                    <a:pt x="9971" y="17339"/>
                  </a:cubicBezTo>
                  <a:cubicBezTo>
                    <a:pt x="10608" y="17339"/>
                    <a:pt x="11167" y="17652"/>
                    <a:pt x="11433" y="18390"/>
                  </a:cubicBezTo>
                  <a:cubicBezTo>
                    <a:pt x="11592" y="18834"/>
                    <a:pt x="11592" y="19277"/>
                    <a:pt x="11655" y="19720"/>
                  </a:cubicBezTo>
                  <a:cubicBezTo>
                    <a:pt x="11750" y="20892"/>
                    <a:pt x="12003" y="21937"/>
                    <a:pt x="12953" y="22729"/>
                  </a:cubicBezTo>
                  <a:cubicBezTo>
                    <a:pt x="13575" y="23262"/>
                    <a:pt x="14329" y="23526"/>
                    <a:pt x="15067" y="23526"/>
                  </a:cubicBezTo>
                  <a:cubicBezTo>
                    <a:pt x="16170" y="23526"/>
                    <a:pt x="17236" y="22936"/>
                    <a:pt x="17767" y="21779"/>
                  </a:cubicBezTo>
                  <a:cubicBezTo>
                    <a:pt x="18210" y="20892"/>
                    <a:pt x="18147" y="19974"/>
                    <a:pt x="17609" y="19150"/>
                  </a:cubicBezTo>
                  <a:cubicBezTo>
                    <a:pt x="17260" y="18612"/>
                    <a:pt x="14410" y="16269"/>
                    <a:pt x="15392" y="15698"/>
                  </a:cubicBezTo>
                  <a:cubicBezTo>
                    <a:pt x="15455" y="15698"/>
                    <a:pt x="15487" y="15667"/>
                    <a:pt x="15487" y="15635"/>
                  </a:cubicBezTo>
                  <a:cubicBezTo>
                    <a:pt x="15811" y="15544"/>
                    <a:pt x="16137" y="15511"/>
                    <a:pt x="16465" y="15511"/>
                  </a:cubicBezTo>
                  <a:cubicBezTo>
                    <a:pt x="17276" y="15511"/>
                    <a:pt x="18097" y="15711"/>
                    <a:pt x="18920" y="15711"/>
                  </a:cubicBezTo>
                  <a:cubicBezTo>
                    <a:pt x="19032" y="15711"/>
                    <a:pt x="19144" y="15707"/>
                    <a:pt x="19256" y="15698"/>
                  </a:cubicBezTo>
                  <a:cubicBezTo>
                    <a:pt x="19572" y="15698"/>
                    <a:pt x="19889" y="15635"/>
                    <a:pt x="20206" y="15508"/>
                  </a:cubicBezTo>
                  <a:cubicBezTo>
                    <a:pt x="21092" y="15160"/>
                    <a:pt x="21947" y="14368"/>
                    <a:pt x="22106" y="13387"/>
                  </a:cubicBezTo>
                  <a:cubicBezTo>
                    <a:pt x="22201" y="12373"/>
                    <a:pt x="21662" y="11582"/>
                    <a:pt x="20744" y="11233"/>
                  </a:cubicBezTo>
                  <a:cubicBezTo>
                    <a:pt x="20206" y="11043"/>
                    <a:pt x="19604" y="11043"/>
                    <a:pt x="19129" y="11043"/>
                  </a:cubicBezTo>
                  <a:cubicBezTo>
                    <a:pt x="18854" y="11066"/>
                    <a:pt x="17235" y="11504"/>
                    <a:pt x="16386" y="11504"/>
                  </a:cubicBezTo>
                  <a:cubicBezTo>
                    <a:pt x="16062" y="11504"/>
                    <a:pt x="15849" y="11440"/>
                    <a:pt x="15867" y="11265"/>
                  </a:cubicBezTo>
                  <a:cubicBezTo>
                    <a:pt x="15867" y="11170"/>
                    <a:pt x="15835" y="11106"/>
                    <a:pt x="15772" y="11106"/>
                  </a:cubicBezTo>
                  <a:cubicBezTo>
                    <a:pt x="15677" y="9966"/>
                    <a:pt x="18179" y="9048"/>
                    <a:pt x="18844" y="8573"/>
                  </a:cubicBezTo>
                  <a:cubicBezTo>
                    <a:pt x="19509" y="8161"/>
                    <a:pt x="20237" y="7591"/>
                    <a:pt x="20744" y="6958"/>
                  </a:cubicBezTo>
                  <a:cubicBezTo>
                    <a:pt x="21504" y="6039"/>
                    <a:pt x="21821" y="4836"/>
                    <a:pt x="20807" y="3918"/>
                  </a:cubicBezTo>
                  <a:cubicBezTo>
                    <a:pt x="20350" y="3503"/>
                    <a:pt x="19802" y="3334"/>
                    <a:pt x="19240" y="3334"/>
                  </a:cubicBezTo>
                  <a:cubicBezTo>
                    <a:pt x="18557" y="3334"/>
                    <a:pt x="17851" y="3584"/>
                    <a:pt x="17260" y="3949"/>
                  </a:cubicBezTo>
                  <a:cubicBezTo>
                    <a:pt x="15582" y="4994"/>
                    <a:pt x="14473" y="7306"/>
                    <a:pt x="12352" y="7370"/>
                  </a:cubicBezTo>
                  <a:cubicBezTo>
                    <a:pt x="11148" y="6768"/>
                    <a:pt x="11687" y="5216"/>
                    <a:pt x="11623" y="4139"/>
                  </a:cubicBezTo>
                  <a:lnTo>
                    <a:pt x="11623" y="3981"/>
                  </a:lnTo>
                  <a:cubicBezTo>
                    <a:pt x="11560" y="3189"/>
                    <a:pt x="11243" y="2493"/>
                    <a:pt x="10800" y="1859"/>
                  </a:cubicBezTo>
                  <a:cubicBezTo>
                    <a:pt x="9976" y="751"/>
                    <a:pt x="8741" y="149"/>
                    <a:pt x="7411" y="22"/>
                  </a:cubicBezTo>
                  <a:cubicBezTo>
                    <a:pt x="7238" y="8"/>
                    <a:pt x="7065" y="1"/>
                    <a:pt x="6893" y="1"/>
                  </a:cubicBezTo>
                  <a:close/>
                </a:path>
              </a:pathLst>
            </a:custGeom>
            <a:solidFill>
              <a:srgbClr val="56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1"/>
            <p:cNvSpPr/>
            <p:nvPr/>
          </p:nvSpPr>
          <p:spPr>
            <a:xfrm>
              <a:off x="4613237" y="1067359"/>
              <a:ext cx="92534" cy="79310"/>
            </a:xfrm>
            <a:custGeom>
              <a:avLst/>
              <a:gdLst/>
              <a:ahLst/>
              <a:cxnLst/>
              <a:rect l="l" t="t" r="r" b="b"/>
              <a:pathLst>
                <a:path w="2946" h="2525" extrusionOk="0">
                  <a:moveTo>
                    <a:pt x="1235" y="232"/>
                  </a:moveTo>
                  <a:cubicBezTo>
                    <a:pt x="1837" y="232"/>
                    <a:pt x="2692" y="391"/>
                    <a:pt x="2660" y="1151"/>
                  </a:cubicBezTo>
                  <a:cubicBezTo>
                    <a:pt x="2629" y="1626"/>
                    <a:pt x="1900" y="2196"/>
                    <a:pt x="1425" y="2259"/>
                  </a:cubicBezTo>
                  <a:cubicBezTo>
                    <a:pt x="1406" y="2260"/>
                    <a:pt x="1386" y="2261"/>
                    <a:pt x="1366" y="2261"/>
                  </a:cubicBezTo>
                  <a:cubicBezTo>
                    <a:pt x="877" y="2261"/>
                    <a:pt x="378" y="1889"/>
                    <a:pt x="317" y="1341"/>
                  </a:cubicBezTo>
                  <a:cubicBezTo>
                    <a:pt x="285" y="802"/>
                    <a:pt x="760" y="391"/>
                    <a:pt x="1235" y="232"/>
                  </a:cubicBezTo>
                  <a:close/>
                  <a:moveTo>
                    <a:pt x="1486" y="1"/>
                  </a:moveTo>
                  <a:cubicBezTo>
                    <a:pt x="1346" y="1"/>
                    <a:pt x="1208" y="15"/>
                    <a:pt x="1077" y="42"/>
                  </a:cubicBezTo>
                  <a:cubicBezTo>
                    <a:pt x="1045" y="42"/>
                    <a:pt x="982" y="74"/>
                    <a:pt x="982" y="106"/>
                  </a:cubicBezTo>
                  <a:cubicBezTo>
                    <a:pt x="443" y="232"/>
                    <a:pt x="0" y="866"/>
                    <a:pt x="95" y="1467"/>
                  </a:cubicBezTo>
                  <a:cubicBezTo>
                    <a:pt x="182" y="2075"/>
                    <a:pt x="798" y="2525"/>
                    <a:pt x="1387" y="2525"/>
                  </a:cubicBezTo>
                  <a:cubicBezTo>
                    <a:pt x="1443" y="2525"/>
                    <a:pt x="1498" y="2521"/>
                    <a:pt x="1552" y="2512"/>
                  </a:cubicBezTo>
                  <a:cubicBezTo>
                    <a:pt x="2185" y="2386"/>
                    <a:pt x="2945" y="1752"/>
                    <a:pt x="2914" y="1087"/>
                  </a:cubicBezTo>
                  <a:cubicBezTo>
                    <a:pt x="2861" y="327"/>
                    <a:pt x="2158" y="1"/>
                    <a:pt x="1486" y="1"/>
                  </a:cubicBezTo>
                  <a:close/>
                </a:path>
              </a:pathLst>
            </a:custGeom>
            <a:solidFill>
              <a:srgbClr val="56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1"/>
            <p:cNvSpPr/>
            <p:nvPr/>
          </p:nvSpPr>
          <p:spPr>
            <a:xfrm>
              <a:off x="4061143" y="701056"/>
              <a:ext cx="680435" cy="713510"/>
            </a:xfrm>
            <a:custGeom>
              <a:avLst/>
              <a:gdLst/>
              <a:ahLst/>
              <a:cxnLst/>
              <a:rect l="l" t="t" r="r" b="b"/>
              <a:pathLst>
                <a:path w="21663" h="22716" extrusionOk="0">
                  <a:moveTo>
                    <a:pt x="18615" y="3599"/>
                  </a:moveTo>
                  <a:cubicBezTo>
                    <a:pt x="18985" y="3599"/>
                    <a:pt x="19324" y="3863"/>
                    <a:pt x="19351" y="4262"/>
                  </a:cubicBezTo>
                  <a:cubicBezTo>
                    <a:pt x="19414" y="4769"/>
                    <a:pt x="19002" y="5212"/>
                    <a:pt x="18527" y="5244"/>
                  </a:cubicBezTo>
                  <a:cubicBezTo>
                    <a:pt x="18490" y="5248"/>
                    <a:pt x="18452" y="5251"/>
                    <a:pt x="18414" y="5251"/>
                  </a:cubicBezTo>
                  <a:cubicBezTo>
                    <a:pt x="17927" y="5251"/>
                    <a:pt x="17362" y="4888"/>
                    <a:pt x="17450" y="4389"/>
                  </a:cubicBezTo>
                  <a:cubicBezTo>
                    <a:pt x="17514" y="3914"/>
                    <a:pt x="17989" y="3629"/>
                    <a:pt x="18400" y="3629"/>
                  </a:cubicBezTo>
                  <a:cubicBezTo>
                    <a:pt x="18472" y="3608"/>
                    <a:pt x="18544" y="3599"/>
                    <a:pt x="18615" y="3599"/>
                  </a:cubicBezTo>
                  <a:close/>
                  <a:moveTo>
                    <a:pt x="6413" y="930"/>
                  </a:moveTo>
                  <a:cubicBezTo>
                    <a:pt x="6597" y="930"/>
                    <a:pt x="6782" y="943"/>
                    <a:pt x="6968" y="968"/>
                  </a:cubicBezTo>
                  <a:cubicBezTo>
                    <a:pt x="7031" y="968"/>
                    <a:pt x="7031" y="1032"/>
                    <a:pt x="7031" y="1032"/>
                  </a:cubicBezTo>
                  <a:cubicBezTo>
                    <a:pt x="8678" y="1285"/>
                    <a:pt x="9913" y="2710"/>
                    <a:pt x="9723" y="4547"/>
                  </a:cubicBezTo>
                  <a:cubicBezTo>
                    <a:pt x="9514" y="6313"/>
                    <a:pt x="7748" y="7824"/>
                    <a:pt x="5977" y="7824"/>
                  </a:cubicBezTo>
                  <a:cubicBezTo>
                    <a:pt x="5875" y="7824"/>
                    <a:pt x="5772" y="7819"/>
                    <a:pt x="5670" y="7809"/>
                  </a:cubicBezTo>
                  <a:cubicBezTo>
                    <a:pt x="3801" y="7682"/>
                    <a:pt x="2503" y="5972"/>
                    <a:pt x="2693" y="4135"/>
                  </a:cubicBezTo>
                  <a:cubicBezTo>
                    <a:pt x="2894" y="2205"/>
                    <a:pt x="4564" y="930"/>
                    <a:pt x="6413" y="930"/>
                  </a:cubicBezTo>
                  <a:close/>
                  <a:moveTo>
                    <a:pt x="6791" y="8486"/>
                  </a:moveTo>
                  <a:cubicBezTo>
                    <a:pt x="6851" y="8486"/>
                    <a:pt x="6910" y="8492"/>
                    <a:pt x="6968" y="8506"/>
                  </a:cubicBezTo>
                  <a:cubicBezTo>
                    <a:pt x="7063" y="8506"/>
                    <a:pt x="7095" y="8569"/>
                    <a:pt x="7063" y="8601"/>
                  </a:cubicBezTo>
                  <a:cubicBezTo>
                    <a:pt x="7443" y="8727"/>
                    <a:pt x="7696" y="9202"/>
                    <a:pt x="7570" y="9614"/>
                  </a:cubicBezTo>
                  <a:cubicBezTo>
                    <a:pt x="7460" y="9944"/>
                    <a:pt x="7063" y="10203"/>
                    <a:pt x="6649" y="10203"/>
                  </a:cubicBezTo>
                  <a:cubicBezTo>
                    <a:pt x="6587" y="10203"/>
                    <a:pt x="6524" y="10197"/>
                    <a:pt x="6461" y="10184"/>
                  </a:cubicBezTo>
                  <a:cubicBezTo>
                    <a:pt x="6018" y="10057"/>
                    <a:pt x="5796" y="9519"/>
                    <a:pt x="5891" y="9107"/>
                  </a:cubicBezTo>
                  <a:cubicBezTo>
                    <a:pt x="6054" y="8726"/>
                    <a:pt x="6428" y="8486"/>
                    <a:pt x="6791" y="8486"/>
                  </a:cubicBezTo>
                  <a:close/>
                  <a:moveTo>
                    <a:pt x="11423" y="9567"/>
                  </a:moveTo>
                  <a:cubicBezTo>
                    <a:pt x="11916" y="9567"/>
                    <a:pt x="12413" y="9777"/>
                    <a:pt x="12732" y="10184"/>
                  </a:cubicBezTo>
                  <a:cubicBezTo>
                    <a:pt x="13238" y="10913"/>
                    <a:pt x="13017" y="12053"/>
                    <a:pt x="12225" y="12528"/>
                  </a:cubicBezTo>
                  <a:cubicBezTo>
                    <a:pt x="11979" y="12675"/>
                    <a:pt x="11699" y="12743"/>
                    <a:pt x="11419" y="12743"/>
                  </a:cubicBezTo>
                  <a:cubicBezTo>
                    <a:pt x="10798" y="12743"/>
                    <a:pt x="10175" y="12408"/>
                    <a:pt x="9913" y="11863"/>
                  </a:cubicBezTo>
                  <a:cubicBezTo>
                    <a:pt x="9628" y="11229"/>
                    <a:pt x="9818" y="10469"/>
                    <a:pt x="10293" y="10057"/>
                  </a:cubicBezTo>
                  <a:cubicBezTo>
                    <a:pt x="10293" y="9994"/>
                    <a:pt x="10293" y="9994"/>
                    <a:pt x="10357" y="9962"/>
                  </a:cubicBezTo>
                  <a:cubicBezTo>
                    <a:pt x="10650" y="9697"/>
                    <a:pt x="11035" y="9567"/>
                    <a:pt x="11423" y="9567"/>
                  </a:cubicBezTo>
                  <a:close/>
                  <a:moveTo>
                    <a:pt x="16644" y="12130"/>
                  </a:moveTo>
                  <a:cubicBezTo>
                    <a:pt x="16873" y="12130"/>
                    <a:pt x="17104" y="12254"/>
                    <a:pt x="17197" y="12464"/>
                  </a:cubicBezTo>
                  <a:cubicBezTo>
                    <a:pt x="17355" y="12749"/>
                    <a:pt x="17165" y="13098"/>
                    <a:pt x="16880" y="13224"/>
                  </a:cubicBezTo>
                  <a:cubicBezTo>
                    <a:pt x="16830" y="13239"/>
                    <a:pt x="16778" y="13247"/>
                    <a:pt x="16726" y="13247"/>
                  </a:cubicBezTo>
                  <a:cubicBezTo>
                    <a:pt x="16451" y="13247"/>
                    <a:pt x="16174" y="13047"/>
                    <a:pt x="16120" y="12781"/>
                  </a:cubicBezTo>
                  <a:cubicBezTo>
                    <a:pt x="16089" y="12591"/>
                    <a:pt x="16184" y="12369"/>
                    <a:pt x="16374" y="12274"/>
                  </a:cubicBezTo>
                  <a:cubicBezTo>
                    <a:pt x="16374" y="12211"/>
                    <a:pt x="16374" y="12179"/>
                    <a:pt x="16405" y="12179"/>
                  </a:cubicBezTo>
                  <a:cubicBezTo>
                    <a:pt x="16480" y="12146"/>
                    <a:pt x="16562" y="12130"/>
                    <a:pt x="16644" y="12130"/>
                  </a:cubicBezTo>
                  <a:close/>
                  <a:moveTo>
                    <a:pt x="19135" y="11631"/>
                  </a:moveTo>
                  <a:cubicBezTo>
                    <a:pt x="19777" y="11631"/>
                    <a:pt x="20496" y="11953"/>
                    <a:pt x="20522" y="12686"/>
                  </a:cubicBezTo>
                  <a:cubicBezTo>
                    <a:pt x="20554" y="13383"/>
                    <a:pt x="19762" y="14016"/>
                    <a:pt x="19161" y="14111"/>
                  </a:cubicBezTo>
                  <a:cubicBezTo>
                    <a:pt x="19088" y="14125"/>
                    <a:pt x="19015" y="14132"/>
                    <a:pt x="18943" y="14132"/>
                  </a:cubicBezTo>
                  <a:cubicBezTo>
                    <a:pt x="18357" y="14132"/>
                    <a:pt x="17820" y="13690"/>
                    <a:pt x="17735" y="13098"/>
                  </a:cubicBezTo>
                  <a:cubicBezTo>
                    <a:pt x="17640" y="12496"/>
                    <a:pt x="18052" y="11863"/>
                    <a:pt x="18654" y="11736"/>
                  </a:cubicBezTo>
                  <a:cubicBezTo>
                    <a:pt x="18654" y="11704"/>
                    <a:pt x="18686" y="11673"/>
                    <a:pt x="18749" y="11673"/>
                  </a:cubicBezTo>
                  <a:cubicBezTo>
                    <a:pt x="18870" y="11645"/>
                    <a:pt x="19001" y="11631"/>
                    <a:pt x="19135" y="11631"/>
                  </a:cubicBezTo>
                  <a:close/>
                  <a:moveTo>
                    <a:pt x="6284" y="15196"/>
                  </a:moveTo>
                  <a:cubicBezTo>
                    <a:pt x="6368" y="15196"/>
                    <a:pt x="6450" y="15222"/>
                    <a:pt x="6525" y="15283"/>
                  </a:cubicBezTo>
                  <a:cubicBezTo>
                    <a:pt x="6936" y="15378"/>
                    <a:pt x="7190" y="15821"/>
                    <a:pt x="7095" y="16233"/>
                  </a:cubicBezTo>
                  <a:cubicBezTo>
                    <a:pt x="7042" y="16572"/>
                    <a:pt x="6732" y="16804"/>
                    <a:pt x="6376" y="16804"/>
                  </a:cubicBezTo>
                  <a:cubicBezTo>
                    <a:pt x="6300" y="16804"/>
                    <a:pt x="6222" y="16794"/>
                    <a:pt x="6145" y="16771"/>
                  </a:cubicBezTo>
                  <a:cubicBezTo>
                    <a:pt x="5701" y="16708"/>
                    <a:pt x="5385" y="16265"/>
                    <a:pt x="5543" y="15821"/>
                  </a:cubicBezTo>
                  <a:cubicBezTo>
                    <a:pt x="5642" y="15547"/>
                    <a:pt x="5977" y="15196"/>
                    <a:pt x="6284" y="15196"/>
                  </a:cubicBezTo>
                  <a:close/>
                  <a:moveTo>
                    <a:pt x="2720" y="14447"/>
                  </a:moveTo>
                  <a:cubicBezTo>
                    <a:pt x="2847" y="14447"/>
                    <a:pt x="2976" y="14461"/>
                    <a:pt x="3104" y="14491"/>
                  </a:cubicBezTo>
                  <a:cubicBezTo>
                    <a:pt x="3136" y="14523"/>
                    <a:pt x="3136" y="14523"/>
                    <a:pt x="3136" y="14554"/>
                  </a:cubicBezTo>
                  <a:cubicBezTo>
                    <a:pt x="3195" y="14546"/>
                    <a:pt x="3254" y="14542"/>
                    <a:pt x="3312" y="14542"/>
                  </a:cubicBezTo>
                  <a:cubicBezTo>
                    <a:pt x="4153" y="14542"/>
                    <a:pt x="4840" y="15374"/>
                    <a:pt x="4751" y="16233"/>
                  </a:cubicBezTo>
                  <a:cubicBezTo>
                    <a:pt x="4692" y="17201"/>
                    <a:pt x="3872" y="17925"/>
                    <a:pt x="2971" y="17925"/>
                  </a:cubicBezTo>
                  <a:cubicBezTo>
                    <a:pt x="2900" y="17925"/>
                    <a:pt x="2828" y="17921"/>
                    <a:pt x="2756" y="17911"/>
                  </a:cubicBezTo>
                  <a:cubicBezTo>
                    <a:pt x="1711" y="17785"/>
                    <a:pt x="951" y="16930"/>
                    <a:pt x="1078" y="15885"/>
                  </a:cubicBezTo>
                  <a:cubicBezTo>
                    <a:pt x="1160" y="15035"/>
                    <a:pt x="1905" y="14447"/>
                    <a:pt x="2720" y="14447"/>
                  </a:cubicBezTo>
                  <a:close/>
                  <a:moveTo>
                    <a:pt x="14133" y="19592"/>
                  </a:moveTo>
                  <a:cubicBezTo>
                    <a:pt x="14754" y="19592"/>
                    <a:pt x="15376" y="20064"/>
                    <a:pt x="15487" y="20730"/>
                  </a:cubicBezTo>
                  <a:cubicBezTo>
                    <a:pt x="15582" y="21395"/>
                    <a:pt x="15107" y="22155"/>
                    <a:pt x="14379" y="22282"/>
                  </a:cubicBezTo>
                  <a:cubicBezTo>
                    <a:pt x="14307" y="22294"/>
                    <a:pt x="14236" y="22299"/>
                    <a:pt x="14165" y="22299"/>
                  </a:cubicBezTo>
                  <a:cubicBezTo>
                    <a:pt x="13488" y="22299"/>
                    <a:pt x="12890" y="21767"/>
                    <a:pt x="12890" y="21078"/>
                  </a:cubicBezTo>
                  <a:cubicBezTo>
                    <a:pt x="12795" y="20445"/>
                    <a:pt x="13238" y="19906"/>
                    <a:pt x="13777" y="19748"/>
                  </a:cubicBezTo>
                  <a:cubicBezTo>
                    <a:pt x="13777" y="19716"/>
                    <a:pt x="13777" y="19621"/>
                    <a:pt x="13872" y="19621"/>
                  </a:cubicBezTo>
                  <a:cubicBezTo>
                    <a:pt x="13958" y="19602"/>
                    <a:pt x="14046" y="19592"/>
                    <a:pt x="14133" y="19592"/>
                  </a:cubicBezTo>
                  <a:close/>
                  <a:moveTo>
                    <a:pt x="6010" y="1"/>
                  </a:moveTo>
                  <a:cubicBezTo>
                    <a:pt x="4718" y="1"/>
                    <a:pt x="3403" y="437"/>
                    <a:pt x="2534" y="1349"/>
                  </a:cubicBezTo>
                  <a:cubicBezTo>
                    <a:pt x="1109" y="2805"/>
                    <a:pt x="1236" y="5149"/>
                    <a:pt x="2218" y="6796"/>
                  </a:cubicBezTo>
                  <a:cubicBezTo>
                    <a:pt x="3041" y="8126"/>
                    <a:pt x="4529" y="8854"/>
                    <a:pt x="5321" y="10184"/>
                  </a:cubicBezTo>
                  <a:cubicBezTo>
                    <a:pt x="5701" y="10913"/>
                    <a:pt x="5796" y="11768"/>
                    <a:pt x="5258" y="12464"/>
                  </a:cubicBezTo>
                  <a:cubicBezTo>
                    <a:pt x="4624" y="13256"/>
                    <a:pt x="3516" y="13383"/>
                    <a:pt x="2566" y="13478"/>
                  </a:cubicBezTo>
                  <a:cubicBezTo>
                    <a:pt x="1426" y="13636"/>
                    <a:pt x="1" y="14048"/>
                    <a:pt x="1" y="15505"/>
                  </a:cubicBezTo>
                  <a:cubicBezTo>
                    <a:pt x="1" y="16581"/>
                    <a:pt x="792" y="17531"/>
                    <a:pt x="1458" y="18323"/>
                  </a:cubicBezTo>
                  <a:cubicBezTo>
                    <a:pt x="2095" y="18788"/>
                    <a:pt x="2836" y="19028"/>
                    <a:pt x="3598" y="19028"/>
                  </a:cubicBezTo>
                  <a:cubicBezTo>
                    <a:pt x="4236" y="19028"/>
                    <a:pt x="4890" y="18860"/>
                    <a:pt x="5511" y="18513"/>
                  </a:cubicBezTo>
                  <a:cubicBezTo>
                    <a:pt x="6493" y="17943"/>
                    <a:pt x="7316" y="17120"/>
                    <a:pt x="8393" y="16676"/>
                  </a:cubicBezTo>
                  <a:cubicBezTo>
                    <a:pt x="8770" y="16529"/>
                    <a:pt x="9097" y="16462"/>
                    <a:pt x="9383" y="16462"/>
                  </a:cubicBezTo>
                  <a:cubicBezTo>
                    <a:pt x="10754" y="16462"/>
                    <a:pt x="11155" y="17995"/>
                    <a:pt x="11338" y="19463"/>
                  </a:cubicBezTo>
                  <a:cubicBezTo>
                    <a:pt x="11523" y="21023"/>
                    <a:pt x="12680" y="22716"/>
                    <a:pt x="14292" y="22716"/>
                  </a:cubicBezTo>
                  <a:cubicBezTo>
                    <a:pt x="14610" y="22716"/>
                    <a:pt x="14947" y="22650"/>
                    <a:pt x="15297" y="22503"/>
                  </a:cubicBezTo>
                  <a:cubicBezTo>
                    <a:pt x="17134" y="21712"/>
                    <a:pt x="17387" y="19653"/>
                    <a:pt x="16120" y="18260"/>
                  </a:cubicBezTo>
                  <a:cubicBezTo>
                    <a:pt x="15709" y="17785"/>
                    <a:pt x="13777" y="16296"/>
                    <a:pt x="14125" y="15346"/>
                  </a:cubicBezTo>
                  <a:cubicBezTo>
                    <a:pt x="14093" y="15314"/>
                    <a:pt x="14093" y="15314"/>
                    <a:pt x="14125" y="15251"/>
                  </a:cubicBezTo>
                  <a:cubicBezTo>
                    <a:pt x="14189" y="15251"/>
                    <a:pt x="14189" y="15251"/>
                    <a:pt x="14220" y="15219"/>
                  </a:cubicBezTo>
                  <a:cubicBezTo>
                    <a:pt x="14284" y="15093"/>
                    <a:pt x="14410" y="14998"/>
                    <a:pt x="14569" y="14903"/>
                  </a:cubicBezTo>
                  <a:lnTo>
                    <a:pt x="14664" y="14903"/>
                  </a:lnTo>
                  <a:cubicBezTo>
                    <a:pt x="15046" y="14712"/>
                    <a:pt x="15463" y="14647"/>
                    <a:pt x="15900" y="14647"/>
                  </a:cubicBezTo>
                  <a:cubicBezTo>
                    <a:pt x="16188" y="14647"/>
                    <a:pt x="16484" y="14675"/>
                    <a:pt x="16785" y="14713"/>
                  </a:cubicBezTo>
                  <a:cubicBezTo>
                    <a:pt x="17296" y="14751"/>
                    <a:pt x="17796" y="14834"/>
                    <a:pt x="18284" y="14834"/>
                  </a:cubicBezTo>
                  <a:cubicBezTo>
                    <a:pt x="18613" y="14834"/>
                    <a:pt x="18937" y="14796"/>
                    <a:pt x="19256" y="14681"/>
                  </a:cubicBezTo>
                  <a:cubicBezTo>
                    <a:pt x="20681" y="14206"/>
                    <a:pt x="21662" y="12433"/>
                    <a:pt x="20237" y="11261"/>
                  </a:cubicBezTo>
                  <a:cubicBezTo>
                    <a:pt x="19882" y="10966"/>
                    <a:pt x="19474" y="10861"/>
                    <a:pt x="19037" y="10861"/>
                  </a:cubicBezTo>
                  <a:cubicBezTo>
                    <a:pt x="17963" y="10861"/>
                    <a:pt x="16715" y="11495"/>
                    <a:pt x="15640" y="11495"/>
                  </a:cubicBezTo>
                  <a:cubicBezTo>
                    <a:pt x="15556" y="11495"/>
                    <a:pt x="15474" y="11491"/>
                    <a:pt x="15392" y="11483"/>
                  </a:cubicBezTo>
                  <a:cubicBezTo>
                    <a:pt x="15075" y="11419"/>
                    <a:pt x="14822" y="11356"/>
                    <a:pt x="14759" y="11039"/>
                  </a:cubicBezTo>
                  <a:cubicBezTo>
                    <a:pt x="14379" y="10121"/>
                    <a:pt x="15012" y="9519"/>
                    <a:pt x="15772" y="9107"/>
                  </a:cubicBezTo>
                  <a:cubicBezTo>
                    <a:pt x="17070" y="8347"/>
                    <a:pt x="21314" y="6352"/>
                    <a:pt x="20142" y="4230"/>
                  </a:cubicBezTo>
                  <a:cubicBezTo>
                    <a:pt x="19774" y="3551"/>
                    <a:pt x="19185" y="3302"/>
                    <a:pt x="18552" y="3302"/>
                  </a:cubicBezTo>
                  <a:cubicBezTo>
                    <a:pt x="17769" y="3302"/>
                    <a:pt x="16920" y="3683"/>
                    <a:pt x="16342" y="4104"/>
                  </a:cubicBezTo>
                  <a:cubicBezTo>
                    <a:pt x="15614" y="4705"/>
                    <a:pt x="15012" y="5402"/>
                    <a:pt x="14284" y="6036"/>
                  </a:cubicBezTo>
                  <a:cubicBezTo>
                    <a:pt x="13935" y="6352"/>
                    <a:pt x="13555" y="6637"/>
                    <a:pt x="13143" y="6827"/>
                  </a:cubicBezTo>
                  <a:cubicBezTo>
                    <a:pt x="12827" y="7081"/>
                    <a:pt x="12478" y="7271"/>
                    <a:pt x="12067" y="7302"/>
                  </a:cubicBezTo>
                  <a:lnTo>
                    <a:pt x="11718" y="7302"/>
                  </a:lnTo>
                  <a:cubicBezTo>
                    <a:pt x="11696" y="7324"/>
                    <a:pt x="11675" y="7361"/>
                    <a:pt x="11632" y="7361"/>
                  </a:cubicBezTo>
                  <a:cubicBezTo>
                    <a:pt x="11613" y="7361"/>
                    <a:pt x="11589" y="7354"/>
                    <a:pt x="11560" y="7334"/>
                  </a:cubicBezTo>
                  <a:cubicBezTo>
                    <a:pt x="10705" y="6986"/>
                    <a:pt x="10420" y="6226"/>
                    <a:pt x="10420" y="5339"/>
                  </a:cubicBezTo>
                  <a:cubicBezTo>
                    <a:pt x="10420" y="4262"/>
                    <a:pt x="10610" y="3280"/>
                    <a:pt x="10103" y="2299"/>
                  </a:cubicBezTo>
                  <a:cubicBezTo>
                    <a:pt x="9628" y="1349"/>
                    <a:pt x="8741" y="620"/>
                    <a:pt x="7728" y="272"/>
                  </a:cubicBezTo>
                  <a:cubicBezTo>
                    <a:pt x="7190" y="93"/>
                    <a:pt x="6603" y="1"/>
                    <a:pt x="6010" y="1"/>
                  </a:cubicBezTo>
                  <a:close/>
                </a:path>
              </a:pathLst>
            </a:custGeom>
            <a:solidFill>
              <a:srgbClr val="D8EEF9"/>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1"/>
            <p:cNvSpPr/>
            <p:nvPr/>
          </p:nvSpPr>
          <p:spPr>
            <a:xfrm>
              <a:off x="4623162" y="1073641"/>
              <a:ext cx="73656" cy="63731"/>
            </a:xfrm>
            <a:custGeom>
              <a:avLst/>
              <a:gdLst/>
              <a:ahLst/>
              <a:cxnLst/>
              <a:rect l="l" t="t" r="r" b="b"/>
              <a:pathLst>
                <a:path w="2345" h="2029" extrusionOk="0">
                  <a:moveTo>
                    <a:pt x="919" y="1"/>
                  </a:moveTo>
                  <a:cubicBezTo>
                    <a:pt x="444" y="159"/>
                    <a:pt x="1" y="571"/>
                    <a:pt x="64" y="1109"/>
                  </a:cubicBezTo>
                  <a:cubicBezTo>
                    <a:pt x="95" y="1599"/>
                    <a:pt x="598" y="2029"/>
                    <a:pt x="1118" y="2029"/>
                  </a:cubicBezTo>
                  <a:cubicBezTo>
                    <a:pt x="1136" y="2029"/>
                    <a:pt x="1154" y="2028"/>
                    <a:pt x="1173" y="2027"/>
                  </a:cubicBezTo>
                  <a:cubicBezTo>
                    <a:pt x="1648" y="1996"/>
                    <a:pt x="2313" y="1426"/>
                    <a:pt x="2344" y="919"/>
                  </a:cubicBezTo>
                  <a:cubicBezTo>
                    <a:pt x="2344" y="159"/>
                    <a:pt x="1521" y="1"/>
                    <a:pt x="919" y="1"/>
                  </a:cubicBezTo>
                  <a:close/>
                </a:path>
              </a:pathLst>
            </a:custGeom>
            <a:solidFill>
              <a:srgbClr val="5BC0C7"/>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1"/>
            <p:cNvSpPr/>
            <p:nvPr/>
          </p:nvSpPr>
          <p:spPr>
            <a:xfrm>
              <a:off x="4606358" y="813127"/>
              <a:ext cx="62600" cy="52706"/>
            </a:xfrm>
            <a:custGeom>
              <a:avLst/>
              <a:gdLst/>
              <a:ahLst/>
              <a:cxnLst/>
              <a:rect l="l" t="t" r="r" b="b"/>
              <a:pathLst>
                <a:path w="1993" h="1678" extrusionOk="0">
                  <a:moveTo>
                    <a:pt x="979" y="187"/>
                  </a:moveTo>
                  <a:cubicBezTo>
                    <a:pt x="979" y="219"/>
                    <a:pt x="1011" y="219"/>
                    <a:pt x="1074" y="219"/>
                  </a:cubicBezTo>
                  <a:cubicBezTo>
                    <a:pt x="1110" y="213"/>
                    <a:pt x="1146" y="209"/>
                    <a:pt x="1182" y="209"/>
                  </a:cubicBezTo>
                  <a:cubicBezTo>
                    <a:pt x="1496" y="209"/>
                    <a:pt x="1799" y="451"/>
                    <a:pt x="1771" y="821"/>
                  </a:cubicBezTo>
                  <a:cubicBezTo>
                    <a:pt x="1741" y="1179"/>
                    <a:pt x="1429" y="1425"/>
                    <a:pt x="1075" y="1425"/>
                  </a:cubicBezTo>
                  <a:cubicBezTo>
                    <a:pt x="1054" y="1425"/>
                    <a:pt x="1032" y="1424"/>
                    <a:pt x="1011" y="1422"/>
                  </a:cubicBezTo>
                  <a:cubicBezTo>
                    <a:pt x="631" y="1359"/>
                    <a:pt x="124" y="1011"/>
                    <a:pt x="377" y="567"/>
                  </a:cubicBezTo>
                  <a:cubicBezTo>
                    <a:pt x="536" y="377"/>
                    <a:pt x="757" y="251"/>
                    <a:pt x="979" y="187"/>
                  </a:cubicBezTo>
                  <a:close/>
                  <a:moveTo>
                    <a:pt x="1221" y="1"/>
                  </a:moveTo>
                  <a:cubicBezTo>
                    <a:pt x="1153" y="1"/>
                    <a:pt x="1082" y="10"/>
                    <a:pt x="1011" y="29"/>
                  </a:cubicBezTo>
                  <a:cubicBezTo>
                    <a:pt x="599" y="61"/>
                    <a:pt x="156" y="282"/>
                    <a:pt x="61" y="789"/>
                  </a:cubicBezTo>
                  <a:cubicBezTo>
                    <a:pt x="0" y="1335"/>
                    <a:pt x="579" y="1678"/>
                    <a:pt x="1073" y="1678"/>
                  </a:cubicBezTo>
                  <a:cubicBezTo>
                    <a:pt x="1095" y="1678"/>
                    <a:pt x="1116" y="1677"/>
                    <a:pt x="1137" y="1676"/>
                  </a:cubicBezTo>
                  <a:cubicBezTo>
                    <a:pt x="1613" y="1644"/>
                    <a:pt x="1993" y="1201"/>
                    <a:pt x="1961" y="694"/>
                  </a:cubicBezTo>
                  <a:cubicBezTo>
                    <a:pt x="1934" y="290"/>
                    <a:pt x="1610" y="1"/>
                    <a:pt x="1221" y="1"/>
                  </a:cubicBezTo>
                  <a:close/>
                </a:path>
              </a:pathLst>
            </a:custGeom>
            <a:solidFill>
              <a:srgbClr val="56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1"/>
            <p:cNvSpPr/>
            <p:nvPr/>
          </p:nvSpPr>
          <p:spPr>
            <a:xfrm>
              <a:off x="4611226" y="819691"/>
              <a:ext cx="51669" cy="39137"/>
            </a:xfrm>
            <a:custGeom>
              <a:avLst/>
              <a:gdLst/>
              <a:ahLst/>
              <a:cxnLst/>
              <a:rect l="l" t="t" r="r" b="b"/>
              <a:pathLst>
                <a:path w="1645" h="1246" extrusionOk="0">
                  <a:moveTo>
                    <a:pt x="1027" y="0"/>
                  </a:moveTo>
                  <a:cubicBezTo>
                    <a:pt x="991" y="0"/>
                    <a:pt x="955" y="4"/>
                    <a:pt x="919" y="10"/>
                  </a:cubicBezTo>
                  <a:cubicBezTo>
                    <a:pt x="898" y="21"/>
                    <a:pt x="880" y="24"/>
                    <a:pt x="866" y="24"/>
                  </a:cubicBezTo>
                  <a:cubicBezTo>
                    <a:pt x="838" y="24"/>
                    <a:pt x="824" y="10"/>
                    <a:pt x="824" y="10"/>
                  </a:cubicBezTo>
                  <a:cubicBezTo>
                    <a:pt x="602" y="42"/>
                    <a:pt x="349" y="200"/>
                    <a:pt x="222" y="422"/>
                  </a:cubicBezTo>
                  <a:cubicBezTo>
                    <a:pt x="1" y="833"/>
                    <a:pt x="476" y="1213"/>
                    <a:pt x="856" y="1245"/>
                  </a:cubicBezTo>
                  <a:cubicBezTo>
                    <a:pt x="1236" y="1245"/>
                    <a:pt x="1584" y="992"/>
                    <a:pt x="1616" y="612"/>
                  </a:cubicBezTo>
                  <a:cubicBezTo>
                    <a:pt x="1644" y="242"/>
                    <a:pt x="1341" y="0"/>
                    <a:pt x="1027" y="0"/>
                  </a:cubicBezTo>
                  <a:close/>
                </a:path>
              </a:pathLst>
            </a:custGeom>
            <a:solidFill>
              <a:srgbClr val="5BC0C7"/>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1"/>
            <p:cNvSpPr/>
            <p:nvPr/>
          </p:nvSpPr>
          <p:spPr>
            <a:xfrm>
              <a:off x="4567472" y="1081462"/>
              <a:ext cx="38823" cy="35682"/>
            </a:xfrm>
            <a:custGeom>
              <a:avLst/>
              <a:gdLst/>
              <a:ahLst/>
              <a:cxnLst/>
              <a:rect l="l" t="t" r="r" b="b"/>
              <a:pathLst>
                <a:path w="1236" h="1136" extrusionOk="0">
                  <a:moveTo>
                    <a:pt x="602" y="195"/>
                  </a:moveTo>
                  <a:cubicBezTo>
                    <a:pt x="919" y="258"/>
                    <a:pt x="1077" y="638"/>
                    <a:pt x="760" y="860"/>
                  </a:cubicBezTo>
                  <a:cubicBezTo>
                    <a:pt x="711" y="900"/>
                    <a:pt x="652" y="918"/>
                    <a:pt x="590" y="918"/>
                  </a:cubicBezTo>
                  <a:cubicBezTo>
                    <a:pt x="455" y="918"/>
                    <a:pt x="309" y="832"/>
                    <a:pt x="222" y="702"/>
                  </a:cubicBezTo>
                  <a:cubicBezTo>
                    <a:pt x="127" y="417"/>
                    <a:pt x="349" y="227"/>
                    <a:pt x="602" y="195"/>
                  </a:cubicBezTo>
                  <a:close/>
                  <a:moveTo>
                    <a:pt x="577" y="0"/>
                  </a:moveTo>
                  <a:cubicBezTo>
                    <a:pt x="489" y="0"/>
                    <a:pt x="400" y="22"/>
                    <a:pt x="317" y="68"/>
                  </a:cubicBezTo>
                  <a:cubicBezTo>
                    <a:pt x="285" y="100"/>
                    <a:pt x="285" y="100"/>
                    <a:pt x="285" y="163"/>
                  </a:cubicBezTo>
                  <a:cubicBezTo>
                    <a:pt x="127" y="258"/>
                    <a:pt x="0" y="480"/>
                    <a:pt x="32" y="670"/>
                  </a:cubicBezTo>
                  <a:cubicBezTo>
                    <a:pt x="85" y="936"/>
                    <a:pt x="363" y="1136"/>
                    <a:pt x="638" y="1136"/>
                  </a:cubicBezTo>
                  <a:cubicBezTo>
                    <a:pt x="690" y="1136"/>
                    <a:pt x="742" y="1128"/>
                    <a:pt x="792" y="1113"/>
                  </a:cubicBezTo>
                  <a:cubicBezTo>
                    <a:pt x="1077" y="987"/>
                    <a:pt x="1235" y="638"/>
                    <a:pt x="1109" y="353"/>
                  </a:cubicBezTo>
                  <a:cubicBezTo>
                    <a:pt x="997" y="129"/>
                    <a:pt x="789" y="0"/>
                    <a:pt x="577" y="0"/>
                  </a:cubicBezTo>
                  <a:close/>
                </a:path>
              </a:pathLst>
            </a:custGeom>
            <a:solidFill>
              <a:srgbClr val="56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1"/>
            <p:cNvSpPr/>
            <p:nvPr/>
          </p:nvSpPr>
          <p:spPr>
            <a:xfrm>
              <a:off x="4571430" y="1088561"/>
              <a:ext cx="30876" cy="22961"/>
            </a:xfrm>
            <a:custGeom>
              <a:avLst/>
              <a:gdLst/>
              <a:ahLst/>
              <a:cxnLst/>
              <a:rect l="l" t="t" r="r" b="b"/>
              <a:pathLst>
                <a:path w="983" h="731" extrusionOk="0">
                  <a:moveTo>
                    <a:pt x="508" y="1"/>
                  </a:moveTo>
                  <a:cubicBezTo>
                    <a:pt x="223" y="1"/>
                    <a:pt x="1" y="254"/>
                    <a:pt x="159" y="507"/>
                  </a:cubicBezTo>
                  <a:cubicBezTo>
                    <a:pt x="201" y="653"/>
                    <a:pt x="338" y="730"/>
                    <a:pt x="472" y="730"/>
                  </a:cubicBezTo>
                  <a:cubicBezTo>
                    <a:pt x="542" y="730"/>
                    <a:pt x="612" y="709"/>
                    <a:pt x="666" y="666"/>
                  </a:cubicBezTo>
                  <a:cubicBezTo>
                    <a:pt x="983" y="444"/>
                    <a:pt x="793" y="96"/>
                    <a:pt x="508" y="1"/>
                  </a:cubicBezTo>
                  <a:close/>
                </a:path>
              </a:pathLst>
            </a:custGeom>
            <a:solidFill>
              <a:srgbClr val="5BC0C7"/>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1"/>
            <p:cNvSpPr/>
            <p:nvPr/>
          </p:nvSpPr>
          <p:spPr>
            <a:xfrm>
              <a:off x="4461024" y="1316440"/>
              <a:ext cx="89550" cy="85058"/>
            </a:xfrm>
            <a:custGeom>
              <a:avLst/>
              <a:gdLst/>
              <a:ahLst/>
              <a:cxnLst/>
              <a:rect l="l" t="t" r="r" b="b"/>
              <a:pathLst>
                <a:path w="2851" h="2708" extrusionOk="0">
                  <a:moveTo>
                    <a:pt x="1331" y="219"/>
                  </a:moveTo>
                  <a:cubicBezTo>
                    <a:pt x="1806" y="283"/>
                    <a:pt x="2281" y="504"/>
                    <a:pt x="2439" y="980"/>
                  </a:cubicBezTo>
                  <a:cubicBezTo>
                    <a:pt x="2629" y="1613"/>
                    <a:pt x="2249" y="2278"/>
                    <a:pt x="1616" y="2405"/>
                  </a:cubicBezTo>
                  <a:cubicBezTo>
                    <a:pt x="1546" y="2419"/>
                    <a:pt x="1476" y="2426"/>
                    <a:pt x="1407" y="2426"/>
                  </a:cubicBezTo>
                  <a:cubicBezTo>
                    <a:pt x="876" y="2426"/>
                    <a:pt x="377" y="2015"/>
                    <a:pt x="349" y="1455"/>
                  </a:cubicBezTo>
                  <a:cubicBezTo>
                    <a:pt x="254" y="821"/>
                    <a:pt x="729" y="346"/>
                    <a:pt x="1331" y="219"/>
                  </a:cubicBezTo>
                  <a:close/>
                  <a:moveTo>
                    <a:pt x="1328" y="0"/>
                  </a:moveTo>
                  <a:cubicBezTo>
                    <a:pt x="1234" y="0"/>
                    <a:pt x="1140" y="10"/>
                    <a:pt x="1046" y="29"/>
                  </a:cubicBezTo>
                  <a:cubicBezTo>
                    <a:pt x="982" y="29"/>
                    <a:pt x="982" y="124"/>
                    <a:pt x="982" y="156"/>
                  </a:cubicBezTo>
                  <a:cubicBezTo>
                    <a:pt x="412" y="314"/>
                    <a:pt x="1" y="916"/>
                    <a:pt x="64" y="1486"/>
                  </a:cubicBezTo>
                  <a:cubicBezTo>
                    <a:pt x="150" y="2175"/>
                    <a:pt x="756" y="2707"/>
                    <a:pt x="1411" y="2707"/>
                  </a:cubicBezTo>
                  <a:cubicBezTo>
                    <a:pt x="1479" y="2707"/>
                    <a:pt x="1547" y="2702"/>
                    <a:pt x="1616" y="2690"/>
                  </a:cubicBezTo>
                  <a:cubicBezTo>
                    <a:pt x="2313" y="2563"/>
                    <a:pt x="2851" y="1803"/>
                    <a:pt x="2724" y="1138"/>
                  </a:cubicBezTo>
                  <a:cubicBezTo>
                    <a:pt x="2613" y="472"/>
                    <a:pt x="1992" y="0"/>
                    <a:pt x="1328" y="0"/>
                  </a:cubicBezTo>
                  <a:close/>
                </a:path>
              </a:pathLst>
            </a:custGeom>
            <a:solidFill>
              <a:srgbClr val="56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1"/>
            <p:cNvSpPr/>
            <p:nvPr/>
          </p:nvSpPr>
          <p:spPr>
            <a:xfrm>
              <a:off x="4469002" y="1325298"/>
              <a:ext cx="74630" cy="68317"/>
            </a:xfrm>
            <a:custGeom>
              <a:avLst/>
              <a:gdLst/>
              <a:ahLst/>
              <a:cxnLst/>
              <a:rect l="l" t="t" r="r" b="b"/>
              <a:pathLst>
                <a:path w="2376" h="2175" extrusionOk="0">
                  <a:moveTo>
                    <a:pt x="1077" y="1"/>
                  </a:moveTo>
                  <a:cubicBezTo>
                    <a:pt x="538" y="96"/>
                    <a:pt x="0" y="571"/>
                    <a:pt x="95" y="1204"/>
                  </a:cubicBezTo>
                  <a:cubicBezTo>
                    <a:pt x="151" y="1740"/>
                    <a:pt x="634" y="2175"/>
                    <a:pt x="1164" y="2175"/>
                  </a:cubicBezTo>
                  <a:cubicBezTo>
                    <a:pt x="1229" y="2175"/>
                    <a:pt x="1296" y="2168"/>
                    <a:pt x="1362" y="2154"/>
                  </a:cubicBezTo>
                  <a:cubicBezTo>
                    <a:pt x="1964" y="2059"/>
                    <a:pt x="2375" y="1331"/>
                    <a:pt x="2185" y="729"/>
                  </a:cubicBezTo>
                  <a:cubicBezTo>
                    <a:pt x="2027" y="222"/>
                    <a:pt x="1552" y="1"/>
                    <a:pt x="1077" y="1"/>
                  </a:cubicBezTo>
                  <a:close/>
                </a:path>
              </a:pathLst>
            </a:custGeom>
            <a:solidFill>
              <a:srgbClr val="5BC0C7"/>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1"/>
            <p:cNvSpPr/>
            <p:nvPr/>
          </p:nvSpPr>
          <p:spPr>
            <a:xfrm>
              <a:off x="4363559" y="1000048"/>
              <a:ext cx="113422" cy="100261"/>
            </a:xfrm>
            <a:custGeom>
              <a:avLst/>
              <a:gdLst/>
              <a:ahLst/>
              <a:cxnLst/>
              <a:rect l="l" t="t" r="r" b="b"/>
              <a:pathLst>
                <a:path w="3611" h="3192" extrusionOk="0">
                  <a:moveTo>
                    <a:pt x="1775" y="294"/>
                  </a:moveTo>
                  <a:cubicBezTo>
                    <a:pt x="2162" y="294"/>
                    <a:pt x="2547" y="439"/>
                    <a:pt x="2819" y="728"/>
                  </a:cubicBezTo>
                  <a:cubicBezTo>
                    <a:pt x="3357" y="1330"/>
                    <a:pt x="3167" y="2375"/>
                    <a:pt x="2502" y="2787"/>
                  </a:cubicBezTo>
                  <a:cubicBezTo>
                    <a:pt x="2283" y="2907"/>
                    <a:pt x="2041" y="2963"/>
                    <a:pt x="1803" y="2963"/>
                  </a:cubicBezTo>
                  <a:cubicBezTo>
                    <a:pt x="1283" y="2963"/>
                    <a:pt x="777" y="2694"/>
                    <a:pt x="539" y="2217"/>
                  </a:cubicBezTo>
                  <a:cubicBezTo>
                    <a:pt x="285" y="1647"/>
                    <a:pt x="475" y="950"/>
                    <a:pt x="950" y="538"/>
                  </a:cubicBezTo>
                  <a:cubicBezTo>
                    <a:pt x="1195" y="376"/>
                    <a:pt x="1485" y="294"/>
                    <a:pt x="1775" y="294"/>
                  </a:cubicBezTo>
                  <a:close/>
                  <a:moveTo>
                    <a:pt x="1802" y="1"/>
                  </a:moveTo>
                  <a:cubicBezTo>
                    <a:pt x="1412" y="1"/>
                    <a:pt x="1018" y="129"/>
                    <a:pt x="697" y="380"/>
                  </a:cubicBezTo>
                  <a:cubicBezTo>
                    <a:pt x="665" y="412"/>
                    <a:pt x="665" y="412"/>
                    <a:pt x="665" y="443"/>
                  </a:cubicBezTo>
                  <a:cubicBezTo>
                    <a:pt x="190" y="918"/>
                    <a:pt x="0" y="1647"/>
                    <a:pt x="285" y="2280"/>
                  </a:cubicBezTo>
                  <a:cubicBezTo>
                    <a:pt x="548" y="2850"/>
                    <a:pt x="1174" y="3192"/>
                    <a:pt x="1797" y="3192"/>
                  </a:cubicBezTo>
                  <a:cubicBezTo>
                    <a:pt x="2075" y="3192"/>
                    <a:pt x="2353" y="3124"/>
                    <a:pt x="2597" y="2977"/>
                  </a:cubicBezTo>
                  <a:cubicBezTo>
                    <a:pt x="3357" y="2534"/>
                    <a:pt x="3610" y="1362"/>
                    <a:pt x="3104" y="633"/>
                  </a:cubicBezTo>
                  <a:cubicBezTo>
                    <a:pt x="2785" y="208"/>
                    <a:pt x="2297" y="1"/>
                    <a:pt x="1802" y="1"/>
                  </a:cubicBezTo>
                  <a:close/>
                </a:path>
              </a:pathLst>
            </a:custGeom>
            <a:solidFill>
              <a:srgbClr val="56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1"/>
            <p:cNvSpPr/>
            <p:nvPr/>
          </p:nvSpPr>
          <p:spPr>
            <a:xfrm>
              <a:off x="4370500" y="1009282"/>
              <a:ext cx="98533" cy="83865"/>
            </a:xfrm>
            <a:custGeom>
              <a:avLst/>
              <a:gdLst/>
              <a:ahLst/>
              <a:cxnLst/>
              <a:rect l="l" t="t" r="r" b="b"/>
              <a:pathLst>
                <a:path w="3137" h="2670" extrusionOk="0">
                  <a:moveTo>
                    <a:pt x="1554" y="0"/>
                  </a:moveTo>
                  <a:cubicBezTo>
                    <a:pt x="1264" y="0"/>
                    <a:pt x="974" y="82"/>
                    <a:pt x="729" y="244"/>
                  </a:cubicBezTo>
                  <a:cubicBezTo>
                    <a:pt x="254" y="656"/>
                    <a:pt x="1" y="1353"/>
                    <a:pt x="318" y="1923"/>
                  </a:cubicBezTo>
                  <a:cubicBezTo>
                    <a:pt x="556" y="2400"/>
                    <a:pt x="1092" y="2669"/>
                    <a:pt x="1610" y="2669"/>
                  </a:cubicBezTo>
                  <a:cubicBezTo>
                    <a:pt x="1848" y="2669"/>
                    <a:pt x="2082" y="2613"/>
                    <a:pt x="2281" y="2493"/>
                  </a:cubicBezTo>
                  <a:cubicBezTo>
                    <a:pt x="2946" y="2081"/>
                    <a:pt x="3136" y="1036"/>
                    <a:pt x="2598" y="434"/>
                  </a:cubicBezTo>
                  <a:cubicBezTo>
                    <a:pt x="2326" y="145"/>
                    <a:pt x="1941" y="0"/>
                    <a:pt x="1554" y="0"/>
                  </a:cubicBezTo>
                  <a:close/>
                </a:path>
              </a:pathLst>
            </a:custGeom>
            <a:solidFill>
              <a:srgbClr val="5BC0C7"/>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1"/>
            <p:cNvSpPr/>
            <p:nvPr/>
          </p:nvSpPr>
          <p:spPr>
            <a:xfrm>
              <a:off x="4022352" y="662139"/>
              <a:ext cx="756855" cy="794956"/>
            </a:xfrm>
            <a:custGeom>
              <a:avLst/>
              <a:gdLst/>
              <a:ahLst/>
              <a:cxnLst/>
              <a:rect l="l" t="t" r="r" b="b"/>
              <a:pathLst>
                <a:path w="24096" h="25309" extrusionOk="0">
                  <a:moveTo>
                    <a:pt x="7458" y="761"/>
                  </a:moveTo>
                  <a:cubicBezTo>
                    <a:pt x="7632" y="761"/>
                    <a:pt x="7806" y="768"/>
                    <a:pt x="7981" y="782"/>
                  </a:cubicBezTo>
                  <a:cubicBezTo>
                    <a:pt x="9311" y="909"/>
                    <a:pt x="10546" y="1511"/>
                    <a:pt x="11370" y="2619"/>
                  </a:cubicBezTo>
                  <a:cubicBezTo>
                    <a:pt x="11813" y="3253"/>
                    <a:pt x="12130" y="3949"/>
                    <a:pt x="12193" y="4741"/>
                  </a:cubicBezTo>
                  <a:lnTo>
                    <a:pt x="12193" y="4899"/>
                  </a:lnTo>
                  <a:cubicBezTo>
                    <a:pt x="12257" y="5976"/>
                    <a:pt x="11718" y="7528"/>
                    <a:pt x="12922" y="8130"/>
                  </a:cubicBezTo>
                  <a:cubicBezTo>
                    <a:pt x="15043" y="8066"/>
                    <a:pt x="16152" y="5754"/>
                    <a:pt x="17830" y="4709"/>
                  </a:cubicBezTo>
                  <a:cubicBezTo>
                    <a:pt x="18421" y="4344"/>
                    <a:pt x="19127" y="4094"/>
                    <a:pt x="19810" y="4094"/>
                  </a:cubicBezTo>
                  <a:cubicBezTo>
                    <a:pt x="20372" y="4094"/>
                    <a:pt x="20920" y="4263"/>
                    <a:pt x="21377" y="4678"/>
                  </a:cubicBezTo>
                  <a:cubicBezTo>
                    <a:pt x="22391" y="5596"/>
                    <a:pt x="22074" y="6799"/>
                    <a:pt x="21314" y="7718"/>
                  </a:cubicBezTo>
                  <a:cubicBezTo>
                    <a:pt x="20807" y="8351"/>
                    <a:pt x="20079" y="8921"/>
                    <a:pt x="19414" y="9333"/>
                  </a:cubicBezTo>
                  <a:cubicBezTo>
                    <a:pt x="18749" y="9808"/>
                    <a:pt x="16247" y="10726"/>
                    <a:pt x="16310" y="11866"/>
                  </a:cubicBezTo>
                  <a:cubicBezTo>
                    <a:pt x="16405" y="11866"/>
                    <a:pt x="16437" y="11930"/>
                    <a:pt x="16437" y="12025"/>
                  </a:cubicBezTo>
                  <a:cubicBezTo>
                    <a:pt x="16419" y="12200"/>
                    <a:pt x="16632" y="12264"/>
                    <a:pt x="16956" y="12264"/>
                  </a:cubicBezTo>
                  <a:cubicBezTo>
                    <a:pt x="17805" y="12264"/>
                    <a:pt x="19424" y="11826"/>
                    <a:pt x="19699" y="11803"/>
                  </a:cubicBezTo>
                  <a:cubicBezTo>
                    <a:pt x="19915" y="11767"/>
                    <a:pt x="20132" y="11745"/>
                    <a:pt x="20347" y="11745"/>
                  </a:cubicBezTo>
                  <a:cubicBezTo>
                    <a:pt x="20697" y="11745"/>
                    <a:pt x="21043" y="11804"/>
                    <a:pt x="21377" y="11961"/>
                  </a:cubicBezTo>
                  <a:cubicBezTo>
                    <a:pt x="22169" y="12342"/>
                    <a:pt x="22771" y="13133"/>
                    <a:pt x="22676" y="14147"/>
                  </a:cubicBezTo>
                  <a:cubicBezTo>
                    <a:pt x="22486" y="15128"/>
                    <a:pt x="21662" y="15920"/>
                    <a:pt x="20776" y="16268"/>
                  </a:cubicBezTo>
                  <a:cubicBezTo>
                    <a:pt x="20459" y="16395"/>
                    <a:pt x="20142" y="16458"/>
                    <a:pt x="19794" y="16458"/>
                  </a:cubicBezTo>
                  <a:cubicBezTo>
                    <a:pt x="19682" y="16467"/>
                    <a:pt x="19570" y="16471"/>
                    <a:pt x="19458" y="16471"/>
                  </a:cubicBezTo>
                  <a:cubicBezTo>
                    <a:pt x="18636" y="16471"/>
                    <a:pt x="17816" y="16271"/>
                    <a:pt x="17016" y="16271"/>
                  </a:cubicBezTo>
                  <a:cubicBezTo>
                    <a:pt x="16693" y="16271"/>
                    <a:pt x="16373" y="16304"/>
                    <a:pt x="16057" y="16395"/>
                  </a:cubicBezTo>
                  <a:cubicBezTo>
                    <a:pt x="16057" y="16427"/>
                    <a:pt x="16025" y="16458"/>
                    <a:pt x="15962" y="16458"/>
                  </a:cubicBezTo>
                  <a:cubicBezTo>
                    <a:pt x="14980" y="17029"/>
                    <a:pt x="17830" y="19372"/>
                    <a:pt x="18179" y="19910"/>
                  </a:cubicBezTo>
                  <a:cubicBezTo>
                    <a:pt x="18685" y="20734"/>
                    <a:pt x="18780" y="21652"/>
                    <a:pt x="18337" y="22539"/>
                  </a:cubicBezTo>
                  <a:cubicBezTo>
                    <a:pt x="17787" y="23696"/>
                    <a:pt x="16713" y="24286"/>
                    <a:pt x="15614" y="24286"/>
                  </a:cubicBezTo>
                  <a:cubicBezTo>
                    <a:pt x="14879" y="24286"/>
                    <a:pt x="14133" y="24022"/>
                    <a:pt x="13523" y="23489"/>
                  </a:cubicBezTo>
                  <a:cubicBezTo>
                    <a:pt x="12573" y="22697"/>
                    <a:pt x="12320" y="21652"/>
                    <a:pt x="12193" y="20480"/>
                  </a:cubicBezTo>
                  <a:cubicBezTo>
                    <a:pt x="12162" y="20037"/>
                    <a:pt x="12162" y="19594"/>
                    <a:pt x="12003" y="19150"/>
                  </a:cubicBezTo>
                  <a:cubicBezTo>
                    <a:pt x="11737" y="18412"/>
                    <a:pt x="11164" y="18099"/>
                    <a:pt x="10527" y="18099"/>
                  </a:cubicBezTo>
                  <a:cubicBezTo>
                    <a:pt x="10181" y="18099"/>
                    <a:pt x="9816" y="18191"/>
                    <a:pt x="9470" y="18359"/>
                  </a:cubicBezTo>
                  <a:cubicBezTo>
                    <a:pt x="8836" y="18675"/>
                    <a:pt x="8298" y="19119"/>
                    <a:pt x="7696" y="19530"/>
                  </a:cubicBezTo>
                  <a:cubicBezTo>
                    <a:pt x="6780" y="20146"/>
                    <a:pt x="5772" y="20519"/>
                    <a:pt x="4810" y="20519"/>
                  </a:cubicBezTo>
                  <a:cubicBezTo>
                    <a:pt x="3742" y="20519"/>
                    <a:pt x="2730" y="20060"/>
                    <a:pt x="1964" y="18960"/>
                  </a:cubicBezTo>
                  <a:cubicBezTo>
                    <a:pt x="1204" y="18137"/>
                    <a:pt x="571" y="17092"/>
                    <a:pt x="951" y="15920"/>
                  </a:cubicBezTo>
                  <a:cubicBezTo>
                    <a:pt x="1331" y="14780"/>
                    <a:pt x="2439" y="14400"/>
                    <a:pt x="3484" y="14305"/>
                  </a:cubicBezTo>
                  <a:cubicBezTo>
                    <a:pt x="4688" y="14147"/>
                    <a:pt x="6873" y="14020"/>
                    <a:pt x="6461" y="12120"/>
                  </a:cubicBezTo>
                  <a:cubicBezTo>
                    <a:pt x="6271" y="11170"/>
                    <a:pt x="5353" y="10536"/>
                    <a:pt x="4593" y="9935"/>
                  </a:cubicBezTo>
                  <a:cubicBezTo>
                    <a:pt x="4498" y="9871"/>
                    <a:pt x="4403" y="9745"/>
                    <a:pt x="4339" y="9650"/>
                  </a:cubicBezTo>
                  <a:cubicBezTo>
                    <a:pt x="3263" y="8636"/>
                    <a:pt x="2471" y="7243"/>
                    <a:pt x="2344" y="5786"/>
                  </a:cubicBezTo>
                  <a:cubicBezTo>
                    <a:pt x="2075" y="2710"/>
                    <a:pt x="4594" y="761"/>
                    <a:pt x="7458" y="761"/>
                  </a:cubicBezTo>
                  <a:close/>
                  <a:moveTo>
                    <a:pt x="7696" y="1"/>
                  </a:moveTo>
                  <a:cubicBezTo>
                    <a:pt x="6134" y="1"/>
                    <a:pt x="4541" y="596"/>
                    <a:pt x="3389" y="1574"/>
                  </a:cubicBezTo>
                  <a:cubicBezTo>
                    <a:pt x="1489" y="3189"/>
                    <a:pt x="1109" y="6198"/>
                    <a:pt x="2471" y="8320"/>
                  </a:cubicBezTo>
                  <a:cubicBezTo>
                    <a:pt x="2914" y="8985"/>
                    <a:pt x="3706" y="9523"/>
                    <a:pt x="4371" y="10093"/>
                  </a:cubicBezTo>
                  <a:cubicBezTo>
                    <a:pt x="5068" y="10695"/>
                    <a:pt x="5669" y="11265"/>
                    <a:pt x="5828" y="12120"/>
                  </a:cubicBezTo>
                  <a:cubicBezTo>
                    <a:pt x="6461" y="13418"/>
                    <a:pt x="4719" y="13703"/>
                    <a:pt x="3801" y="13893"/>
                  </a:cubicBezTo>
                  <a:cubicBezTo>
                    <a:pt x="2534" y="14178"/>
                    <a:pt x="697" y="14558"/>
                    <a:pt x="286" y="16015"/>
                  </a:cubicBezTo>
                  <a:cubicBezTo>
                    <a:pt x="1" y="17060"/>
                    <a:pt x="444" y="18137"/>
                    <a:pt x="919" y="19119"/>
                  </a:cubicBezTo>
                  <a:cubicBezTo>
                    <a:pt x="1521" y="19910"/>
                    <a:pt x="2122" y="20575"/>
                    <a:pt x="3104" y="20987"/>
                  </a:cubicBezTo>
                  <a:cubicBezTo>
                    <a:pt x="3607" y="21183"/>
                    <a:pt x="4104" y="21270"/>
                    <a:pt x="4597" y="21270"/>
                  </a:cubicBezTo>
                  <a:cubicBezTo>
                    <a:pt x="5378" y="21270"/>
                    <a:pt x="6147" y="21052"/>
                    <a:pt x="6905" y="20702"/>
                  </a:cubicBezTo>
                  <a:cubicBezTo>
                    <a:pt x="7869" y="20220"/>
                    <a:pt x="8992" y="18877"/>
                    <a:pt x="10178" y="18877"/>
                  </a:cubicBezTo>
                  <a:cubicBezTo>
                    <a:pt x="10394" y="18877"/>
                    <a:pt x="10612" y="18921"/>
                    <a:pt x="10831" y="19024"/>
                  </a:cubicBezTo>
                  <a:cubicBezTo>
                    <a:pt x="10863" y="19024"/>
                    <a:pt x="10863" y="19087"/>
                    <a:pt x="10863" y="19087"/>
                  </a:cubicBezTo>
                  <a:cubicBezTo>
                    <a:pt x="11243" y="19245"/>
                    <a:pt x="11528" y="19657"/>
                    <a:pt x="11655" y="20132"/>
                  </a:cubicBezTo>
                  <a:cubicBezTo>
                    <a:pt x="11877" y="21209"/>
                    <a:pt x="11402" y="22191"/>
                    <a:pt x="11972" y="23236"/>
                  </a:cubicBezTo>
                  <a:cubicBezTo>
                    <a:pt x="12478" y="24217"/>
                    <a:pt x="13460" y="24882"/>
                    <a:pt x="14537" y="25167"/>
                  </a:cubicBezTo>
                  <a:cubicBezTo>
                    <a:pt x="14895" y="25263"/>
                    <a:pt x="15259" y="25309"/>
                    <a:pt x="15619" y="25309"/>
                  </a:cubicBezTo>
                  <a:cubicBezTo>
                    <a:pt x="17644" y="25309"/>
                    <a:pt x="19531" y="23857"/>
                    <a:pt x="19477" y="21652"/>
                  </a:cubicBezTo>
                  <a:cubicBezTo>
                    <a:pt x="19445" y="20575"/>
                    <a:pt x="19002" y="19625"/>
                    <a:pt x="18210" y="18960"/>
                  </a:cubicBezTo>
                  <a:cubicBezTo>
                    <a:pt x="17735" y="18517"/>
                    <a:pt x="17229" y="18169"/>
                    <a:pt x="16880" y="17599"/>
                  </a:cubicBezTo>
                  <a:lnTo>
                    <a:pt x="16849" y="17567"/>
                  </a:lnTo>
                  <a:lnTo>
                    <a:pt x="16849" y="17535"/>
                  </a:lnTo>
                  <a:cubicBezTo>
                    <a:pt x="16849" y="17504"/>
                    <a:pt x="16785" y="17504"/>
                    <a:pt x="16785" y="17440"/>
                  </a:cubicBezTo>
                  <a:cubicBezTo>
                    <a:pt x="16754" y="17409"/>
                    <a:pt x="16754" y="17377"/>
                    <a:pt x="16785" y="17345"/>
                  </a:cubicBezTo>
                  <a:cubicBezTo>
                    <a:pt x="16785" y="17314"/>
                    <a:pt x="16754" y="17250"/>
                    <a:pt x="16754" y="17219"/>
                  </a:cubicBezTo>
                  <a:cubicBezTo>
                    <a:pt x="16722" y="17124"/>
                    <a:pt x="16785" y="17092"/>
                    <a:pt x="16849" y="17060"/>
                  </a:cubicBezTo>
                  <a:cubicBezTo>
                    <a:pt x="17257" y="16924"/>
                    <a:pt x="17654" y="16887"/>
                    <a:pt x="18055" y="16887"/>
                  </a:cubicBezTo>
                  <a:cubicBezTo>
                    <a:pt x="18520" y="16887"/>
                    <a:pt x="18989" y="16937"/>
                    <a:pt x="19487" y="16937"/>
                  </a:cubicBezTo>
                  <a:cubicBezTo>
                    <a:pt x="19557" y="16937"/>
                    <a:pt x="19628" y="16936"/>
                    <a:pt x="19699" y="16934"/>
                  </a:cubicBezTo>
                  <a:lnTo>
                    <a:pt x="19857" y="16934"/>
                  </a:lnTo>
                  <a:cubicBezTo>
                    <a:pt x="21219" y="16870"/>
                    <a:pt x="22581" y="16332"/>
                    <a:pt x="23246" y="15033"/>
                  </a:cubicBezTo>
                  <a:cubicBezTo>
                    <a:pt x="24095" y="13460"/>
                    <a:pt x="23851" y="11011"/>
                    <a:pt x="21611" y="11011"/>
                  </a:cubicBezTo>
                  <a:cubicBezTo>
                    <a:pt x="21596" y="11011"/>
                    <a:pt x="21582" y="11011"/>
                    <a:pt x="21567" y="11011"/>
                  </a:cubicBezTo>
                  <a:cubicBezTo>
                    <a:pt x="20301" y="11043"/>
                    <a:pt x="18939" y="11518"/>
                    <a:pt x="17672" y="11771"/>
                  </a:cubicBezTo>
                  <a:cubicBezTo>
                    <a:pt x="17602" y="11824"/>
                    <a:pt x="17513" y="11847"/>
                    <a:pt x="17426" y="11847"/>
                  </a:cubicBezTo>
                  <a:cubicBezTo>
                    <a:pt x="17355" y="11847"/>
                    <a:pt x="17286" y="11832"/>
                    <a:pt x="17229" y="11803"/>
                  </a:cubicBezTo>
                  <a:cubicBezTo>
                    <a:pt x="17165" y="11771"/>
                    <a:pt x="17070" y="11708"/>
                    <a:pt x="17039" y="11645"/>
                  </a:cubicBezTo>
                  <a:cubicBezTo>
                    <a:pt x="17007" y="11550"/>
                    <a:pt x="17007" y="11518"/>
                    <a:pt x="17007" y="11423"/>
                  </a:cubicBezTo>
                  <a:cubicBezTo>
                    <a:pt x="16975" y="11391"/>
                    <a:pt x="16975" y="11328"/>
                    <a:pt x="17039" y="11233"/>
                  </a:cubicBezTo>
                  <a:cubicBezTo>
                    <a:pt x="17799" y="10758"/>
                    <a:pt x="18717" y="10251"/>
                    <a:pt x="19540" y="9681"/>
                  </a:cubicBezTo>
                  <a:cubicBezTo>
                    <a:pt x="20491" y="9111"/>
                    <a:pt x="21409" y="8415"/>
                    <a:pt x="21947" y="7560"/>
                  </a:cubicBezTo>
                  <a:cubicBezTo>
                    <a:pt x="23308" y="5572"/>
                    <a:pt x="21768" y="3071"/>
                    <a:pt x="19680" y="3071"/>
                  </a:cubicBezTo>
                  <a:cubicBezTo>
                    <a:pt x="19338" y="3071"/>
                    <a:pt x="18982" y="3137"/>
                    <a:pt x="18622" y="3284"/>
                  </a:cubicBezTo>
                  <a:cubicBezTo>
                    <a:pt x="16912" y="3949"/>
                    <a:pt x="16025" y="5849"/>
                    <a:pt x="14663" y="6989"/>
                  </a:cubicBezTo>
                  <a:cubicBezTo>
                    <a:pt x="14350" y="7282"/>
                    <a:pt x="13982" y="7492"/>
                    <a:pt x="13631" y="7492"/>
                  </a:cubicBezTo>
                  <a:cubicBezTo>
                    <a:pt x="13450" y="7492"/>
                    <a:pt x="13273" y="7436"/>
                    <a:pt x="13112" y="7306"/>
                  </a:cubicBezTo>
                  <a:cubicBezTo>
                    <a:pt x="13094" y="7341"/>
                    <a:pt x="13058" y="7366"/>
                    <a:pt x="13023" y="7366"/>
                  </a:cubicBezTo>
                  <a:cubicBezTo>
                    <a:pt x="12995" y="7366"/>
                    <a:pt x="12968" y="7349"/>
                    <a:pt x="12953" y="7306"/>
                  </a:cubicBezTo>
                  <a:cubicBezTo>
                    <a:pt x="12478" y="6609"/>
                    <a:pt x="12573" y="5849"/>
                    <a:pt x="12510" y="5026"/>
                  </a:cubicBezTo>
                  <a:lnTo>
                    <a:pt x="12510" y="4931"/>
                  </a:lnTo>
                  <a:cubicBezTo>
                    <a:pt x="12447" y="3348"/>
                    <a:pt x="11972" y="1732"/>
                    <a:pt x="10578" y="814"/>
                  </a:cubicBezTo>
                  <a:cubicBezTo>
                    <a:pt x="9717" y="252"/>
                    <a:pt x="8713" y="1"/>
                    <a:pt x="7696" y="1"/>
                  </a:cubicBezTo>
                  <a:close/>
                </a:path>
              </a:pathLst>
            </a:custGeom>
            <a:solidFill>
              <a:srgbClr val="5BC0C7"/>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1"/>
            <p:cNvSpPr/>
            <p:nvPr/>
          </p:nvSpPr>
          <p:spPr>
            <a:xfrm>
              <a:off x="4140736" y="730267"/>
              <a:ext cx="232780" cy="216541"/>
            </a:xfrm>
            <a:custGeom>
              <a:avLst/>
              <a:gdLst/>
              <a:ahLst/>
              <a:cxnLst/>
              <a:rect l="l" t="t" r="r" b="b"/>
              <a:pathLst>
                <a:path w="7411" h="6894" extrusionOk="0">
                  <a:moveTo>
                    <a:pt x="3682" y="284"/>
                  </a:moveTo>
                  <a:cubicBezTo>
                    <a:pt x="5490" y="284"/>
                    <a:pt x="7083" y="1703"/>
                    <a:pt x="6809" y="3617"/>
                  </a:cubicBezTo>
                  <a:cubicBezTo>
                    <a:pt x="6625" y="5150"/>
                    <a:pt x="5046" y="6535"/>
                    <a:pt x="3479" y="6535"/>
                  </a:cubicBezTo>
                  <a:cubicBezTo>
                    <a:pt x="3428" y="6535"/>
                    <a:pt x="3377" y="6534"/>
                    <a:pt x="3326" y="6531"/>
                  </a:cubicBezTo>
                  <a:cubicBezTo>
                    <a:pt x="1520" y="6499"/>
                    <a:pt x="190" y="4694"/>
                    <a:pt x="570" y="2952"/>
                  </a:cubicBezTo>
                  <a:cubicBezTo>
                    <a:pt x="887" y="1464"/>
                    <a:pt x="2059" y="577"/>
                    <a:pt x="3452" y="292"/>
                  </a:cubicBezTo>
                  <a:cubicBezTo>
                    <a:pt x="3529" y="287"/>
                    <a:pt x="3606" y="284"/>
                    <a:pt x="3682" y="284"/>
                  </a:cubicBezTo>
                  <a:close/>
                  <a:moveTo>
                    <a:pt x="3911" y="0"/>
                  </a:moveTo>
                  <a:cubicBezTo>
                    <a:pt x="2066" y="0"/>
                    <a:pt x="421" y="1275"/>
                    <a:pt x="190" y="3205"/>
                  </a:cubicBezTo>
                  <a:cubicBezTo>
                    <a:pt x="0" y="5042"/>
                    <a:pt x="1299" y="6721"/>
                    <a:pt x="3167" y="6879"/>
                  </a:cubicBezTo>
                  <a:cubicBezTo>
                    <a:pt x="3266" y="6889"/>
                    <a:pt x="3366" y="6894"/>
                    <a:pt x="3465" y="6894"/>
                  </a:cubicBezTo>
                  <a:cubicBezTo>
                    <a:pt x="5242" y="6894"/>
                    <a:pt x="7041" y="5327"/>
                    <a:pt x="7221" y="3617"/>
                  </a:cubicBezTo>
                  <a:cubicBezTo>
                    <a:pt x="7411" y="1780"/>
                    <a:pt x="6144" y="355"/>
                    <a:pt x="4529" y="102"/>
                  </a:cubicBezTo>
                  <a:lnTo>
                    <a:pt x="4466" y="38"/>
                  </a:lnTo>
                  <a:cubicBezTo>
                    <a:pt x="4280" y="13"/>
                    <a:pt x="4095" y="0"/>
                    <a:pt x="3911" y="0"/>
                  </a:cubicBezTo>
                  <a:close/>
                </a:path>
              </a:pathLst>
            </a:custGeom>
            <a:solidFill>
              <a:srgbClr val="56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1"/>
            <p:cNvSpPr/>
            <p:nvPr/>
          </p:nvSpPr>
          <p:spPr>
            <a:xfrm>
              <a:off x="4146704" y="739062"/>
              <a:ext cx="216446" cy="198354"/>
            </a:xfrm>
            <a:custGeom>
              <a:avLst/>
              <a:gdLst/>
              <a:ahLst/>
              <a:cxnLst/>
              <a:rect l="l" t="t" r="r" b="b"/>
              <a:pathLst>
                <a:path w="6891" h="6315" extrusionOk="0">
                  <a:moveTo>
                    <a:pt x="3525" y="539"/>
                  </a:moveTo>
                  <a:cubicBezTo>
                    <a:pt x="3877" y="539"/>
                    <a:pt x="4231" y="613"/>
                    <a:pt x="4561" y="772"/>
                  </a:cubicBezTo>
                  <a:cubicBezTo>
                    <a:pt x="5384" y="1152"/>
                    <a:pt x="6144" y="1975"/>
                    <a:pt x="5954" y="2925"/>
                  </a:cubicBezTo>
                  <a:lnTo>
                    <a:pt x="5922" y="2989"/>
                  </a:lnTo>
                  <a:cubicBezTo>
                    <a:pt x="5945" y="3055"/>
                    <a:pt x="5874" y="3137"/>
                    <a:pt x="5808" y="3137"/>
                  </a:cubicBezTo>
                  <a:cubicBezTo>
                    <a:pt x="5779" y="3137"/>
                    <a:pt x="5751" y="3122"/>
                    <a:pt x="5732" y="3084"/>
                  </a:cubicBezTo>
                  <a:cubicBezTo>
                    <a:pt x="4782" y="1944"/>
                    <a:pt x="3452" y="1405"/>
                    <a:pt x="1995" y="1184"/>
                  </a:cubicBezTo>
                  <a:lnTo>
                    <a:pt x="1964" y="1184"/>
                  </a:lnTo>
                  <a:cubicBezTo>
                    <a:pt x="1946" y="1190"/>
                    <a:pt x="1930" y="1192"/>
                    <a:pt x="1916" y="1192"/>
                  </a:cubicBezTo>
                  <a:cubicBezTo>
                    <a:pt x="1859" y="1192"/>
                    <a:pt x="1843" y="1146"/>
                    <a:pt x="1869" y="1120"/>
                  </a:cubicBezTo>
                  <a:lnTo>
                    <a:pt x="1932" y="1120"/>
                  </a:lnTo>
                  <a:cubicBezTo>
                    <a:pt x="1932" y="1120"/>
                    <a:pt x="1932" y="1057"/>
                    <a:pt x="1964" y="1057"/>
                  </a:cubicBezTo>
                  <a:cubicBezTo>
                    <a:pt x="2411" y="726"/>
                    <a:pt x="2966" y="539"/>
                    <a:pt x="3525" y="539"/>
                  </a:cubicBezTo>
                  <a:close/>
                  <a:moveTo>
                    <a:pt x="3540" y="0"/>
                  </a:moveTo>
                  <a:cubicBezTo>
                    <a:pt x="3448" y="0"/>
                    <a:pt x="3355" y="4"/>
                    <a:pt x="3262" y="12"/>
                  </a:cubicBezTo>
                  <a:cubicBezTo>
                    <a:pt x="1869" y="297"/>
                    <a:pt x="665" y="1184"/>
                    <a:pt x="380" y="2704"/>
                  </a:cubicBezTo>
                  <a:cubicBezTo>
                    <a:pt x="0" y="4445"/>
                    <a:pt x="1330" y="6251"/>
                    <a:pt x="3136" y="6314"/>
                  </a:cubicBezTo>
                  <a:cubicBezTo>
                    <a:pt x="3153" y="6314"/>
                    <a:pt x="3171" y="6314"/>
                    <a:pt x="3188" y="6314"/>
                  </a:cubicBezTo>
                  <a:cubicBezTo>
                    <a:pt x="4786" y="6314"/>
                    <a:pt x="6400" y="4903"/>
                    <a:pt x="6619" y="3337"/>
                  </a:cubicBezTo>
                  <a:cubicBezTo>
                    <a:pt x="6890" y="1439"/>
                    <a:pt x="5328" y="0"/>
                    <a:pt x="3540" y="0"/>
                  </a:cubicBezTo>
                  <a:close/>
                </a:path>
              </a:pathLst>
            </a:custGeom>
            <a:solidFill>
              <a:srgbClr val="5BC0C7"/>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1"/>
            <p:cNvSpPr/>
            <p:nvPr/>
          </p:nvSpPr>
          <p:spPr>
            <a:xfrm>
              <a:off x="4203525" y="756086"/>
              <a:ext cx="136194" cy="83048"/>
            </a:xfrm>
            <a:custGeom>
              <a:avLst/>
              <a:gdLst/>
              <a:ahLst/>
              <a:cxnLst/>
              <a:rect l="l" t="t" r="r" b="b"/>
              <a:pathLst>
                <a:path w="4336" h="2644" extrusionOk="0">
                  <a:moveTo>
                    <a:pt x="1749" y="199"/>
                  </a:moveTo>
                  <a:cubicBezTo>
                    <a:pt x="1922" y="199"/>
                    <a:pt x="2098" y="219"/>
                    <a:pt x="2277" y="262"/>
                  </a:cubicBezTo>
                  <a:cubicBezTo>
                    <a:pt x="3163" y="452"/>
                    <a:pt x="4113" y="1243"/>
                    <a:pt x="3955" y="2288"/>
                  </a:cubicBezTo>
                  <a:cubicBezTo>
                    <a:pt x="3005" y="1243"/>
                    <a:pt x="1738" y="578"/>
                    <a:pt x="376" y="578"/>
                  </a:cubicBezTo>
                  <a:cubicBezTo>
                    <a:pt x="817" y="346"/>
                    <a:pt x="1274" y="199"/>
                    <a:pt x="1749" y="199"/>
                  </a:cubicBezTo>
                  <a:close/>
                  <a:moveTo>
                    <a:pt x="1746" y="1"/>
                  </a:moveTo>
                  <a:cubicBezTo>
                    <a:pt x="1179" y="1"/>
                    <a:pt x="605" y="203"/>
                    <a:pt x="91" y="578"/>
                  </a:cubicBezTo>
                  <a:cubicBezTo>
                    <a:pt x="91" y="578"/>
                    <a:pt x="60" y="578"/>
                    <a:pt x="60" y="610"/>
                  </a:cubicBezTo>
                  <a:lnTo>
                    <a:pt x="28" y="610"/>
                  </a:lnTo>
                  <a:cubicBezTo>
                    <a:pt x="1" y="637"/>
                    <a:pt x="44" y="711"/>
                    <a:pt x="77" y="711"/>
                  </a:cubicBezTo>
                  <a:cubicBezTo>
                    <a:pt x="82" y="711"/>
                    <a:pt x="87" y="709"/>
                    <a:pt x="91" y="705"/>
                  </a:cubicBezTo>
                  <a:lnTo>
                    <a:pt x="155" y="705"/>
                  </a:lnTo>
                  <a:cubicBezTo>
                    <a:pt x="1612" y="895"/>
                    <a:pt x="2878" y="1433"/>
                    <a:pt x="3860" y="2605"/>
                  </a:cubicBezTo>
                  <a:cubicBezTo>
                    <a:pt x="3887" y="2632"/>
                    <a:pt x="3919" y="2644"/>
                    <a:pt x="3950" y="2644"/>
                  </a:cubicBezTo>
                  <a:cubicBezTo>
                    <a:pt x="4027" y="2644"/>
                    <a:pt x="4095" y="2569"/>
                    <a:pt x="4050" y="2478"/>
                  </a:cubicBezTo>
                  <a:cubicBezTo>
                    <a:pt x="4113" y="2478"/>
                    <a:pt x="4145" y="2447"/>
                    <a:pt x="4145" y="2383"/>
                  </a:cubicBezTo>
                  <a:cubicBezTo>
                    <a:pt x="4335" y="1402"/>
                    <a:pt x="3575" y="578"/>
                    <a:pt x="2752" y="230"/>
                  </a:cubicBezTo>
                  <a:cubicBezTo>
                    <a:pt x="2429" y="75"/>
                    <a:pt x="2089" y="1"/>
                    <a:pt x="1746" y="1"/>
                  </a:cubicBezTo>
                  <a:close/>
                </a:path>
              </a:pathLst>
            </a:custGeom>
            <a:solidFill>
              <a:srgbClr val="56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1"/>
            <p:cNvSpPr/>
            <p:nvPr/>
          </p:nvSpPr>
          <p:spPr>
            <a:xfrm>
              <a:off x="4214330" y="761708"/>
              <a:ext cx="118416" cy="66275"/>
            </a:xfrm>
            <a:custGeom>
              <a:avLst/>
              <a:gdLst/>
              <a:ahLst/>
              <a:cxnLst/>
              <a:rect l="l" t="t" r="r" b="b"/>
              <a:pathLst>
                <a:path w="3770" h="2110" extrusionOk="0">
                  <a:moveTo>
                    <a:pt x="1331" y="0"/>
                  </a:moveTo>
                  <a:cubicBezTo>
                    <a:pt x="878" y="0"/>
                    <a:pt x="424" y="145"/>
                    <a:pt x="1" y="368"/>
                  </a:cubicBezTo>
                  <a:cubicBezTo>
                    <a:pt x="1363" y="399"/>
                    <a:pt x="2661" y="1064"/>
                    <a:pt x="3579" y="2109"/>
                  </a:cubicBezTo>
                  <a:cubicBezTo>
                    <a:pt x="3769" y="1096"/>
                    <a:pt x="2788" y="304"/>
                    <a:pt x="1901" y="83"/>
                  </a:cubicBezTo>
                  <a:cubicBezTo>
                    <a:pt x="1713" y="26"/>
                    <a:pt x="1522" y="0"/>
                    <a:pt x="1331" y="0"/>
                  </a:cubicBezTo>
                  <a:close/>
                </a:path>
              </a:pathLst>
            </a:custGeom>
            <a:solidFill>
              <a:srgbClr val="FFF8CD"/>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1"/>
            <p:cNvSpPr/>
            <p:nvPr/>
          </p:nvSpPr>
          <p:spPr>
            <a:xfrm>
              <a:off x="4244169" y="964900"/>
              <a:ext cx="59710" cy="55093"/>
            </a:xfrm>
            <a:custGeom>
              <a:avLst/>
              <a:gdLst/>
              <a:ahLst/>
              <a:cxnLst/>
              <a:rect l="l" t="t" r="r" b="b"/>
              <a:pathLst>
                <a:path w="1901" h="1754" extrusionOk="0">
                  <a:moveTo>
                    <a:pt x="951" y="201"/>
                  </a:moveTo>
                  <a:cubicBezTo>
                    <a:pt x="919" y="296"/>
                    <a:pt x="951" y="327"/>
                    <a:pt x="1046" y="391"/>
                  </a:cubicBezTo>
                  <a:cubicBezTo>
                    <a:pt x="1363" y="454"/>
                    <a:pt x="1584" y="771"/>
                    <a:pt x="1521" y="1087"/>
                  </a:cubicBezTo>
                  <a:cubicBezTo>
                    <a:pt x="1452" y="1317"/>
                    <a:pt x="1200" y="1480"/>
                    <a:pt x="958" y="1480"/>
                  </a:cubicBezTo>
                  <a:cubicBezTo>
                    <a:pt x="866" y="1480"/>
                    <a:pt x="776" y="1456"/>
                    <a:pt x="698" y="1404"/>
                  </a:cubicBezTo>
                  <a:cubicBezTo>
                    <a:pt x="444" y="1277"/>
                    <a:pt x="286" y="929"/>
                    <a:pt x="381" y="612"/>
                  </a:cubicBezTo>
                  <a:cubicBezTo>
                    <a:pt x="476" y="391"/>
                    <a:pt x="729" y="264"/>
                    <a:pt x="951" y="201"/>
                  </a:cubicBezTo>
                  <a:close/>
                  <a:moveTo>
                    <a:pt x="1085" y="0"/>
                  </a:moveTo>
                  <a:cubicBezTo>
                    <a:pt x="683" y="0"/>
                    <a:pt x="272" y="219"/>
                    <a:pt x="159" y="612"/>
                  </a:cubicBezTo>
                  <a:cubicBezTo>
                    <a:pt x="1" y="1056"/>
                    <a:pt x="286" y="1594"/>
                    <a:pt x="698" y="1721"/>
                  </a:cubicBezTo>
                  <a:cubicBezTo>
                    <a:pt x="775" y="1743"/>
                    <a:pt x="855" y="1754"/>
                    <a:pt x="935" y="1754"/>
                  </a:cubicBezTo>
                  <a:cubicBezTo>
                    <a:pt x="1307" y="1754"/>
                    <a:pt x="1670" y="1522"/>
                    <a:pt x="1774" y="1182"/>
                  </a:cubicBezTo>
                  <a:cubicBezTo>
                    <a:pt x="1901" y="771"/>
                    <a:pt x="1648" y="327"/>
                    <a:pt x="1268" y="169"/>
                  </a:cubicBezTo>
                  <a:cubicBezTo>
                    <a:pt x="1268" y="137"/>
                    <a:pt x="1268" y="74"/>
                    <a:pt x="1236" y="11"/>
                  </a:cubicBezTo>
                  <a:cubicBezTo>
                    <a:pt x="1186" y="4"/>
                    <a:pt x="1135" y="0"/>
                    <a:pt x="1085" y="0"/>
                  </a:cubicBezTo>
                  <a:close/>
                </a:path>
              </a:pathLst>
            </a:custGeom>
            <a:solidFill>
              <a:srgbClr val="56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1"/>
            <p:cNvSpPr/>
            <p:nvPr/>
          </p:nvSpPr>
          <p:spPr>
            <a:xfrm>
              <a:off x="4253121" y="973192"/>
              <a:ext cx="40833" cy="38603"/>
            </a:xfrm>
            <a:custGeom>
              <a:avLst/>
              <a:gdLst/>
              <a:ahLst/>
              <a:cxnLst/>
              <a:rect l="l" t="t" r="r" b="b"/>
              <a:pathLst>
                <a:path w="1300" h="1229" extrusionOk="0">
                  <a:moveTo>
                    <a:pt x="666" y="0"/>
                  </a:moveTo>
                  <a:cubicBezTo>
                    <a:pt x="444" y="32"/>
                    <a:pt x="223" y="158"/>
                    <a:pt x="128" y="380"/>
                  </a:cubicBezTo>
                  <a:cubicBezTo>
                    <a:pt x="1" y="665"/>
                    <a:pt x="159" y="1013"/>
                    <a:pt x="444" y="1172"/>
                  </a:cubicBezTo>
                  <a:cubicBezTo>
                    <a:pt x="507" y="1211"/>
                    <a:pt x="581" y="1229"/>
                    <a:pt x="658" y="1229"/>
                  </a:cubicBezTo>
                  <a:cubicBezTo>
                    <a:pt x="895" y="1229"/>
                    <a:pt x="1164" y="1062"/>
                    <a:pt x="1236" y="823"/>
                  </a:cubicBezTo>
                  <a:cubicBezTo>
                    <a:pt x="1299" y="475"/>
                    <a:pt x="1078" y="190"/>
                    <a:pt x="761" y="127"/>
                  </a:cubicBezTo>
                  <a:cubicBezTo>
                    <a:pt x="666" y="127"/>
                    <a:pt x="666" y="32"/>
                    <a:pt x="666" y="0"/>
                  </a:cubicBezTo>
                  <a:close/>
                </a:path>
              </a:pathLst>
            </a:custGeom>
            <a:solidFill>
              <a:srgbClr val="5BC0C7"/>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1"/>
            <p:cNvSpPr/>
            <p:nvPr/>
          </p:nvSpPr>
          <p:spPr>
            <a:xfrm>
              <a:off x="4230255" y="1178833"/>
              <a:ext cx="56726" cy="50068"/>
            </a:xfrm>
            <a:custGeom>
              <a:avLst/>
              <a:gdLst/>
              <a:ahLst/>
              <a:cxnLst/>
              <a:rect l="l" t="t" r="r" b="b"/>
              <a:pathLst>
                <a:path w="1806" h="1594" extrusionOk="0">
                  <a:moveTo>
                    <a:pt x="1077" y="230"/>
                  </a:moveTo>
                  <a:cubicBezTo>
                    <a:pt x="1612" y="527"/>
                    <a:pt x="1589" y="1382"/>
                    <a:pt x="983" y="1382"/>
                  </a:cubicBezTo>
                  <a:cubicBezTo>
                    <a:pt x="943" y="1382"/>
                    <a:pt x="901" y="1378"/>
                    <a:pt x="856" y="1370"/>
                  </a:cubicBezTo>
                  <a:cubicBezTo>
                    <a:pt x="507" y="1275"/>
                    <a:pt x="286" y="1054"/>
                    <a:pt x="317" y="705"/>
                  </a:cubicBezTo>
                  <a:cubicBezTo>
                    <a:pt x="381" y="547"/>
                    <a:pt x="476" y="389"/>
                    <a:pt x="634" y="294"/>
                  </a:cubicBezTo>
                  <a:cubicBezTo>
                    <a:pt x="792" y="230"/>
                    <a:pt x="919" y="262"/>
                    <a:pt x="1077" y="230"/>
                  </a:cubicBezTo>
                  <a:close/>
                  <a:moveTo>
                    <a:pt x="921" y="0"/>
                  </a:moveTo>
                  <a:cubicBezTo>
                    <a:pt x="576" y="0"/>
                    <a:pt x="235" y="356"/>
                    <a:pt x="159" y="610"/>
                  </a:cubicBezTo>
                  <a:cubicBezTo>
                    <a:pt x="1" y="1054"/>
                    <a:pt x="317" y="1497"/>
                    <a:pt x="761" y="1560"/>
                  </a:cubicBezTo>
                  <a:cubicBezTo>
                    <a:pt x="838" y="1583"/>
                    <a:pt x="916" y="1593"/>
                    <a:pt x="992" y="1593"/>
                  </a:cubicBezTo>
                  <a:cubicBezTo>
                    <a:pt x="1348" y="1593"/>
                    <a:pt x="1658" y="1361"/>
                    <a:pt x="1711" y="1022"/>
                  </a:cubicBezTo>
                  <a:cubicBezTo>
                    <a:pt x="1806" y="610"/>
                    <a:pt x="1552" y="135"/>
                    <a:pt x="1172" y="72"/>
                  </a:cubicBezTo>
                  <a:cubicBezTo>
                    <a:pt x="1091" y="22"/>
                    <a:pt x="1006" y="0"/>
                    <a:pt x="921" y="0"/>
                  </a:cubicBezTo>
                  <a:close/>
                </a:path>
              </a:pathLst>
            </a:custGeom>
            <a:solidFill>
              <a:srgbClr val="56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1"/>
            <p:cNvSpPr/>
            <p:nvPr/>
          </p:nvSpPr>
          <p:spPr>
            <a:xfrm>
              <a:off x="4238201" y="1186058"/>
              <a:ext cx="42749" cy="36184"/>
            </a:xfrm>
            <a:custGeom>
              <a:avLst/>
              <a:gdLst/>
              <a:ahLst/>
              <a:cxnLst/>
              <a:rect l="l" t="t" r="r" b="b"/>
              <a:pathLst>
                <a:path w="1361" h="1152" extrusionOk="0">
                  <a:moveTo>
                    <a:pt x="824" y="0"/>
                  </a:moveTo>
                  <a:lnTo>
                    <a:pt x="824" y="0"/>
                  </a:lnTo>
                  <a:cubicBezTo>
                    <a:pt x="698" y="32"/>
                    <a:pt x="539" y="0"/>
                    <a:pt x="444" y="95"/>
                  </a:cubicBezTo>
                  <a:cubicBezTo>
                    <a:pt x="286" y="190"/>
                    <a:pt x="159" y="349"/>
                    <a:pt x="128" y="507"/>
                  </a:cubicBezTo>
                  <a:cubicBezTo>
                    <a:pt x="1" y="824"/>
                    <a:pt x="286" y="1109"/>
                    <a:pt x="603" y="1140"/>
                  </a:cubicBezTo>
                  <a:cubicBezTo>
                    <a:pt x="645" y="1148"/>
                    <a:pt x="685" y="1151"/>
                    <a:pt x="723" y="1151"/>
                  </a:cubicBezTo>
                  <a:cubicBezTo>
                    <a:pt x="1336" y="1151"/>
                    <a:pt x="1361" y="239"/>
                    <a:pt x="824" y="0"/>
                  </a:cubicBezTo>
                  <a:close/>
                </a:path>
              </a:pathLst>
            </a:custGeom>
            <a:solidFill>
              <a:srgbClr val="5BC0C7"/>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1"/>
            <p:cNvSpPr/>
            <p:nvPr/>
          </p:nvSpPr>
          <p:spPr>
            <a:xfrm>
              <a:off x="4090983" y="1154522"/>
              <a:ext cx="122185" cy="109401"/>
            </a:xfrm>
            <a:custGeom>
              <a:avLst/>
              <a:gdLst/>
              <a:ahLst/>
              <a:cxnLst/>
              <a:rect l="l" t="t" r="r" b="b"/>
              <a:pathLst>
                <a:path w="3890" h="3483" extrusionOk="0">
                  <a:moveTo>
                    <a:pt x="2028" y="149"/>
                  </a:moveTo>
                  <a:cubicBezTo>
                    <a:pt x="1996" y="212"/>
                    <a:pt x="1996" y="276"/>
                    <a:pt x="2059" y="276"/>
                  </a:cubicBezTo>
                  <a:cubicBezTo>
                    <a:pt x="2946" y="307"/>
                    <a:pt x="3674" y="941"/>
                    <a:pt x="3579" y="1859"/>
                  </a:cubicBezTo>
                  <a:cubicBezTo>
                    <a:pt x="3466" y="2679"/>
                    <a:pt x="2748" y="3246"/>
                    <a:pt x="1987" y="3246"/>
                  </a:cubicBezTo>
                  <a:cubicBezTo>
                    <a:pt x="1895" y="3246"/>
                    <a:pt x="1803" y="3238"/>
                    <a:pt x="1711" y="3221"/>
                  </a:cubicBezTo>
                  <a:cubicBezTo>
                    <a:pt x="888" y="3094"/>
                    <a:pt x="223" y="2271"/>
                    <a:pt x="413" y="1384"/>
                  </a:cubicBezTo>
                  <a:cubicBezTo>
                    <a:pt x="571" y="592"/>
                    <a:pt x="1268" y="149"/>
                    <a:pt x="2028" y="149"/>
                  </a:cubicBezTo>
                  <a:close/>
                  <a:moveTo>
                    <a:pt x="1682" y="0"/>
                  </a:moveTo>
                  <a:cubicBezTo>
                    <a:pt x="884" y="0"/>
                    <a:pt x="177" y="612"/>
                    <a:pt x="96" y="1479"/>
                  </a:cubicBezTo>
                  <a:cubicBezTo>
                    <a:pt x="1" y="2493"/>
                    <a:pt x="761" y="3379"/>
                    <a:pt x="1743" y="3474"/>
                  </a:cubicBezTo>
                  <a:cubicBezTo>
                    <a:pt x="1802" y="3480"/>
                    <a:pt x="1861" y="3482"/>
                    <a:pt x="1919" y="3482"/>
                  </a:cubicBezTo>
                  <a:cubicBezTo>
                    <a:pt x="2893" y="3482"/>
                    <a:pt x="3741" y="2752"/>
                    <a:pt x="3801" y="1796"/>
                  </a:cubicBezTo>
                  <a:cubicBezTo>
                    <a:pt x="3890" y="937"/>
                    <a:pt x="3203" y="105"/>
                    <a:pt x="2362" y="105"/>
                  </a:cubicBezTo>
                  <a:cubicBezTo>
                    <a:pt x="2304" y="105"/>
                    <a:pt x="2245" y="109"/>
                    <a:pt x="2186" y="117"/>
                  </a:cubicBezTo>
                  <a:cubicBezTo>
                    <a:pt x="2186" y="86"/>
                    <a:pt x="2186" y="86"/>
                    <a:pt x="2091" y="54"/>
                  </a:cubicBezTo>
                  <a:cubicBezTo>
                    <a:pt x="1954" y="18"/>
                    <a:pt x="1817" y="0"/>
                    <a:pt x="1682" y="0"/>
                  </a:cubicBezTo>
                  <a:close/>
                </a:path>
              </a:pathLst>
            </a:custGeom>
            <a:solidFill>
              <a:srgbClr val="565555"/>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1"/>
            <p:cNvSpPr/>
            <p:nvPr/>
          </p:nvSpPr>
          <p:spPr>
            <a:xfrm>
              <a:off x="4096950" y="1159202"/>
              <a:ext cx="108459" cy="97308"/>
            </a:xfrm>
            <a:custGeom>
              <a:avLst/>
              <a:gdLst/>
              <a:ahLst/>
              <a:cxnLst/>
              <a:rect l="l" t="t" r="r" b="b"/>
              <a:pathLst>
                <a:path w="3453" h="3098" extrusionOk="0">
                  <a:moveTo>
                    <a:pt x="1838" y="0"/>
                  </a:moveTo>
                  <a:cubicBezTo>
                    <a:pt x="1078" y="0"/>
                    <a:pt x="381" y="443"/>
                    <a:pt x="223" y="1235"/>
                  </a:cubicBezTo>
                  <a:cubicBezTo>
                    <a:pt x="1" y="2122"/>
                    <a:pt x="634" y="2914"/>
                    <a:pt x="1521" y="3072"/>
                  </a:cubicBezTo>
                  <a:cubicBezTo>
                    <a:pt x="1613" y="3089"/>
                    <a:pt x="1705" y="3097"/>
                    <a:pt x="1797" y="3097"/>
                  </a:cubicBezTo>
                  <a:cubicBezTo>
                    <a:pt x="2558" y="3097"/>
                    <a:pt x="3276" y="2530"/>
                    <a:pt x="3389" y="1710"/>
                  </a:cubicBezTo>
                  <a:cubicBezTo>
                    <a:pt x="3453" y="792"/>
                    <a:pt x="2756" y="158"/>
                    <a:pt x="1869" y="127"/>
                  </a:cubicBezTo>
                  <a:cubicBezTo>
                    <a:pt x="1838" y="127"/>
                    <a:pt x="1806" y="63"/>
                    <a:pt x="1838" y="0"/>
                  </a:cubicBezTo>
                  <a:close/>
                </a:path>
              </a:pathLst>
            </a:custGeom>
            <a:solidFill>
              <a:srgbClr val="5BC0C7"/>
            </a:solidFill>
            <a:ln w="7125"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7" name="Google Shape;1797;p51"/>
          <p:cNvGrpSpPr/>
          <p:nvPr/>
        </p:nvGrpSpPr>
        <p:grpSpPr>
          <a:xfrm>
            <a:off x="7894518" y="3802281"/>
            <a:ext cx="849326" cy="792977"/>
            <a:chOff x="7676968" y="3743931"/>
            <a:chExt cx="849326" cy="792977"/>
          </a:xfrm>
        </p:grpSpPr>
        <p:sp>
          <p:nvSpPr>
            <p:cNvPr id="1798" name="Google Shape;1798;p51"/>
            <p:cNvSpPr/>
            <p:nvPr/>
          </p:nvSpPr>
          <p:spPr>
            <a:xfrm>
              <a:off x="8048014" y="3896960"/>
              <a:ext cx="478280" cy="320916"/>
            </a:xfrm>
            <a:custGeom>
              <a:avLst/>
              <a:gdLst/>
              <a:ahLst/>
              <a:cxnLst/>
              <a:rect l="l" t="t" r="r" b="b"/>
              <a:pathLst>
                <a:path w="15227" h="10217" extrusionOk="0">
                  <a:moveTo>
                    <a:pt x="9122" y="462"/>
                  </a:moveTo>
                  <a:cubicBezTo>
                    <a:pt x="9549" y="462"/>
                    <a:pt x="10010" y="568"/>
                    <a:pt x="10515" y="814"/>
                  </a:cubicBezTo>
                  <a:cubicBezTo>
                    <a:pt x="14378" y="2619"/>
                    <a:pt x="11401" y="6895"/>
                    <a:pt x="9026" y="8415"/>
                  </a:cubicBezTo>
                  <a:cubicBezTo>
                    <a:pt x="7808" y="9190"/>
                    <a:pt x="6364" y="9675"/>
                    <a:pt x="4982" y="9675"/>
                  </a:cubicBezTo>
                  <a:cubicBezTo>
                    <a:pt x="3993" y="9675"/>
                    <a:pt x="3036" y="9426"/>
                    <a:pt x="2217" y="8858"/>
                  </a:cubicBezTo>
                  <a:cubicBezTo>
                    <a:pt x="1964" y="8605"/>
                    <a:pt x="1711" y="8383"/>
                    <a:pt x="1426" y="8161"/>
                  </a:cubicBezTo>
                  <a:cubicBezTo>
                    <a:pt x="1172" y="7781"/>
                    <a:pt x="950" y="7433"/>
                    <a:pt x="665" y="7053"/>
                  </a:cubicBezTo>
                  <a:cubicBezTo>
                    <a:pt x="349" y="6230"/>
                    <a:pt x="475" y="5375"/>
                    <a:pt x="1742" y="4963"/>
                  </a:cubicBezTo>
                  <a:cubicBezTo>
                    <a:pt x="2217" y="4836"/>
                    <a:pt x="2724" y="4900"/>
                    <a:pt x="3231" y="4741"/>
                  </a:cubicBezTo>
                  <a:cubicBezTo>
                    <a:pt x="3864" y="4488"/>
                    <a:pt x="4434" y="4045"/>
                    <a:pt x="4909" y="3569"/>
                  </a:cubicBezTo>
                  <a:cubicBezTo>
                    <a:pt x="6160" y="2293"/>
                    <a:pt x="7348" y="462"/>
                    <a:pt x="9122" y="462"/>
                  </a:cubicBezTo>
                  <a:close/>
                  <a:moveTo>
                    <a:pt x="9159" y="1"/>
                  </a:moveTo>
                  <a:cubicBezTo>
                    <a:pt x="8860" y="1"/>
                    <a:pt x="8560" y="39"/>
                    <a:pt x="8266" y="118"/>
                  </a:cubicBezTo>
                  <a:cubicBezTo>
                    <a:pt x="6841" y="498"/>
                    <a:pt x="5986" y="1669"/>
                    <a:pt x="5004" y="2746"/>
                  </a:cubicBezTo>
                  <a:cubicBezTo>
                    <a:pt x="4434" y="3443"/>
                    <a:pt x="3769" y="4140"/>
                    <a:pt x="2819" y="4361"/>
                  </a:cubicBezTo>
                  <a:cubicBezTo>
                    <a:pt x="2122" y="4551"/>
                    <a:pt x="1394" y="4456"/>
                    <a:pt x="792" y="4900"/>
                  </a:cubicBezTo>
                  <a:cubicBezTo>
                    <a:pt x="0" y="5470"/>
                    <a:pt x="0" y="6388"/>
                    <a:pt x="285" y="7180"/>
                  </a:cubicBezTo>
                  <a:cubicBezTo>
                    <a:pt x="317" y="7465"/>
                    <a:pt x="475" y="7750"/>
                    <a:pt x="665" y="8003"/>
                  </a:cubicBezTo>
                  <a:cubicBezTo>
                    <a:pt x="1014" y="8541"/>
                    <a:pt x="1489" y="9017"/>
                    <a:pt x="1932" y="9397"/>
                  </a:cubicBezTo>
                  <a:cubicBezTo>
                    <a:pt x="1980" y="9412"/>
                    <a:pt x="2019" y="9420"/>
                    <a:pt x="2051" y="9420"/>
                  </a:cubicBezTo>
                  <a:cubicBezTo>
                    <a:pt x="2083" y="9420"/>
                    <a:pt x="2106" y="9412"/>
                    <a:pt x="2122" y="9397"/>
                  </a:cubicBezTo>
                  <a:cubicBezTo>
                    <a:pt x="2920" y="9966"/>
                    <a:pt x="3879" y="10216"/>
                    <a:pt x="4891" y="10216"/>
                  </a:cubicBezTo>
                  <a:cubicBezTo>
                    <a:pt x="9504" y="10216"/>
                    <a:pt x="15227" y="5023"/>
                    <a:pt x="11876" y="1258"/>
                  </a:cubicBezTo>
                  <a:cubicBezTo>
                    <a:pt x="11190" y="449"/>
                    <a:pt x="10181" y="1"/>
                    <a:pt x="9159"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1"/>
            <p:cNvSpPr/>
            <p:nvPr/>
          </p:nvSpPr>
          <p:spPr>
            <a:xfrm>
              <a:off x="8252619" y="3953279"/>
              <a:ext cx="165468" cy="93602"/>
            </a:xfrm>
            <a:custGeom>
              <a:avLst/>
              <a:gdLst/>
              <a:ahLst/>
              <a:cxnLst/>
              <a:rect l="l" t="t" r="r" b="b"/>
              <a:pathLst>
                <a:path w="5268" h="2980" extrusionOk="0">
                  <a:moveTo>
                    <a:pt x="2918" y="240"/>
                  </a:moveTo>
                  <a:cubicBezTo>
                    <a:pt x="3723" y="240"/>
                    <a:pt x="4448" y="610"/>
                    <a:pt x="4634" y="1555"/>
                  </a:cubicBezTo>
                  <a:cubicBezTo>
                    <a:pt x="4697" y="2220"/>
                    <a:pt x="4444" y="2568"/>
                    <a:pt x="3811" y="2695"/>
                  </a:cubicBezTo>
                  <a:cubicBezTo>
                    <a:pt x="3589" y="2663"/>
                    <a:pt x="3367" y="2537"/>
                    <a:pt x="3209" y="2378"/>
                  </a:cubicBezTo>
                  <a:cubicBezTo>
                    <a:pt x="3145" y="2347"/>
                    <a:pt x="3050" y="2252"/>
                    <a:pt x="2987" y="2220"/>
                  </a:cubicBezTo>
                  <a:cubicBezTo>
                    <a:pt x="2802" y="2146"/>
                    <a:pt x="2649" y="2115"/>
                    <a:pt x="2490" y="2115"/>
                  </a:cubicBezTo>
                  <a:cubicBezTo>
                    <a:pt x="2378" y="2115"/>
                    <a:pt x="2263" y="2130"/>
                    <a:pt x="2132" y="2157"/>
                  </a:cubicBezTo>
                  <a:cubicBezTo>
                    <a:pt x="2037" y="2157"/>
                    <a:pt x="1942" y="2157"/>
                    <a:pt x="1847" y="2188"/>
                  </a:cubicBezTo>
                  <a:cubicBezTo>
                    <a:pt x="1732" y="2219"/>
                    <a:pt x="1628" y="2235"/>
                    <a:pt x="1534" y="2235"/>
                  </a:cubicBezTo>
                  <a:cubicBezTo>
                    <a:pt x="1057" y="2235"/>
                    <a:pt x="849" y="1826"/>
                    <a:pt x="929" y="953"/>
                  </a:cubicBezTo>
                  <a:cubicBezTo>
                    <a:pt x="1446" y="524"/>
                    <a:pt x="2213" y="240"/>
                    <a:pt x="2918" y="240"/>
                  </a:cubicBezTo>
                  <a:close/>
                  <a:moveTo>
                    <a:pt x="2717" y="1"/>
                  </a:moveTo>
                  <a:cubicBezTo>
                    <a:pt x="2036" y="1"/>
                    <a:pt x="1374" y="262"/>
                    <a:pt x="834" y="731"/>
                  </a:cubicBezTo>
                  <a:cubicBezTo>
                    <a:pt x="818" y="700"/>
                    <a:pt x="802" y="684"/>
                    <a:pt x="786" y="684"/>
                  </a:cubicBezTo>
                  <a:cubicBezTo>
                    <a:pt x="770" y="684"/>
                    <a:pt x="754" y="700"/>
                    <a:pt x="739" y="731"/>
                  </a:cubicBezTo>
                  <a:cubicBezTo>
                    <a:pt x="1" y="1500"/>
                    <a:pt x="487" y="2508"/>
                    <a:pt x="1501" y="2508"/>
                  </a:cubicBezTo>
                  <a:cubicBezTo>
                    <a:pt x="1531" y="2508"/>
                    <a:pt x="1562" y="2507"/>
                    <a:pt x="1594" y="2505"/>
                  </a:cubicBezTo>
                  <a:cubicBezTo>
                    <a:pt x="1930" y="2490"/>
                    <a:pt x="2118" y="2449"/>
                    <a:pt x="2301" y="2449"/>
                  </a:cubicBezTo>
                  <a:cubicBezTo>
                    <a:pt x="2514" y="2449"/>
                    <a:pt x="2720" y="2505"/>
                    <a:pt x="3145" y="2727"/>
                  </a:cubicBezTo>
                  <a:cubicBezTo>
                    <a:pt x="3367" y="2853"/>
                    <a:pt x="3494" y="2980"/>
                    <a:pt x="3779" y="2980"/>
                  </a:cubicBezTo>
                  <a:cubicBezTo>
                    <a:pt x="4222" y="2980"/>
                    <a:pt x="4602" y="2663"/>
                    <a:pt x="4792" y="2315"/>
                  </a:cubicBezTo>
                  <a:cubicBezTo>
                    <a:pt x="5267" y="1301"/>
                    <a:pt x="4286" y="320"/>
                    <a:pt x="3430" y="98"/>
                  </a:cubicBezTo>
                  <a:cubicBezTo>
                    <a:pt x="3193" y="33"/>
                    <a:pt x="2954" y="1"/>
                    <a:pt x="2717"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1"/>
            <p:cNvSpPr/>
            <p:nvPr/>
          </p:nvSpPr>
          <p:spPr>
            <a:xfrm>
              <a:off x="8279318" y="3959718"/>
              <a:ext cx="121839" cy="77237"/>
            </a:xfrm>
            <a:custGeom>
              <a:avLst/>
              <a:gdLst/>
              <a:ahLst/>
              <a:cxnLst/>
              <a:rect l="l" t="t" r="r" b="b"/>
              <a:pathLst>
                <a:path w="3879" h="2459" extrusionOk="0">
                  <a:moveTo>
                    <a:pt x="2080" y="0"/>
                  </a:moveTo>
                  <a:cubicBezTo>
                    <a:pt x="1371" y="0"/>
                    <a:pt x="599" y="283"/>
                    <a:pt x="79" y="685"/>
                  </a:cubicBezTo>
                  <a:cubicBezTo>
                    <a:pt x="0" y="1520"/>
                    <a:pt x="202" y="1947"/>
                    <a:pt x="665" y="1947"/>
                  </a:cubicBezTo>
                  <a:cubicBezTo>
                    <a:pt x="764" y="1947"/>
                    <a:pt x="875" y="1927"/>
                    <a:pt x="997" y="1888"/>
                  </a:cubicBezTo>
                  <a:cubicBezTo>
                    <a:pt x="1092" y="1888"/>
                    <a:pt x="1187" y="1856"/>
                    <a:pt x="1314" y="1856"/>
                  </a:cubicBezTo>
                  <a:cubicBezTo>
                    <a:pt x="1419" y="1856"/>
                    <a:pt x="1514" y="1853"/>
                    <a:pt x="1605" y="1853"/>
                  </a:cubicBezTo>
                  <a:cubicBezTo>
                    <a:pt x="1785" y="1853"/>
                    <a:pt x="1947" y="1867"/>
                    <a:pt x="2137" y="1952"/>
                  </a:cubicBezTo>
                  <a:cubicBezTo>
                    <a:pt x="2200" y="1983"/>
                    <a:pt x="2295" y="2015"/>
                    <a:pt x="2359" y="2110"/>
                  </a:cubicBezTo>
                  <a:cubicBezTo>
                    <a:pt x="2517" y="2332"/>
                    <a:pt x="2739" y="2395"/>
                    <a:pt x="2961" y="2458"/>
                  </a:cubicBezTo>
                  <a:cubicBezTo>
                    <a:pt x="3594" y="2332"/>
                    <a:pt x="3879" y="1983"/>
                    <a:pt x="3784" y="1318"/>
                  </a:cubicBezTo>
                  <a:cubicBezTo>
                    <a:pt x="3599" y="361"/>
                    <a:pt x="2880" y="0"/>
                    <a:pt x="2080" y="0"/>
                  </a:cubicBezTo>
                  <a:close/>
                </a:path>
              </a:pathLst>
            </a:custGeom>
            <a:solidFill>
              <a:srgbClr val="FFF8CD"/>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1"/>
            <p:cNvSpPr/>
            <p:nvPr/>
          </p:nvSpPr>
          <p:spPr>
            <a:xfrm>
              <a:off x="8057971" y="3911472"/>
              <a:ext cx="441687" cy="289380"/>
            </a:xfrm>
            <a:custGeom>
              <a:avLst/>
              <a:gdLst/>
              <a:ahLst/>
              <a:cxnLst/>
              <a:rect l="l" t="t" r="r" b="b"/>
              <a:pathLst>
                <a:path w="14062" h="9213" extrusionOk="0">
                  <a:moveTo>
                    <a:pt x="8969" y="1314"/>
                  </a:moveTo>
                  <a:cubicBezTo>
                    <a:pt x="9198" y="1314"/>
                    <a:pt x="9430" y="1342"/>
                    <a:pt x="9659" y="1397"/>
                  </a:cubicBezTo>
                  <a:cubicBezTo>
                    <a:pt x="10514" y="1651"/>
                    <a:pt x="11528" y="2632"/>
                    <a:pt x="11053" y="3646"/>
                  </a:cubicBezTo>
                  <a:cubicBezTo>
                    <a:pt x="10831" y="3994"/>
                    <a:pt x="10451" y="4311"/>
                    <a:pt x="10039" y="4311"/>
                  </a:cubicBezTo>
                  <a:cubicBezTo>
                    <a:pt x="9786" y="4311"/>
                    <a:pt x="9659" y="4184"/>
                    <a:pt x="9406" y="4058"/>
                  </a:cubicBezTo>
                  <a:cubicBezTo>
                    <a:pt x="8967" y="3830"/>
                    <a:pt x="8762" y="3767"/>
                    <a:pt x="8548" y="3767"/>
                  </a:cubicBezTo>
                  <a:cubicBezTo>
                    <a:pt x="8375" y="3767"/>
                    <a:pt x="8197" y="3808"/>
                    <a:pt x="7886" y="3836"/>
                  </a:cubicBezTo>
                  <a:cubicBezTo>
                    <a:pt x="7854" y="3838"/>
                    <a:pt x="7823" y="3839"/>
                    <a:pt x="7793" y="3839"/>
                  </a:cubicBezTo>
                  <a:cubicBezTo>
                    <a:pt x="6775" y="3839"/>
                    <a:pt x="6230" y="2831"/>
                    <a:pt x="6999" y="2062"/>
                  </a:cubicBezTo>
                  <a:cubicBezTo>
                    <a:pt x="7015" y="2031"/>
                    <a:pt x="7039" y="2015"/>
                    <a:pt x="7062" y="2015"/>
                  </a:cubicBezTo>
                  <a:cubicBezTo>
                    <a:pt x="7086" y="2015"/>
                    <a:pt x="7110" y="2031"/>
                    <a:pt x="7126" y="2062"/>
                  </a:cubicBezTo>
                  <a:cubicBezTo>
                    <a:pt x="7624" y="1564"/>
                    <a:pt x="8284" y="1314"/>
                    <a:pt x="8969" y="1314"/>
                  </a:cubicBezTo>
                  <a:close/>
                  <a:moveTo>
                    <a:pt x="8805" y="0"/>
                  </a:moveTo>
                  <a:cubicBezTo>
                    <a:pt x="7030" y="0"/>
                    <a:pt x="5836" y="1831"/>
                    <a:pt x="4560" y="3107"/>
                  </a:cubicBezTo>
                  <a:cubicBezTo>
                    <a:pt x="4085" y="3583"/>
                    <a:pt x="3515" y="4026"/>
                    <a:pt x="2882" y="4248"/>
                  </a:cubicBezTo>
                  <a:cubicBezTo>
                    <a:pt x="2407" y="4438"/>
                    <a:pt x="1869" y="4343"/>
                    <a:pt x="1394" y="4501"/>
                  </a:cubicBezTo>
                  <a:cubicBezTo>
                    <a:pt x="127" y="4881"/>
                    <a:pt x="0" y="5768"/>
                    <a:pt x="317" y="6591"/>
                  </a:cubicBezTo>
                  <a:cubicBezTo>
                    <a:pt x="538" y="6971"/>
                    <a:pt x="823" y="7351"/>
                    <a:pt x="1077" y="7699"/>
                  </a:cubicBezTo>
                  <a:cubicBezTo>
                    <a:pt x="1330" y="7953"/>
                    <a:pt x="1615" y="8143"/>
                    <a:pt x="1869" y="8396"/>
                  </a:cubicBezTo>
                  <a:cubicBezTo>
                    <a:pt x="2688" y="8964"/>
                    <a:pt x="3650" y="9213"/>
                    <a:pt x="4646" y="9213"/>
                  </a:cubicBezTo>
                  <a:cubicBezTo>
                    <a:pt x="6036" y="9213"/>
                    <a:pt x="7491" y="8728"/>
                    <a:pt x="8709" y="7953"/>
                  </a:cubicBezTo>
                  <a:cubicBezTo>
                    <a:pt x="11084" y="6433"/>
                    <a:pt x="14061" y="2157"/>
                    <a:pt x="10198" y="352"/>
                  </a:cubicBezTo>
                  <a:cubicBezTo>
                    <a:pt x="9693" y="106"/>
                    <a:pt x="9232" y="0"/>
                    <a:pt x="8805" y="0"/>
                  </a:cubicBezTo>
                  <a:close/>
                </a:path>
              </a:pathLst>
            </a:custGeom>
            <a:solidFill>
              <a:srgbClr val="5BC0C7"/>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1"/>
            <p:cNvSpPr/>
            <p:nvPr/>
          </p:nvSpPr>
          <p:spPr>
            <a:xfrm>
              <a:off x="7679952" y="3743931"/>
              <a:ext cx="363100" cy="242642"/>
            </a:xfrm>
            <a:custGeom>
              <a:avLst/>
              <a:gdLst/>
              <a:ahLst/>
              <a:cxnLst/>
              <a:rect l="l" t="t" r="r" b="b"/>
              <a:pathLst>
                <a:path w="11560" h="7725" extrusionOk="0">
                  <a:moveTo>
                    <a:pt x="4380" y="424"/>
                  </a:moveTo>
                  <a:cubicBezTo>
                    <a:pt x="7340" y="424"/>
                    <a:pt x="10790" y="2279"/>
                    <a:pt x="10768" y="4926"/>
                  </a:cubicBezTo>
                  <a:cubicBezTo>
                    <a:pt x="10768" y="6208"/>
                    <a:pt x="9750" y="7397"/>
                    <a:pt x="8475" y="7397"/>
                  </a:cubicBezTo>
                  <a:cubicBezTo>
                    <a:pt x="8458" y="7397"/>
                    <a:pt x="8442" y="7397"/>
                    <a:pt x="8425" y="7396"/>
                  </a:cubicBezTo>
                  <a:cubicBezTo>
                    <a:pt x="7158" y="7301"/>
                    <a:pt x="6683" y="6193"/>
                    <a:pt x="5765" y="5560"/>
                  </a:cubicBezTo>
                  <a:cubicBezTo>
                    <a:pt x="5385" y="5275"/>
                    <a:pt x="4973" y="5148"/>
                    <a:pt x="4498" y="5085"/>
                  </a:cubicBezTo>
                  <a:cubicBezTo>
                    <a:pt x="4368" y="5061"/>
                    <a:pt x="4189" y="5054"/>
                    <a:pt x="3979" y="5054"/>
                  </a:cubicBezTo>
                  <a:cubicBezTo>
                    <a:pt x="3676" y="5054"/>
                    <a:pt x="3307" y="5069"/>
                    <a:pt x="2924" y="5069"/>
                  </a:cubicBezTo>
                  <a:cubicBezTo>
                    <a:pt x="1762" y="5069"/>
                    <a:pt x="465" y="4938"/>
                    <a:pt x="444" y="3881"/>
                  </a:cubicBezTo>
                  <a:lnTo>
                    <a:pt x="349" y="3881"/>
                  </a:lnTo>
                  <a:cubicBezTo>
                    <a:pt x="444" y="3216"/>
                    <a:pt x="603" y="2583"/>
                    <a:pt x="824" y="1918"/>
                  </a:cubicBezTo>
                  <a:cubicBezTo>
                    <a:pt x="1569" y="879"/>
                    <a:pt x="2915" y="424"/>
                    <a:pt x="4380" y="424"/>
                  </a:cubicBezTo>
                  <a:close/>
                  <a:moveTo>
                    <a:pt x="4472" y="1"/>
                  </a:moveTo>
                  <a:cubicBezTo>
                    <a:pt x="2847" y="1"/>
                    <a:pt x="1019" y="566"/>
                    <a:pt x="286" y="1886"/>
                  </a:cubicBezTo>
                  <a:cubicBezTo>
                    <a:pt x="318" y="1918"/>
                    <a:pt x="318" y="1918"/>
                    <a:pt x="349" y="1918"/>
                  </a:cubicBezTo>
                  <a:cubicBezTo>
                    <a:pt x="349" y="1981"/>
                    <a:pt x="318" y="2044"/>
                    <a:pt x="318" y="2076"/>
                  </a:cubicBezTo>
                  <a:cubicBezTo>
                    <a:pt x="33" y="2424"/>
                    <a:pt x="1" y="3026"/>
                    <a:pt x="1" y="3406"/>
                  </a:cubicBezTo>
                  <a:cubicBezTo>
                    <a:pt x="1" y="3564"/>
                    <a:pt x="33" y="3786"/>
                    <a:pt x="64" y="3944"/>
                  </a:cubicBezTo>
                  <a:cubicBezTo>
                    <a:pt x="64" y="4008"/>
                    <a:pt x="128" y="4039"/>
                    <a:pt x="128" y="4135"/>
                  </a:cubicBezTo>
                  <a:cubicBezTo>
                    <a:pt x="128" y="4166"/>
                    <a:pt x="159" y="4261"/>
                    <a:pt x="159" y="4293"/>
                  </a:cubicBezTo>
                  <a:cubicBezTo>
                    <a:pt x="159" y="4325"/>
                    <a:pt x="191" y="4325"/>
                    <a:pt x="191" y="4325"/>
                  </a:cubicBezTo>
                  <a:lnTo>
                    <a:pt x="318" y="4578"/>
                  </a:lnTo>
                  <a:cubicBezTo>
                    <a:pt x="444" y="4800"/>
                    <a:pt x="539" y="4958"/>
                    <a:pt x="698" y="5148"/>
                  </a:cubicBezTo>
                  <a:cubicBezTo>
                    <a:pt x="745" y="5195"/>
                    <a:pt x="785" y="5219"/>
                    <a:pt x="820" y="5219"/>
                  </a:cubicBezTo>
                  <a:cubicBezTo>
                    <a:pt x="856" y="5219"/>
                    <a:pt x="888" y="5195"/>
                    <a:pt x="919" y="5148"/>
                  </a:cubicBezTo>
                  <a:lnTo>
                    <a:pt x="1394" y="5401"/>
                  </a:lnTo>
                  <a:cubicBezTo>
                    <a:pt x="1743" y="5528"/>
                    <a:pt x="2107" y="5560"/>
                    <a:pt x="2479" y="5560"/>
                  </a:cubicBezTo>
                  <a:cubicBezTo>
                    <a:pt x="2851" y="5560"/>
                    <a:pt x="3231" y="5528"/>
                    <a:pt x="3611" y="5528"/>
                  </a:cubicBezTo>
                  <a:cubicBezTo>
                    <a:pt x="4910" y="5528"/>
                    <a:pt x="5543" y="6003"/>
                    <a:pt x="6461" y="6858"/>
                  </a:cubicBezTo>
                  <a:cubicBezTo>
                    <a:pt x="7069" y="7442"/>
                    <a:pt x="7831" y="7724"/>
                    <a:pt x="8567" y="7724"/>
                  </a:cubicBezTo>
                  <a:cubicBezTo>
                    <a:pt x="9828" y="7724"/>
                    <a:pt x="11012" y="6897"/>
                    <a:pt x="11212" y="5338"/>
                  </a:cubicBezTo>
                  <a:cubicBezTo>
                    <a:pt x="11560" y="2393"/>
                    <a:pt x="8235" y="651"/>
                    <a:pt x="5828" y="144"/>
                  </a:cubicBezTo>
                  <a:cubicBezTo>
                    <a:pt x="5416" y="50"/>
                    <a:pt x="4953" y="1"/>
                    <a:pt x="4472"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1"/>
            <p:cNvSpPr/>
            <p:nvPr/>
          </p:nvSpPr>
          <p:spPr>
            <a:xfrm>
              <a:off x="7689909" y="3757249"/>
              <a:ext cx="333260" cy="217200"/>
            </a:xfrm>
            <a:custGeom>
              <a:avLst/>
              <a:gdLst/>
              <a:ahLst/>
              <a:cxnLst/>
              <a:rect l="l" t="t" r="r" b="b"/>
              <a:pathLst>
                <a:path w="10610" h="6915" extrusionOk="0">
                  <a:moveTo>
                    <a:pt x="7625" y="1612"/>
                  </a:moveTo>
                  <a:cubicBezTo>
                    <a:pt x="8111" y="1612"/>
                    <a:pt x="8625" y="1756"/>
                    <a:pt x="8931" y="1937"/>
                  </a:cubicBezTo>
                  <a:cubicBezTo>
                    <a:pt x="10198" y="2665"/>
                    <a:pt x="10610" y="4376"/>
                    <a:pt x="9786" y="5579"/>
                  </a:cubicBezTo>
                  <a:cubicBezTo>
                    <a:pt x="9425" y="6092"/>
                    <a:pt x="8848" y="6400"/>
                    <a:pt x="8272" y="6400"/>
                  </a:cubicBezTo>
                  <a:cubicBezTo>
                    <a:pt x="7889" y="6400"/>
                    <a:pt x="7506" y="6263"/>
                    <a:pt x="7189" y="5959"/>
                  </a:cubicBezTo>
                  <a:cubicBezTo>
                    <a:pt x="7158" y="5959"/>
                    <a:pt x="7126" y="5959"/>
                    <a:pt x="7094" y="5927"/>
                  </a:cubicBezTo>
                  <a:cubicBezTo>
                    <a:pt x="6619" y="5421"/>
                    <a:pt x="7094" y="4851"/>
                    <a:pt x="7126" y="4249"/>
                  </a:cubicBezTo>
                  <a:cubicBezTo>
                    <a:pt x="7189" y="3615"/>
                    <a:pt x="6873" y="3552"/>
                    <a:pt x="6619" y="3077"/>
                  </a:cubicBezTo>
                  <a:cubicBezTo>
                    <a:pt x="6493" y="2887"/>
                    <a:pt x="6398" y="2729"/>
                    <a:pt x="6398" y="2539"/>
                  </a:cubicBezTo>
                  <a:cubicBezTo>
                    <a:pt x="6433" y="1846"/>
                    <a:pt x="7006" y="1612"/>
                    <a:pt x="7625" y="1612"/>
                  </a:cubicBezTo>
                  <a:close/>
                  <a:moveTo>
                    <a:pt x="4092" y="0"/>
                  </a:moveTo>
                  <a:cubicBezTo>
                    <a:pt x="2626" y="0"/>
                    <a:pt x="1273" y="455"/>
                    <a:pt x="507" y="1494"/>
                  </a:cubicBezTo>
                  <a:cubicBezTo>
                    <a:pt x="222" y="2159"/>
                    <a:pt x="127" y="2792"/>
                    <a:pt x="1" y="3425"/>
                  </a:cubicBezTo>
                  <a:lnTo>
                    <a:pt x="64" y="3425"/>
                  </a:lnTo>
                  <a:cubicBezTo>
                    <a:pt x="84" y="4486"/>
                    <a:pt x="1391" y="4627"/>
                    <a:pt x="2564" y="4627"/>
                  </a:cubicBezTo>
                  <a:cubicBezTo>
                    <a:pt x="2991" y="4627"/>
                    <a:pt x="3400" y="4608"/>
                    <a:pt x="3723" y="4608"/>
                  </a:cubicBezTo>
                  <a:cubicBezTo>
                    <a:pt x="3892" y="4608"/>
                    <a:pt x="4037" y="4613"/>
                    <a:pt x="4149" y="4629"/>
                  </a:cubicBezTo>
                  <a:cubicBezTo>
                    <a:pt x="4624" y="4692"/>
                    <a:pt x="5004" y="4819"/>
                    <a:pt x="5416" y="5104"/>
                  </a:cubicBezTo>
                  <a:cubicBezTo>
                    <a:pt x="6334" y="5737"/>
                    <a:pt x="6809" y="6877"/>
                    <a:pt x="8076" y="6909"/>
                  </a:cubicBezTo>
                  <a:cubicBezTo>
                    <a:pt x="8126" y="6913"/>
                    <a:pt x="8175" y="6914"/>
                    <a:pt x="8223" y="6914"/>
                  </a:cubicBezTo>
                  <a:cubicBezTo>
                    <a:pt x="9483" y="6914"/>
                    <a:pt x="10451" y="5752"/>
                    <a:pt x="10451" y="4502"/>
                  </a:cubicBezTo>
                  <a:cubicBezTo>
                    <a:pt x="10473" y="1855"/>
                    <a:pt x="7052" y="0"/>
                    <a:pt x="4092" y="0"/>
                  </a:cubicBezTo>
                  <a:close/>
                </a:path>
              </a:pathLst>
            </a:custGeom>
            <a:solidFill>
              <a:srgbClr val="5BC0C7"/>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1"/>
            <p:cNvSpPr/>
            <p:nvPr/>
          </p:nvSpPr>
          <p:spPr>
            <a:xfrm>
              <a:off x="7899791" y="3816237"/>
              <a:ext cx="108207" cy="135471"/>
            </a:xfrm>
            <a:custGeom>
              <a:avLst/>
              <a:gdLst/>
              <a:ahLst/>
              <a:cxnLst/>
              <a:rect l="l" t="t" r="r" b="b"/>
              <a:pathLst>
                <a:path w="3445" h="4313" extrusionOk="0">
                  <a:moveTo>
                    <a:pt x="1160" y="0"/>
                  </a:moveTo>
                  <a:cubicBezTo>
                    <a:pt x="1018" y="0"/>
                    <a:pt x="874" y="19"/>
                    <a:pt x="729" y="59"/>
                  </a:cubicBezTo>
                  <a:cubicBezTo>
                    <a:pt x="254" y="122"/>
                    <a:pt x="1" y="756"/>
                    <a:pt x="191" y="1167"/>
                  </a:cubicBezTo>
                  <a:cubicBezTo>
                    <a:pt x="286" y="1326"/>
                    <a:pt x="444" y="1452"/>
                    <a:pt x="507" y="1547"/>
                  </a:cubicBezTo>
                  <a:cubicBezTo>
                    <a:pt x="602" y="1706"/>
                    <a:pt x="761" y="1833"/>
                    <a:pt x="792" y="2023"/>
                  </a:cubicBezTo>
                  <a:cubicBezTo>
                    <a:pt x="887" y="2244"/>
                    <a:pt x="887" y="2339"/>
                    <a:pt x="824" y="2561"/>
                  </a:cubicBezTo>
                  <a:cubicBezTo>
                    <a:pt x="824" y="2624"/>
                    <a:pt x="761" y="2719"/>
                    <a:pt x="761" y="2783"/>
                  </a:cubicBezTo>
                  <a:cubicBezTo>
                    <a:pt x="666" y="3068"/>
                    <a:pt x="444" y="3701"/>
                    <a:pt x="602" y="3923"/>
                  </a:cubicBezTo>
                  <a:cubicBezTo>
                    <a:pt x="904" y="4196"/>
                    <a:pt x="1219" y="4312"/>
                    <a:pt x="1522" y="4312"/>
                  </a:cubicBezTo>
                  <a:cubicBezTo>
                    <a:pt x="2553" y="4312"/>
                    <a:pt x="3444" y="2959"/>
                    <a:pt x="3199" y="1833"/>
                  </a:cubicBezTo>
                  <a:cubicBezTo>
                    <a:pt x="3033" y="892"/>
                    <a:pt x="2143" y="0"/>
                    <a:pt x="1160" y="0"/>
                  </a:cubicBezTo>
                  <a:close/>
                </a:path>
              </a:pathLst>
            </a:custGeom>
            <a:solidFill>
              <a:srgbClr val="FFF8CD"/>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1"/>
            <p:cNvSpPr/>
            <p:nvPr/>
          </p:nvSpPr>
          <p:spPr>
            <a:xfrm>
              <a:off x="7893823" y="3807850"/>
              <a:ext cx="130351" cy="150014"/>
            </a:xfrm>
            <a:custGeom>
              <a:avLst/>
              <a:gdLst/>
              <a:ahLst/>
              <a:cxnLst/>
              <a:rect l="l" t="t" r="r" b="b"/>
              <a:pathLst>
                <a:path w="4150" h="4776" extrusionOk="0">
                  <a:moveTo>
                    <a:pt x="1278" y="223"/>
                  </a:moveTo>
                  <a:cubicBezTo>
                    <a:pt x="2283" y="223"/>
                    <a:pt x="3191" y="1133"/>
                    <a:pt x="3389" y="2068"/>
                  </a:cubicBezTo>
                  <a:cubicBezTo>
                    <a:pt x="3633" y="3215"/>
                    <a:pt x="2748" y="4551"/>
                    <a:pt x="1720" y="4551"/>
                  </a:cubicBezTo>
                  <a:cubicBezTo>
                    <a:pt x="1415" y="4551"/>
                    <a:pt x="1097" y="4434"/>
                    <a:pt x="792" y="4158"/>
                  </a:cubicBezTo>
                  <a:cubicBezTo>
                    <a:pt x="666" y="3936"/>
                    <a:pt x="919" y="3303"/>
                    <a:pt x="951" y="3018"/>
                  </a:cubicBezTo>
                  <a:cubicBezTo>
                    <a:pt x="951" y="2923"/>
                    <a:pt x="1014" y="2860"/>
                    <a:pt x="1014" y="2765"/>
                  </a:cubicBezTo>
                  <a:cubicBezTo>
                    <a:pt x="1077" y="2575"/>
                    <a:pt x="1014" y="2416"/>
                    <a:pt x="982" y="2258"/>
                  </a:cubicBezTo>
                  <a:cubicBezTo>
                    <a:pt x="951" y="2068"/>
                    <a:pt x="824" y="1941"/>
                    <a:pt x="697" y="1783"/>
                  </a:cubicBezTo>
                  <a:cubicBezTo>
                    <a:pt x="634" y="1656"/>
                    <a:pt x="476" y="1529"/>
                    <a:pt x="381" y="1403"/>
                  </a:cubicBezTo>
                  <a:cubicBezTo>
                    <a:pt x="191" y="991"/>
                    <a:pt x="444" y="389"/>
                    <a:pt x="919" y="263"/>
                  </a:cubicBezTo>
                  <a:cubicBezTo>
                    <a:pt x="1039" y="236"/>
                    <a:pt x="1159" y="223"/>
                    <a:pt x="1278" y="223"/>
                  </a:cubicBezTo>
                  <a:close/>
                  <a:moveTo>
                    <a:pt x="1176" y="1"/>
                  </a:moveTo>
                  <a:cubicBezTo>
                    <a:pt x="558" y="1"/>
                    <a:pt x="1" y="235"/>
                    <a:pt x="1" y="928"/>
                  </a:cubicBezTo>
                  <a:cubicBezTo>
                    <a:pt x="1" y="1118"/>
                    <a:pt x="64" y="1308"/>
                    <a:pt x="191" y="1466"/>
                  </a:cubicBezTo>
                  <a:cubicBezTo>
                    <a:pt x="412" y="1941"/>
                    <a:pt x="792" y="2004"/>
                    <a:pt x="697" y="2638"/>
                  </a:cubicBezTo>
                  <a:cubicBezTo>
                    <a:pt x="634" y="3240"/>
                    <a:pt x="191" y="3810"/>
                    <a:pt x="666" y="4316"/>
                  </a:cubicBezTo>
                  <a:cubicBezTo>
                    <a:pt x="697" y="4348"/>
                    <a:pt x="761" y="4348"/>
                    <a:pt x="792" y="4348"/>
                  </a:cubicBezTo>
                  <a:cubicBezTo>
                    <a:pt x="1073" y="4641"/>
                    <a:pt x="1440" y="4775"/>
                    <a:pt x="1818" y="4775"/>
                  </a:cubicBezTo>
                  <a:cubicBezTo>
                    <a:pt x="2380" y="4775"/>
                    <a:pt x="2966" y="4479"/>
                    <a:pt x="3326" y="3968"/>
                  </a:cubicBezTo>
                  <a:cubicBezTo>
                    <a:pt x="4149" y="2765"/>
                    <a:pt x="3706" y="1023"/>
                    <a:pt x="2503" y="326"/>
                  </a:cubicBezTo>
                  <a:cubicBezTo>
                    <a:pt x="2182" y="145"/>
                    <a:pt x="1660" y="1"/>
                    <a:pt x="1176"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1"/>
            <p:cNvSpPr/>
            <p:nvPr/>
          </p:nvSpPr>
          <p:spPr>
            <a:xfrm>
              <a:off x="7678978" y="4077945"/>
              <a:ext cx="528222" cy="458963"/>
            </a:xfrm>
            <a:custGeom>
              <a:avLst/>
              <a:gdLst/>
              <a:ahLst/>
              <a:cxnLst/>
              <a:rect l="l" t="t" r="r" b="b"/>
              <a:pathLst>
                <a:path w="16817" h="14612" extrusionOk="0">
                  <a:moveTo>
                    <a:pt x="4539" y="466"/>
                  </a:moveTo>
                  <a:cubicBezTo>
                    <a:pt x="5772" y="466"/>
                    <a:pt x="7018" y="1008"/>
                    <a:pt x="7696" y="2178"/>
                  </a:cubicBezTo>
                  <a:cubicBezTo>
                    <a:pt x="8361" y="3318"/>
                    <a:pt x="8582" y="4363"/>
                    <a:pt x="9723" y="5155"/>
                  </a:cubicBezTo>
                  <a:cubicBezTo>
                    <a:pt x="10958" y="5978"/>
                    <a:pt x="12414" y="6326"/>
                    <a:pt x="13650" y="7118"/>
                  </a:cubicBezTo>
                  <a:cubicBezTo>
                    <a:pt x="15550" y="8353"/>
                    <a:pt x="16816" y="10823"/>
                    <a:pt x="14916" y="12660"/>
                  </a:cubicBezTo>
                  <a:cubicBezTo>
                    <a:pt x="13798" y="13744"/>
                    <a:pt x="12442" y="14187"/>
                    <a:pt x="11044" y="14187"/>
                  </a:cubicBezTo>
                  <a:cubicBezTo>
                    <a:pt x="8562" y="14187"/>
                    <a:pt x="5948" y="12790"/>
                    <a:pt x="4307" y="11108"/>
                  </a:cubicBezTo>
                  <a:cubicBezTo>
                    <a:pt x="1932" y="8733"/>
                    <a:pt x="0" y="4680"/>
                    <a:pt x="1995" y="1861"/>
                  </a:cubicBezTo>
                  <a:cubicBezTo>
                    <a:pt x="2692" y="1228"/>
                    <a:pt x="3389" y="753"/>
                    <a:pt x="4307" y="499"/>
                  </a:cubicBezTo>
                  <a:cubicBezTo>
                    <a:pt x="4307" y="468"/>
                    <a:pt x="4339" y="468"/>
                    <a:pt x="4371" y="468"/>
                  </a:cubicBezTo>
                  <a:lnTo>
                    <a:pt x="4434" y="468"/>
                  </a:lnTo>
                  <a:cubicBezTo>
                    <a:pt x="4469" y="467"/>
                    <a:pt x="4504" y="466"/>
                    <a:pt x="4539" y="466"/>
                  </a:cubicBezTo>
                  <a:close/>
                  <a:moveTo>
                    <a:pt x="4590" y="0"/>
                  </a:moveTo>
                  <a:cubicBezTo>
                    <a:pt x="4217" y="0"/>
                    <a:pt x="3844" y="50"/>
                    <a:pt x="3484" y="151"/>
                  </a:cubicBezTo>
                  <a:cubicBezTo>
                    <a:pt x="3484" y="183"/>
                    <a:pt x="3515" y="183"/>
                    <a:pt x="3547" y="183"/>
                  </a:cubicBezTo>
                  <a:cubicBezTo>
                    <a:pt x="3167" y="278"/>
                    <a:pt x="2850" y="468"/>
                    <a:pt x="2534" y="721"/>
                  </a:cubicBezTo>
                  <a:cubicBezTo>
                    <a:pt x="2482" y="747"/>
                    <a:pt x="2514" y="793"/>
                    <a:pt x="2545" y="793"/>
                  </a:cubicBezTo>
                  <a:cubicBezTo>
                    <a:pt x="2552" y="793"/>
                    <a:pt x="2559" y="790"/>
                    <a:pt x="2565" y="784"/>
                  </a:cubicBezTo>
                  <a:cubicBezTo>
                    <a:pt x="2629" y="721"/>
                    <a:pt x="2755" y="658"/>
                    <a:pt x="2850" y="626"/>
                  </a:cubicBezTo>
                  <a:lnTo>
                    <a:pt x="2850" y="626"/>
                  </a:lnTo>
                  <a:cubicBezTo>
                    <a:pt x="2629" y="753"/>
                    <a:pt x="2439" y="911"/>
                    <a:pt x="2280" y="1069"/>
                  </a:cubicBezTo>
                  <a:cubicBezTo>
                    <a:pt x="2090" y="1228"/>
                    <a:pt x="1932" y="1418"/>
                    <a:pt x="1774" y="1608"/>
                  </a:cubicBezTo>
                  <a:lnTo>
                    <a:pt x="1742" y="1576"/>
                  </a:lnTo>
                  <a:cubicBezTo>
                    <a:pt x="349" y="3350"/>
                    <a:pt x="570" y="6168"/>
                    <a:pt x="1584" y="8163"/>
                  </a:cubicBezTo>
                  <a:cubicBezTo>
                    <a:pt x="3167" y="11330"/>
                    <a:pt x="6239" y="14117"/>
                    <a:pt x="9849" y="14560"/>
                  </a:cubicBezTo>
                  <a:cubicBezTo>
                    <a:pt x="10119" y="14594"/>
                    <a:pt x="10406" y="14611"/>
                    <a:pt x="10702" y="14611"/>
                  </a:cubicBezTo>
                  <a:cubicBezTo>
                    <a:pt x="13182" y="14611"/>
                    <a:pt x="16345" y="13403"/>
                    <a:pt x="16373" y="10602"/>
                  </a:cubicBezTo>
                  <a:cubicBezTo>
                    <a:pt x="16436" y="6896"/>
                    <a:pt x="12193" y="6358"/>
                    <a:pt x="9881" y="4616"/>
                  </a:cubicBezTo>
                  <a:cubicBezTo>
                    <a:pt x="8329" y="3445"/>
                    <a:pt x="8329" y="1386"/>
                    <a:pt x="6556" y="468"/>
                  </a:cubicBezTo>
                  <a:cubicBezTo>
                    <a:pt x="5944" y="162"/>
                    <a:pt x="5266" y="0"/>
                    <a:pt x="4590" y="0"/>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1"/>
            <p:cNvSpPr/>
            <p:nvPr/>
          </p:nvSpPr>
          <p:spPr>
            <a:xfrm>
              <a:off x="7676968" y="4092582"/>
              <a:ext cx="529227" cy="430977"/>
            </a:xfrm>
            <a:custGeom>
              <a:avLst/>
              <a:gdLst/>
              <a:ahLst/>
              <a:cxnLst/>
              <a:rect l="l" t="t" r="r" b="b"/>
              <a:pathLst>
                <a:path w="16849" h="13721" extrusionOk="0">
                  <a:moveTo>
                    <a:pt x="5116" y="792"/>
                  </a:moveTo>
                  <a:cubicBezTo>
                    <a:pt x="5859" y="792"/>
                    <a:pt x="6579" y="1080"/>
                    <a:pt x="7095" y="1743"/>
                  </a:cubicBezTo>
                  <a:cubicBezTo>
                    <a:pt x="7601" y="2440"/>
                    <a:pt x="7696" y="3960"/>
                    <a:pt x="6588" y="4087"/>
                  </a:cubicBezTo>
                  <a:cubicBezTo>
                    <a:pt x="6507" y="4087"/>
                    <a:pt x="6429" y="4087"/>
                    <a:pt x="6354" y="4087"/>
                  </a:cubicBezTo>
                  <a:cubicBezTo>
                    <a:pt x="5597" y="4087"/>
                    <a:pt x="5068" y="4113"/>
                    <a:pt x="4435" y="4689"/>
                  </a:cubicBezTo>
                  <a:cubicBezTo>
                    <a:pt x="4213" y="4910"/>
                    <a:pt x="3991" y="5195"/>
                    <a:pt x="3674" y="5354"/>
                  </a:cubicBezTo>
                  <a:cubicBezTo>
                    <a:pt x="3525" y="5419"/>
                    <a:pt x="3361" y="5451"/>
                    <a:pt x="3198" y="5451"/>
                  </a:cubicBezTo>
                  <a:cubicBezTo>
                    <a:pt x="2808" y="5451"/>
                    <a:pt x="2419" y="5267"/>
                    <a:pt x="2218" y="4910"/>
                  </a:cubicBezTo>
                  <a:cubicBezTo>
                    <a:pt x="2186" y="4879"/>
                    <a:pt x="2186" y="4879"/>
                    <a:pt x="2186" y="4847"/>
                  </a:cubicBezTo>
                  <a:cubicBezTo>
                    <a:pt x="1774" y="4404"/>
                    <a:pt x="1743" y="3580"/>
                    <a:pt x="1869" y="2979"/>
                  </a:cubicBezTo>
                  <a:cubicBezTo>
                    <a:pt x="2028" y="2155"/>
                    <a:pt x="2629" y="1268"/>
                    <a:pt x="3548" y="1205"/>
                  </a:cubicBezTo>
                  <a:cubicBezTo>
                    <a:pt x="4038" y="940"/>
                    <a:pt x="4583" y="792"/>
                    <a:pt x="5116" y="792"/>
                  </a:cubicBezTo>
                  <a:close/>
                  <a:moveTo>
                    <a:pt x="4542" y="0"/>
                  </a:moveTo>
                  <a:cubicBezTo>
                    <a:pt x="4506" y="0"/>
                    <a:pt x="4470" y="1"/>
                    <a:pt x="4435" y="2"/>
                  </a:cubicBezTo>
                  <a:lnTo>
                    <a:pt x="4403" y="2"/>
                  </a:lnTo>
                  <a:cubicBezTo>
                    <a:pt x="4403" y="33"/>
                    <a:pt x="4371" y="33"/>
                    <a:pt x="4340" y="33"/>
                  </a:cubicBezTo>
                  <a:cubicBezTo>
                    <a:pt x="3421" y="318"/>
                    <a:pt x="2661" y="762"/>
                    <a:pt x="2028" y="1395"/>
                  </a:cubicBezTo>
                  <a:cubicBezTo>
                    <a:pt x="1" y="4245"/>
                    <a:pt x="1996" y="8267"/>
                    <a:pt x="4340" y="10642"/>
                  </a:cubicBezTo>
                  <a:cubicBezTo>
                    <a:pt x="6001" y="12324"/>
                    <a:pt x="8622" y="13721"/>
                    <a:pt x="11107" y="13721"/>
                  </a:cubicBezTo>
                  <a:cubicBezTo>
                    <a:pt x="12506" y="13721"/>
                    <a:pt x="13862" y="13278"/>
                    <a:pt x="14980" y="12194"/>
                  </a:cubicBezTo>
                  <a:cubicBezTo>
                    <a:pt x="16849" y="10357"/>
                    <a:pt x="15614" y="7887"/>
                    <a:pt x="13714" y="6652"/>
                  </a:cubicBezTo>
                  <a:cubicBezTo>
                    <a:pt x="12478" y="5860"/>
                    <a:pt x="11022" y="5512"/>
                    <a:pt x="9755" y="4689"/>
                  </a:cubicBezTo>
                  <a:cubicBezTo>
                    <a:pt x="8646" y="3834"/>
                    <a:pt x="8393" y="2820"/>
                    <a:pt x="7728" y="1712"/>
                  </a:cubicBezTo>
                  <a:cubicBezTo>
                    <a:pt x="7020" y="542"/>
                    <a:pt x="5803" y="0"/>
                    <a:pt x="4542" y="0"/>
                  </a:cubicBezTo>
                  <a:close/>
                </a:path>
              </a:pathLst>
            </a:custGeom>
            <a:solidFill>
              <a:srgbClr val="5BC0C7"/>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7730679" y="4116925"/>
              <a:ext cx="192041" cy="147313"/>
            </a:xfrm>
            <a:custGeom>
              <a:avLst/>
              <a:gdLst/>
              <a:ahLst/>
              <a:cxnLst/>
              <a:rect l="l" t="t" r="r" b="b"/>
              <a:pathLst>
                <a:path w="6114" h="4690" extrusionOk="0">
                  <a:moveTo>
                    <a:pt x="3334" y="303"/>
                  </a:moveTo>
                  <a:cubicBezTo>
                    <a:pt x="3706" y="303"/>
                    <a:pt x="4070" y="383"/>
                    <a:pt x="4403" y="588"/>
                  </a:cubicBezTo>
                  <a:cubicBezTo>
                    <a:pt x="5163" y="1000"/>
                    <a:pt x="6113" y="2742"/>
                    <a:pt x="4720" y="3027"/>
                  </a:cubicBezTo>
                  <a:cubicBezTo>
                    <a:pt x="4401" y="2992"/>
                    <a:pt x="4083" y="2946"/>
                    <a:pt x="3765" y="2946"/>
                  </a:cubicBezTo>
                  <a:cubicBezTo>
                    <a:pt x="3513" y="2946"/>
                    <a:pt x="3261" y="2975"/>
                    <a:pt x="3010" y="3059"/>
                  </a:cubicBezTo>
                  <a:cubicBezTo>
                    <a:pt x="2507" y="3323"/>
                    <a:pt x="1961" y="4294"/>
                    <a:pt x="1352" y="4294"/>
                  </a:cubicBezTo>
                  <a:cubicBezTo>
                    <a:pt x="1231" y="4294"/>
                    <a:pt x="1108" y="4256"/>
                    <a:pt x="983" y="4167"/>
                  </a:cubicBezTo>
                  <a:cubicBezTo>
                    <a:pt x="413" y="3692"/>
                    <a:pt x="349" y="2805"/>
                    <a:pt x="508" y="2109"/>
                  </a:cubicBezTo>
                  <a:cubicBezTo>
                    <a:pt x="666" y="1285"/>
                    <a:pt x="1236" y="715"/>
                    <a:pt x="2091" y="652"/>
                  </a:cubicBezTo>
                  <a:cubicBezTo>
                    <a:pt x="2186" y="652"/>
                    <a:pt x="2218" y="588"/>
                    <a:pt x="2218" y="493"/>
                  </a:cubicBezTo>
                  <a:cubicBezTo>
                    <a:pt x="2582" y="383"/>
                    <a:pt x="2962" y="303"/>
                    <a:pt x="3334" y="303"/>
                  </a:cubicBezTo>
                  <a:close/>
                  <a:moveTo>
                    <a:pt x="3401" y="1"/>
                  </a:moveTo>
                  <a:cubicBezTo>
                    <a:pt x="2855" y="1"/>
                    <a:pt x="2290" y="147"/>
                    <a:pt x="1774" y="398"/>
                  </a:cubicBezTo>
                  <a:cubicBezTo>
                    <a:pt x="919" y="462"/>
                    <a:pt x="286" y="1317"/>
                    <a:pt x="128" y="2204"/>
                  </a:cubicBezTo>
                  <a:cubicBezTo>
                    <a:pt x="1" y="2805"/>
                    <a:pt x="1" y="3597"/>
                    <a:pt x="444" y="4040"/>
                  </a:cubicBezTo>
                  <a:cubicBezTo>
                    <a:pt x="444" y="4104"/>
                    <a:pt x="476" y="4104"/>
                    <a:pt x="476" y="4135"/>
                  </a:cubicBezTo>
                  <a:cubicBezTo>
                    <a:pt x="669" y="4521"/>
                    <a:pt x="1021" y="4689"/>
                    <a:pt x="1395" y="4689"/>
                  </a:cubicBezTo>
                  <a:cubicBezTo>
                    <a:pt x="1574" y="4689"/>
                    <a:pt x="1758" y="4650"/>
                    <a:pt x="1933" y="4579"/>
                  </a:cubicBezTo>
                  <a:cubicBezTo>
                    <a:pt x="2249" y="4420"/>
                    <a:pt x="2471" y="4135"/>
                    <a:pt x="2693" y="3914"/>
                  </a:cubicBezTo>
                  <a:cubicBezTo>
                    <a:pt x="3251" y="3355"/>
                    <a:pt x="3765" y="3310"/>
                    <a:pt x="4441" y="3310"/>
                  </a:cubicBezTo>
                  <a:cubicBezTo>
                    <a:pt x="4570" y="3310"/>
                    <a:pt x="4704" y="3312"/>
                    <a:pt x="4846" y="3312"/>
                  </a:cubicBezTo>
                  <a:lnTo>
                    <a:pt x="4878" y="3312"/>
                  </a:lnTo>
                  <a:cubicBezTo>
                    <a:pt x="5986" y="3185"/>
                    <a:pt x="5891" y="1697"/>
                    <a:pt x="5385" y="968"/>
                  </a:cubicBezTo>
                  <a:cubicBezTo>
                    <a:pt x="4887" y="286"/>
                    <a:pt x="4163" y="1"/>
                    <a:pt x="3401" y="1"/>
                  </a:cubicBezTo>
                  <a:close/>
                </a:path>
              </a:pathLst>
            </a:custGeom>
            <a:solidFill>
              <a:srgbClr val="565555"/>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1"/>
            <p:cNvSpPr/>
            <p:nvPr/>
          </p:nvSpPr>
          <p:spPr>
            <a:xfrm>
              <a:off x="7744625" y="4127667"/>
              <a:ext cx="179068" cy="126394"/>
            </a:xfrm>
            <a:custGeom>
              <a:avLst/>
              <a:gdLst/>
              <a:ahLst/>
              <a:cxnLst/>
              <a:rect l="l" t="t" r="r" b="b"/>
              <a:pathLst>
                <a:path w="5701" h="4024" extrusionOk="0">
                  <a:moveTo>
                    <a:pt x="2966" y="0"/>
                  </a:moveTo>
                  <a:cubicBezTo>
                    <a:pt x="2590" y="0"/>
                    <a:pt x="2216" y="98"/>
                    <a:pt x="1869" y="246"/>
                  </a:cubicBezTo>
                  <a:cubicBezTo>
                    <a:pt x="1900" y="310"/>
                    <a:pt x="1869" y="405"/>
                    <a:pt x="1742" y="405"/>
                  </a:cubicBezTo>
                  <a:cubicBezTo>
                    <a:pt x="855" y="468"/>
                    <a:pt x="349" y="1038"/>
                    <a:pt x="159" y="1862"/>
                  </a:cubicBezTo>
                  <a:cubicBezTo>
                    <a:pt x="0" y="2527"/>
                    <a:pt x="0" y="3445"/>
                    <a:pt x="634" y="3920"/>
                  </a:cubicBezTo>
                  <a:cubicBezTo>
                    <a:pt x="740" y="3992"/>
                    <a:pt x="846" y="4023"/>
                    <a:pt x="953" y="4023"/>
                  </a:cubicBezTo>
                  <a:cubicBezTo>
                    <a:pt x="1549" y="4023"/>
                    <a:pt x="2150" y="3053"/>
                    <a:pt x="2661" y="2812"/>
                  </a:cubicBezTo>
                  <a:cubicBezTo>
                    <a:pt x="2926" y="2679"/>
                    <a:pt x="3199" y="2633"/>
                    <a:pt x="3482" y="2633"/>
                  </a:cubicBezTo>
                  <a:cubicBezTo>
                    <a:pt x="3739" y="2633"/>
                    <a:pt x="4004" y="2671"/>
                    <a:pt x="4276" y="2717"/>
                  </a:cubicBezTo>
                  <a:lnTo>
                    <a:pt x="4307" y="2717"/>
                  </a:lnTo>
                  <a:cubicBezTo>
                    <a:pt x="5701" y="2463"/>
                    <a:pt x="4751" y="658"/>
                    <a:pt x="3991" y="278"/>
                  </a:cubicBezTo>
                  <a:cubicBezTo>
                    <a:pt x="3658" y="82"/>
                    <a:pt x="3311" y="0"/>
                    <a:pt x="2966" y="0"/>
                  </a:cubicBezTo>
                  <a:close/>
                </a:path>
              </a:pathLst>
            </a:custGeom>
            <a:solidFill>
              <a:srgbClr val="FFF8CD"/>
            </a:solidFill>
            <a:ln w="4750" cap="flat" cmpd="sng">
              <a:solidFill>
                <a:srgbClr val="55555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51"/>
          <p:cNvGrpSpPr/>
          <p:nvPr/>
        </p:nvGrpSpPr>
        <p:grpSpPr>
          <a:xfrm rot="-763861">
            <a:off x="7494518" y="3191825"/>
            <a:ext cx="795764" cy="402152"/>
            <a:chOff x="3614294" y="722875"/>
            <a:chExt cx="1961588" cy="991320"/>
          </a:xfrm>
        </p:grpSpPr>
        <p:sp>
          <p:nvSpPr>
            <p:cNvPr id="1811" name="Google Shape;1811;p51"/>
            <p:cNvSpPr/>
            <p:nvPr/>
          </p:nvSpPr>
          <p:spPr>
            <a:xfrm>
              <a:off x="4638156" y="741552"/>
              <a:ext cx="903729" cy="937731"/>
            </a:xfrm>
            <a:custGeom>
              <a:avLst/>
              <a:gdLst/>
              <a:ahLst/>
              <a:cxnLst/>
              <a:rect l="l" t="t" r="r" b="b"/>
              <a:pathLst>
                <a:path w="27775" h="28820" extrusionOk="0">
                  <a:moveTo>
                    <a:pt x="1" y="1"/>
                  </a:moveTo>
                  <a:cubicBezTo>
                    <a:pt x="10927" y="2724"/>
                    <a:pt x="15772" y="21377"/>
                    <a:pt x="5226" y="28819"/>
                  </a:cubicBezTo>
                  <a:cubicBezTo>
                    <a:pt x="11972" y="27648"/>
                    <a:pt x="21631" y="21757"/>
                    <a:pt x="27489" y="17355"/>
                  </a:cubicBezTo>
                  <a:lnTo>
                    <a:pt x="27775" y="16690"/>
                  </a:lnTo>
                  <a:cubicBezTo>
                    <a:pt x="18527" y="7253"/>
                    <a:pt x="9090" y="2249"/>
                    <a:pt x="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1"/>
            <p:cNvSpPr/>
            <p:nvPr/>
          </p:nvSpPr>
          <p:spPr>
            <a:xfrm>
              <a:off x="3614294" y="722875"/>
              <a:ext cx="1961588" cy="991320"/>
            </a:xfrm>
            <a:custGeom>
              <a:avLst/>
              <a:gdLst/>
              <a:ahLst/>
              <a:cxnLst/>
              <a:rect l="l" t="t" r="r" b="b"/>
              <a:pathLst>
                <a:path w="60287" h="30467" extrusionOk="0">
                  <a:moveTo>
                    <a:pt x="29176" y="3062"/>
                  </a:moveTo>
                  <a:cubicBezTo>
                    <a:pt x="29422" y="3062"/>
                    <a:pt x="29669" y="3067"/>
                    <a:pt x="29916" y="3077"/>
                  </a:cubicBezTo>
                  <a:cubicBezTo>
                    <a:pt x="43059" y="4185"/>
                    <a:pt x="48157" y="21634"/>
                    <a:pt x="35110" y="28222"/>
                  </a:cubicBezTo>
                  <a:cubicBezTo>
                    <a:pt x="34951" y="28317"/>
                    <a:pt x="34825" y="28443"/>
                    <a:pt x="34793" y="28538"/>
                  </a:cubicBezTo>
                  <a:cubicBezTo>
                    <a:pt x="33825" y="28635"/>
                    <a:pt x="32876" y="28676"/>
                    <a:pt x="31903" y="28676"/>
                  </a:cubicBezTo>
                  <a:cubicBezTo>
                    <a:pt x="31602" y="28676"/>
                    <a:pt x="31299" y="28672"/>
                    <a:pt x="30993" y="28665"/>
                  </a:cubicBezTo>
                  <a:cubicBezTo>
                    <a:pt x="28649" y="28633"/>
                    <a:pt x="26147" y="28443"/>
                    <a:pt x="23709" y="28063"/>
                  </a:cubicBezTo>
                  <a:cubicBezTo>
                    <a:pt x="17787" y="25371"/>
                    <a:pt x="13258" y="19481"/>
                    <a:pt x="15095" y="12609"/>
                  </a:cubicBezTo>
                  <a:cubicBezTo>
                    <a:pt x="16861" y="6122"/>
                    <a:pt x="22991" y="3062"/>
                    <a:pt x="29176" y="3062"/>
                  </a:cubicBezTo>
                  <a:close/>
                  <a:moveTo>
                    <a:pt x="32259" y="1240"/>
                  </a:moveTo>
                  <a:lnTo>
                    <a:pt x="32259" y="1240"/>
                  </a:lnTo>
                  <a:cubicBezTo>
                    <a:pt x="41349" y="3172"/>
                    <a:pt x="50057" y="8429"/>
                    <a:pt x="57690" y="16187"/>
                  </a:cubicBezTo>
                  <a:cubicBezTo>
                    <a:pt x="57816" y="16314"/>
                    <a:pt x="58545" y="16821"/>
                    <a:pt x="58608" y="16947"/>
                  </a:cubicBezTo>
                  <a:cubicBezTo>
                    <a:pt x="58893" y="17328"/>
                    <a:pt x="58798" y="17708"/>
                    <a:pt x="58798" y="17708"/>
                  </a:cubicBezTo>
                  <a:cubicBezTo>
                    <a:pt x="52939" y="22110"/>
                    <a:pt x="43882" y="28190"/>
                    <a:pt x="37105" y="29045"/>
                  </a:cubicBezTo>
                  <a:cubicBezTo>
                    <a:pt x="50026" y="20051"/>
                    <a:pt x="42774" y="3488"/>
                    <a:pt x="32259" y="1240"/>
                  </a:cubicBezTo>
                  <a:close/>
                  <a:moveTo>
                    <a:pt x="27280" y="0"/>
                  </a:moveTo>
                  <a:cubicBezTo>
                    <a:pt x="27104" y="0"/>
                    <a:pt x="26926" y="2"/>
                    <a:pt x="26749" y="5"/>
                  </a:cubicBezTo>
                  <a:cubicBezTo>
                    <a:pt x="16140" y="258"/>
                    <a:pt x="5531" y="5705"/>
                    <a:pt x="590" y="15206"/>
                  </a:cubicBezTo>
                  <a:cubicBezTo>
                    <a:pt x="337" y="15681"/>
                    <a:pt x="717" y="16029"/>
                    <a:pt x="1065" y="16029"/>
                  </a:cubicBezTo>
                  <a:cubicBezTo>
                    <a:pt x="1224" y="16029"/>
                    <a:pt x="1414" y="15966"/>
                    <a:pt x="1540" y="15807"/>
                  </a:cubicBezTo>
                  <a:cubicBezTo>
                    <a:pt x="6988" y="8492"/>
                    <a:pt x="14651" y="3045"/>
                    <a:pt x="23614" y="1841"/>
                  </a:cubicBezTo>
                  <a:lnTo>
                    <a:pt x="23614" y="1841"/>
                  </a:lnTo>
                  <a:cubicBezTo>
                    <a:pt x="18357" y="3425"/>
                    <a:pt x="13860" y="7922"/>
                    <a:pt x="12973" y="13464"/>
                  </a:cubicBezTo>
                  <a:cubicBezTo>
                    <a:pt x="12150" y="18658"/>
                    <a:pt x="14525" y="23883"/>
                    <a:pt x="18483" y="27050"/>
                  </a:cubicBezTo>
                  <a:cubicBezTo>
                    <a:pt x="17312" y="26765"/>
                    <a:pt x="16267" y="26416"/>
                    <a:pt x="15190" y="26005"/>
                  </a:cubicBezTo>
                  <a:cubicBezTo>
                    <a:pt x="9838" y="24010"/>
                    <a:pt x="6132" y="21064"/>
                    <a:pt x="1889" y="17454"/>
                  </a:cubicBezTo>
                  <a:cubicBezTo>
                    <a:pt x="1730" y="17359"/>
                    <a:pt x="1160" y="16282"/>
                    <a:pt x="1002" y="16282"/>
                  </a:cubicBezTo>
                  <a:cubicBezTo>
                    <a:pt x="990" y="16282"/>
                    <a:pt x="978" y="16281"/>
                    <a:pt x="965" y="16281"/>
                  </a:cubicBezTo>
                  <a:cubicBezTo>
                    <a:pt x="472" y="16281"/>
                    <a:pt x="1" y="16896"/>
                    <a:pt x="495" y="17391"/>
                  </a:cubicBezTo>
                  <a:cubicBezTo>
                    <a:pt x="7621" y="24516"/>
                    <a:pt x="14905" y="28285"/>
                    <a:pt x="24184" y="29773"/>
                  </a:cubicBezTo>
                  <a:cubicBezTo>
                    <a:pt x="24596" y="29868"/>
                    <a:pt x="25007" y="29932"/>
                    <a:pt x="25451" y="29963"/>
                  </a:cubicBezTo>
                  <a:cubicBezTo>
                    <a:pt x="26907" y="30185"/>
                    <a:pt x="28396" y="30343"/>
                    <a:pt x="29948" y="30407"/>
                  </a:cubicBezTo>
                  <a:cubicBezTo>
                    <a:pt x="30602" y="30447"/>
                    <a:pt x="31248" y="30467"/>
                    <a:pt x="31886" y="30467"/>
                  </a:cubicBezTo>
                  <a:cubicBezTo>
                    <a:pt x="42728" y="30467"/>
                    <a:pt x="51221" y="24764"/>
                    <a:pt x="59685" y="18214"/>
                  </a:cubicBezTo>
                  <a:cubicBezTo>
                    <a:pt x="60287" y="17739"/>
                    <a:pt x="59875" y="16884"/>
                    <a:pt x="59273" y="16662"/>
                  </a:cubicBezTo>
                  <a:cubicBezTo>
                    <a:pt x="59273" y="16504"/>
                    <a:pt x="59210" y="16282"/>
                    <a:pt x="59051" y="16092"/>
                  </a:cubicBezTo>
                  <a:cubicBezTo>
                    <a:pt x="50463" y="7723"/>
                    <a:pt x="39842" y="0"/>
                    <a:pt x="27280" y="0"/>
                  </a:cubicBezTo>
                  <a:close/>
                </a:path>
              </a:pathLst>
            </a:custGeom>
            <a:solidFill>
              <a:srgbClr val="56555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1"/>
            <p:cNvSpPr/>
            <p:nvPr/>
          </p:nvSpPr>
          <p:spPr>
            <a:xfrm>
              <a:off x="3648947" y="753916"/>
              <a:ext cx="863513" cy="886191"/>
            </a:xfrm>
            <a:custGeom>
              <a:avLst/>
              <a:gdLst/>
              <a:ahLst/>
              <a:cxnLst/>
              <a:rect l="l" t="t" r="r" b="b"/>
              <a:pathLst>
                <a:path w="26539" h="27236" extrusionOk="0">
                  <a:moveTo>
                    <a:pt x="26539" y="1"/>
                  </a:moveTo>
                  <a:cubicBezTo>
                    <a:pt x="14727" y="1"/>
                    <a:pt x="5828" y="5733"/>
                    <a:pt x="665" y="13777"/>
                  </a:cubicBezTo>
                  <a:cubicBezTo>
                    <a:pt x="539" y="13967"/>
                    <a:pt x="190" y="15075"/>
                    <a:pt x="32" y="15075"/>
                  </a:cubicBezTo>
                  <a:lnTo>
                    <a:pt x="0" y="15328"/>
                  </a:lnTo>
                  <a:cubicBezTo>
                    <a:pt x="159" y="15328"/>
                    <a:pt x="285" y="16405"/>
                    <a:pt x="380" y="16500"/>
                  </a:cubicBezTo>
                  <a:cubicBezTo>
                    <a:pt x="4624" y="20110"/>
                    <a:pt x="9026" y="23214"/>
                    <a:pt x="14188" y="25336"/>
                  </a:cubicBezTo>
                  <a:cubicBezTo>
                    <a:pt x="15233" y="25779"/>
                    <a:pt x="18559" y="26951"/>
                    <a:pt x="19699" y="27236"/>
                  </a:cubicBezTo>
                  <a:cubicBezTo>
                    <a:pt x="14283" y="23752"/>
                    <a:pt x="11243" y="17767"/>
                    <a:pt x="12066" y="12605"/>
                  </a:cubicBezTo>
                  <a:cubicBezTo>
                    <a:pt x="12985" y="7063"/>
                    <a:pt x="17988" y="887"/>
                    <a:pt x="26539"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1"/>
            <p:cNvSpPr/>
            <p:nvPr/>
          </p:nvSpPr>
          <p:spPr>
            <a:xfrm>
              <a:off x="4058043" y="778059"/>
              <a:ext cx="972741" cy="907568"/>
            </a:xfrm>
            <a:custGeom>
              <a:avLst/>
              <a:gdLst/>
              <a:ahLst/>
              <a:cxnLst/>
              <a:rect l="l" t="t" r="r" b="b"/>
              <a:pathLst>
                <a:path w="29896" h="27893" extrusionOk="0">
                  <a:moveTo>
                    <a:pt x="11097" y="7430"/>
                  </a:moveTo>
                  <a:cubicBezTo>
                    <a:pt x="11240" y="7430"/>
                    <a:pt x="11384" y="7440"/>
                    <a:pt x="11528" y="7461"/>
                  </a:cubicBezTo>
                  <a:cubicBezTo>
                    <a:pt x="12034" y="7524"/>
                    <a:pt x="11813" y="8253"/>
                    <a:pt x="11401" y="8284"/>
                  </a:cubicBezTo>
                  <a:cubicBezTo>
                    <a:pt x="9342" y="8569"/>
                    <a:pt x="8012" y="9899"/>
                    <a:pt x="7886" y="12021"/>
                  </a:cubicBezTo>
                  <a:cubicBezTo>
                    <a:pt x="7886" y="12195"/>
                    <a:pt x="7742" y="12293"/>
                    <a:pt x="7597" y="12293"/>
                  </a:cubicBezTo>
                  <a:cubicBezTo>
                    <a:pt x="7478" y="12293"/>
                    <a:pt x="7358" y="12227"/>
                    <a:pt x="7316" y="12085"/>
                  </a:cubicBezTo>
                  <a:cubicBezTo>
                    <a:pt x="6810" y="9883"/>
                    <a:pt x="8876" y="7430"/>
                    <a:pt x="11097" y="7430"/>
                  </a:cubicBezTo>
                  <a:close/>
                  <a:moveTo>
                    <a:pt x="16034" y="9107"/>
                  </a:moveTo>
                  <a:cubicBezTo>
                    <a:pt x="18567" y="9107"/>
                    <a:pt x="21133" y="10554"/>
                    <a:pt x="21820" y="13320"/>
                  </a:cubicBezTo>
                  <a:cubicBezTo>
                    <a:pt x="22851" y="17444"/>
                    <a:pt x="19752" y="20959"/>
                    <a:pt x="16094" y="20959"/>
                  </a:cubicBezTo>
                  <a:cubicBezTo>
                    <a:pt x="15033" y="20959"/>
                    <a:pt x="13926" y="20664"/>
                    <a:pt x="12858" y="20002"/>
                  </a:cubicBezTo>
                  <a:cubicBezTo>
                    <a:pt x="10388" y="18450"/>
                    <a:pt x="9754" y="15695"/>
                    <a:pt x="10514" y="13320"/>
                  </a:cubicBezTo>
                  <a:cubicBezTo>
                    <a:pt x="10546" y="13225"/>
                    <a:pt x="10546" y="13098"/>
                    <a:pt x="10578" y="13003"/>
                  </a:cubicBezTo>
                  <a:cubicBezTo>
                    <a:pt x="11327" y="10371"/>
                    <a:pt x="13667" y="9107"/>
                    <a:pt x="16034" y="9107"/>
                  </a:cubicBezTo>
                  <a:close/>
                  <a:moveTo>
                    <a:pt x="15639" y="1"/>
                  </a:moveTo>
                  <a:cubicBezTo>
                    <a:pt x="9083" y="1"/>
                    <a:pt x="2589" y="3896"/>
                    <a:pt x="760" y="10755"/>
                  </a:cubicBezTo>
                  <a:cubicBezTo>
                    <a:pt x="0" y="13446"/>
                    <a:pt x="222" y="16328"/>
                    <a:pt x="1362" y="18893"/>
                  </a:cubicBezTo>
                  <a:cubicBezTo>
                    <a:pt x="2154" y="20667"/>
                    <a:pt x="3294" y="22250"/>
                    <a:pt x="4719" y="23612"/>
                  </a:cubicBezTo>
                  <a:cubicBezTo>
                    <a:pt x="6112" y="24911"/>
                    <a:pt x="7981" y="26431"/>
                    <a:pt x="9817" y="26969"/>
                  </a:cubicBezTo>
                  <a:cubicBezTo>
                    <a:pt x="10989" y="27317"/>
                    <a:pt x="12351" y="27602"/>
                    <a:pt x="13586" y="27697"/>
                  </a:cubicBezTo>
                  <a:cubicBezTo>
                    <a:pt x="15011" y="27792"/>
                    <a:pt x="15961" y="27856"/>
                    <a:pt x="17260" y="27887"/>
                  </a:cubicBezTo>
                  <a:cubicBezTo>
                    <a:pt x="17383" y="27891"/>
                    <a:pt x="17509" y="27892"/>
                    <a:pt x="17639" y="27892"/>
                  </a:cubicBezTo>
                  <a:cubicBezTo>
                    <a:pt x="18782" y="27892"/>
                    <a:pt x="20166" y="27770"/>
                    <a:pt x="21218" y="27571"/>
                  </a:cubicBezTo>
                  <a:cubicBezTo>
                    <a:pt x="22263" y="27412"/>
                    <a:pt x="23340" y="26684"/>
                    <a:pt x="24164" y="26051"/>
                  </a:cubicBezTo>
                  <a:cubicBezTo>
                    <a:pt x="26507" y="24277"/>
                    <a:pt x="28281" y="21775"/>
                    <a:pt x="29104" y="18988"/>
                  </a:cubicBezTo>
                  <a:cubicBezTo>
                    <a:pt x="29896" y="16328"/>
                    <a:pt x="29864" y="13446"/>
                    <a:pt x="29104" y="10755"/>
                  </a:cubicBezTo>
                  <a:cubicBezTo>
                    <a:pt x="28344" y="8063"/>
                    <a:pt x="26824" y="5592"/>
                    <a:pt x="24702" y="3724"/>
                  </a:cubicBezTo>
                  <a:cubicBezTo>
                    <a:pt x="22485" y="1792"/>
                    <a:pt x="19382" y="145"/>
                    <a:pt x="16405" y="19"/>
                  </a:cubicBezTo>
                  <a:cubicBezTo>
                    <a:pt x="16149" y="7"/>
                    <a:pt x="15894" y="1"/>
                    <a:pt x="15639" y="1"/>
                  </a:cubicBezTo>
                  <a:close/>
                </a:path>
              </a:pathLst>
            </a:custGeom>
            <a:solidFill>
              <a:srgbClr val="FFF8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1"/>
            <p:cNvSpPr/>
            <p:nvPr/>
          </p:nvSpPr>
          <p:spPr>
            <a:xfrm>
              <a:off x="4372324" y="1071418"/>
              <a:ext cx="429235" cy="389018"/>
            </a:xfrm>
            <a:custGeom>
              <a:avLst/>
              <a:gdLst/>
              <a:ahLst/>
              <a:cxnLst/>
              <a:rect l="l" t="t" r="r" b="b"/>
              <a:pathLst>
                <a:path w="13192" h="11956" extrusionOk="0">
                  <a:moveTo>
                    <a:pt x="6300" y="0"/>
                  </a:moveTo>
                  <a:cubicBezTo>
                    <a:pt x="3905" y="0"/>
                    <a:pt x="1543" y="1288"/>
                    <a:pt x="792" y="3955"/>
                  </a:cubicBezTo>
                  <a:cubicBezTo>
                    <a:pt x="760" y="4019"/>
                    <a:pt x="760" y="4145"/>
                    <a:pt x="729" y="4272"/>
                  </a:cubicBezTo>
                  <a:cubicBezTo>
                    <a:pt x="0" y="6647"/>
                    <a:pt x="634" y="9434"/>
                    <a:pt x="3135" y="10986"/>
                  </a:cubicBezTo>
                  <a:cubicBezTo>
                    <a:pt x="4213" y="11657"/>
                    <a:pt x="5331" y="11956"/>
                    <a:pt x="6401" y="11956"/>
                  </a:cubicBezTo>
                  <a:cubicBezTo>
                    <a:pt x="10079" y="11956"/>
                    <a:pt x="13191" y="8418"/>
                    <a:pt x="12161" y="4272"/>
                  </a:cubicBezTo>
                  <a:cubicBezTo>
                    <a:pt x="11442" y="1462"/>
                    <a:pt x="8852" y="0"/>
                    <a:pt x="6300" y="0"/>
                  </a:cubicBezTo>
                  <a:close/>
                </a:path>
              </a:pathLst>
            </a:custGeom>
            <a:solidFill>
              <a:srgbClr val="56555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1"/>
            <p:cNvSpPr/>
            <p:nvPr/>
          </p:nvSpPr>
          <p:spPr>
            <a:xfrm>
              <a:off x="4281609" y="1020952"/>
              <a:ext cx="168024" cy="155659"/>
            </a:xfrm>
            <a:custGeom>
              <a:avLst/>
              <a:gdLst/>
              <a:ahLst/>
              <a:cxnLst/>
              <a:rect l="l" t="t" r="r" b="b"/>
              <a:pathLst>
                <a:path w="5164" h="4784" extrusionOk="0">
                  <a:moveTo>
                    <a:pt x="4259" y="1"/>
                  </a:moveTo>
                  <a:cubicBezTo>
                    <a:pt x="2057" y="1"/>
                    <a:pt x="0" y="2407"/>
                    <a:pt x="508" y="4588"/>
                  </a:cubicBezTo>
                  <a:cubicBezTo>
                    <a:pt x="535" y="4723"/>
                    <a:pt x="637" y="4783"/>
                    <a:pt x="745" y="4783"/>
                  </a:cubicBezTo>
                  <a:cubicBezTo>
                    <a:pt x="890" y="4783"/>
                    <a:pt x="1046" y="4675"/>
                    <a:pt x="1046" y="4493"/>
                  </a:cubicBezTo>
                  <a:cubicBezTo>
                    <a:pt x="1173" y="2403"/>
                    <a:pt x="2503" y="1104"/>
                    <a:pt x="4530" y="819"/>
                  </a:cubicBezTo>
                  <a:cubicBezTo>
                    <a:pt x="4942" y="788"/>
                    <a:pt x="5163" y="123"/>
                    <a:pt x="4657" y="28"/>
                  </a:cubicBezTo>
                  <a:cubicBezTo>
                    <a:pt x="4524" y="10"/>
                    <a:pt x="4391" y="1"/>
                    <a:pt x="4259" y="1"/>
                  </a:cubicBezTo>
                  <a:close/>
                </a:path>
              </a:pathLst>
            </a:custGeom>
            <a:solidFill>
              <a:srgbClr val="56555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1"/>
            <p:cNvSpPr/>
            <p:nvPr/>
          </p:nvSpPr>
          <p:spPr>
            <a:xfrm>
              <a:off x="4432713" y="1130441"/>
              <a:ext cx="117883" cy="108708"/>
            </a:xfrm>
            <a:custGeom>
              <a:avLst/>
              <a:gdLst/>
              <a:ahLst/>
              <a:cxnLst/>
              <a:rect l="l" t="t" r="r" b="b"/>
              <a:pathLst>
                <a:path w="3623" h="3341" extrusionOk="0">
                  <a:moveTo>
                    <a:pt x="2965" y="1"/>
                  </a:moveTo>
                  <a:cubicBezTo>
                    <a:pt x="1420" y="1"/>
                    <a:pt x="1" y="1692"/>
                    <a:pt x="329" y="3186"/>
                  </a:cubicBezTo>
                  <a:cubicBezTo>
                    <a:pt x="357" y="3296"/>
                    <a:pt x="437" y="3340"/>
                    <a:pt x="519" y="3340"/>
                  </a:cubicBezTo>
                  <a:cubicBezTo>
                    <a:pt x="628" y="3340"/>
                    <a:pt x="741" y="3263"/>
                    <a:pt x="741" y="3155"/>
                  </a:cubicBezTo>
                  <a:cubicBezTo>
                    <a:pt x="804" y="1698"/>
                    <a:pt x="1754" y="780"/>
                    <a:pt x="3180" y="590"/>
                  </a:cubicBezTo>
                  <a:cubicBezTo>
                    <a:pt x="3465" y="558"/>
                    <a:pt x="3623" y="83"/>
                    <a:pt x="3243" y="20"/>
                  </a:cubicBezTo>
                  <a:cubicBezTo>
                    <a:pt x="3150" y="7"/>
                    <a:pt x="3057" y="1"/>
                    <a:pt x="2965"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8" name="Google Shape;1818;p51"/>
          <p:cNvSpPr txBox="1">
            <a:spLocks noGrp="1"/>
          </p:cNvSpPr>
          <p:nvPr>
            <p:ph type="title"/>
          </p:nvPr>
        </p:nvSpPr>
        <p:spPr>
          <a:xfrm>
            <a:off x="1551975" y="2255102"/>
            <a:ext cx="6036300" cy="6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0"/>
          <p:cNvSpPr txBox="1">
            <a:spLocks noGrp="1"/>
          </p:cNvSpPr>
          <p:nvPr>
            <p:ph type="ctrTitle" idx="2"/>
          </p:nvPr>
        </p:nvSpPr>
        <p:spPr>
          <a:xfrm>
            <a:off x="778816" y="3010394"/>
            <a:ext cx="16890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panose="020B0604020202020204" charset="0"/>
              </a:rPr>
              <a:t>Login</a:t>
            </a:r>
            <a:endParaRPr dirty="0">
              <a:latin typeface="Montserrat" panose="020B0604020202020204" charset="0"/>
            </a:endParaRPr>
          </a:p>
        </p:txBody>
      </p:sp>
      <p:sp>
        <p:nvSpPr>
          <p:cNvPr id="555" name="Google Shape;555;p30"/>
          <p:cNvSpPr txBox="1">
            <a:spLocks noGrp="1"/>
          </p:cNvSpPr>
          <p:nvPr>
            <p:ph type="subTitle" idx="1"/>
          </p:nvPr>
        </p:nvSpPr>
        <p:spPr>
          <a:xfrm>
            <a:off x="778750" y="3742318"/>
            <a:ext cx="1689000" cy="87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ontserrat" panose="020B0604020202020204" charset="0"/>
              </a:rPr>
              <a:t>Google, Facebook (API)</a:t>
            </a:r>
          </a:p>
        </p:txBody>
      </p:sp>
      <p:sp>
        <p:nvSpPr>
          <p:cNvPr id="556" name="Google Shape;556;p30"/>
          <p:cNvSpPr txBox="1">
            <a:spLocks noGrp="1"/>
          </p:cNvSpPr>
          <p:nvPr>
            <p:ph type="title" idx="3"/>
          </p:nvPr>
        </p:nvSpPr>
        <p:spPr>
          <a:xfrm>
            <a:off x="778825" y="2063128"/>
            <a:ext cx="1689000" cy="72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n-lt"/>
              </a:rPr>
              <a:t>01</a:t>
            </a:r>
            <a:endParaRPr dirty="0">
              <a:latin typeface="+mn-lt"/>
            </a:endParaRPr>
          </a:p>
        </p:txBody>
      </p:sp>
      <p:sp>
        <p:nvSpPr>
          <p:cNvPr id="557" name="Google Shape;557;p30"/>
          <p:cNvSpPr txBox="1">
            <a:spLocks noGrp="1"/>
          </p:cNvSpPr>
          <p:nvPr>
            <p:ph type="title"/>
          </p:nvPr>
        </p:nvSpPr>
        <p:spPr>
          <a:xfrm>
            <a:off x="617200" y="555275"/>
            <a:ext cx="7909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panose="020B0604020202020204" charset="0"/>
              </a:rPr>
              <a:t>Contents</a:t>
            </a:r>
            <a:endParaRPr dirty="0">
              <a:solidFill>
                <a:schemeClr val="lt2"/>
              </a:solidFill>
              <a:latin typeface="Montserrat" panose="020B0604020202020204" charset="0"/>
            </a:endParaRPr>
          </a:p>
        </p:txBody>
      </p:sp>
      <p:sp>
        <p:nvSpPr>
          <p:cNvPr id="558" name="Google Shape;558;p30"/>
          <p:cNvSpPr txBox="1">
            <a:spLocks noGrp="1"/>
          </p:cNvSpPr>
          <p:nvPr>
            <p:ph type="ctrTitle" idx="4"/>
          </p:nvPr>
        </p:nvSpPr>
        <p:spPr>
          <a:xfrm>
            <a:off x="2744620" y="3010394"/>
            <a:ext cx="16890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Montserrat" panose="020B0604020202020204" charset="0"/>
              </a:rPr>
              <a:t>View Topic</a:t>
            </a:r>
            <a:endParaRPr dirty="0">
              <a:latin typeface="Montserrat" panose="020B0604020202020204" charset="0"/>
            </a:endParaRPr>
          </a:p>
        </p:txBody>
      </p:sp>
      <p:sp>
        <p:nvSpPr>
          <p:cNvPr id="559" name="Google Shape;559;p30"/>
          <p:cNvSpPr txBox="1">
            <a:spLocks noGrp="1"/>
          </p:cNvSpPr>
          <p:nvPr>
            <p:ph type="subTitle" idx="5"/>
          </p:nvPr>
        </p:nvSpPr>
        <p:spPr>
          <a:xfrm>
            <a:off x="2744549" y="3742318"/>
            <a:ext cx="1689000" cy="87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414141"/>
                </a:solidFill>
                <a:latin typeface="Montserrat" panose="020B0604020202020204" charset="0"/>
              </a:rPr>
              <a:t>M</a:t>
            </a:r>
            <a:r>
              <a:rPr lang="en-US" b="0" i="0" dirty="0">
                <a:solidFill>
                  <a:srgbClr val="414141"/>
                </a:solidFill>
                <a:effectLst/>
                <a:latin typeface="Montserrat" panose="020B0604020202020204" charset="0"/>
              </a:rPr>
              <a:t>ain </a:t>
            </a:r>
            <a:r>
              <a:rPr lang="en-US" dirty="0">
                <a:solidFill>
                  <a:srgbClr val="414141"/>
                </a:solidFill>
                <a:latin typeface="Montserrat" panose="020B0604020202020204" charset="0"/>
              </a:rPr>
              <a:t>W</a:t>
            </a:r>
            <a:r>
              <a:rPr lang="en-US" b="0" i="0" dirty="0">
                <a:solidFill>
                  <a:srgbClr val="414141"/>
                </a:solidFill>
                <a:effectLst/>
                <a:latin typeface="Montserrat" panose="020B0604020202020204" charset="0"/>
              </a:rPr>
              <a:t>eb</a:t>
            </a:r>
            <a:r>
              <a:rPr lang="th-TH" b="0" i="0" dirty="0">
                <a:solidFill>
                  <a:srgbClr val="414141"/>
                </a:solidFill>
                <a:effectLst/>
                <a:latin typeface="Montserrat" panose="020B0604020202020204" charset="0"/>
              </a:rPr>
              <a:t> </a:t>
            </a:r>
            <a:r>
              <a:rPr lang="en-US" b="0" i="0" dirty="0">
                <a:solidFill>
                  <a:srgbClr val="414141"/>
                </a:solidFill>
                <a:effectLst/>
                <a:latin typeface="Montserrat" panose="020B0604020202020204" charset="0"/>
              </a:rPr>
              <a:t>board</a:t>
            </a:r>
            <a:endParaRPr lang="th-TH" b="0" i="0" dirty="0">
              <a:solidFill>
                <a:srgbClr val="414141"/>
              </a:solidFill>
              <a:effectLst/>
              <a:latin typeface="Montserrat" panose="020B0604020202020204" charset="0"/>
            </a:endParaRPr>
          </a:p>
          <a:p>
            <a:pPr marL="0" indent="0"/>
            <a:r>
              <a:rPr lang="en-US" dirty="0">
                <a:latin typeface="Montserrat" panose="020B0604020202020204" charset="0"/>
              </a:rPr>
              <a:t>All user view</a:t>
            </a:r>
          </a:p>
          <a:p>
            <a:pPr marL="0" lvl="0" indent="0" algn="ctr" rtl="0">
              <a:spcBef>
                <a:spcPts val="0"/>
              </a:spcBef>
              <a:spcAft>
                <a:spcPts val="0"/>
              </a:spcAft>
              <a:buNone/>
            </a:pPr>
            <a:endParaRPr dirty="0">
              <a:latin typeface="+mn-lt"/>
            </a:endParaRPr>
          </a:p>
        </p:txBody>
      </p:sp>
      <p:sp>
        <p:nvSpPr>
          <p:cNvPr id="560" name="Google Shape;560;p30"/>
          <p:cNvSpPr txBox="1">
            <a:spLocks noGrp="1"/>
          </p:cNvSpPr>
          <p:nvPr>
            <p:ph type="title" idx="6"/>
          </p:nvPr>
        </p:nvSpPr>
        <p:spPr>
          <a:xfrm>
            <a:off x="2744699" y="2074254"/>
            <a:ext cx="1689000" cy="72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n-lt"/>
              </a:rPr>
              <a:t>02</a:t>
            </a:r>
            <a:endParaRPr dirty="0">
              <a:latin typeface="+mn-lt"/>
            </a:endParaRPr>
          </a:p>
        </p:txBody>
      </p:sp>
      <p:sp>
        <p:nvSpPr>
          <p:cNvPr id="561" name="Google Shape;561;p30"/>
          <p:cNvSpPr txBox="1">
            <a:spLocks noGrp="1"/>
          </p:cNvSpPr>
          <p:nvPr>
            <p:ph type="ctrTitle" idx="7"/>
          </p:nvPr>
        </p:nvSpPr>
        <p:spPr>
          <a:xfrm>
            <a:off x="6676126" y="3010401"/>
            <a:ext cx="1850573"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Montserrat" panose="020B0604020202020204" charset="0"/>
              </a:rPr>
              <a:t>Add Comment</a:t>
            </a:r>
          </a:p>
        </p:txBody>
      </p:sp>
      <p:sp>
        <p:nvSpPr>
          <p:cNvPr id="562" name="Google Shape;562;p30"/>
          <p:cNvSpPr txBox="1">
            <a:spLocks noGrp="1"/>
          </p:cNvSpPr>
          <p:nvPr>
            <p:ph type="subTitle" idx="8"/>
          </p:nvPr>
        </p:nvSpPr>
        <p:spPr>
          <a:xfrm>
            <a:off x="6676148" y="3742318"/>
            <a:ext cx="1689000" cy="87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ontserrat" panose="020B0604020202020204" charset="0"/>
              </a:rPr>
              <a:t>User Control</a:t>
            </a:r>
            <a:endParaRPr dirty="0">
              <a:latin typeface="Montserrat" panose="020B0604020202020204" charset="0"/>
            </a:endParaRPr>
          </a:p>
        </p:txBody>
      </p:sp>
      <p:sp>
        <p:nvSpPr>
          <p:cNvPr id="563" name="Google Shape;563;p30"/>
          <p:cNvSpPr txBox="1">
            <a:spLocks noGrp="1"/>
          </p:cNvSpPr>
          <p:nvPr>
            <p:ph type="title" idx="9"/>
          </p:nvPr>
        </p:nvSpPr>
        <p:spPr>
          <a:xfrm>
            <a:off x="6676150" y="2063136"/>
            <a:ext cx="1689000" cy="72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n-lt"/>
              </a:rPr>
              <a:t>0</a:t>
            </a:r>
            <a:r>
              <a:rPr lang="en-US" dirty="0">
                <a:latin typeface="+mn-lt"/>
              </a:rPr>
              <a:t>4</a:t>
            </a:r>
            <a:endParaRPr dirty="0">
              <a:latin typeface="+mn-lt"/>
            </a:endParaRPr>
          </a:p>
        </p:txBody>
      </p:sp>
      <p:sp>
        <p:nvSpPr>
          <p:cNvPr id="564" name="Google Shape;564;p30"/>
          <p:cNvSpPr txBox="1">
            <a:spLocks noGrp="1"/>
          </p:cNvSpPr>
          <p:nvPr>
            <p:ph type="ctrTitle" idx="13"/>
          </p:nvPr>
        </p:nvSpPr>
        <p:spPr>
          <a:xfrm>
            <a:off x="4710423" y="3010394"/>
            <a:ext cx="1898805" cy="717000"/>
          </a:xfrm>
          <a:prstGeom prst="rect">
            <a:avLst/>
          </a:prstGeom>
        </p:spPr>
        <p:txBody>
          <a:bodyPr spcFirstLastPara="1" wrap="square" lIns="91425" tIns="91425" rIns="91425" bIns="91425" anchor="ctr" anchorCtr="0">
            <a:noAutofit/>
          </a:bodyPr>
          <a:lstStyle/>
          <a:p>
            <a:r>
              <a:rPr lang="en-US" dirty="0">
                <a:latin typeface="Montserrat" panose="020B0604020202020204" charset="0"/>
              </a:rPr>
              <a:t>Add Topic</a:t>
            </a:r>
          </a:p>
        </p:txBody>
      </p:sp>
      <p:sp>
        <p:nvSpPr>
          <p:cNvPr id="565" name="Google Shape;565;p30"/>
          <p:cNvSpPr txBox="1">
            <a:spLocks noGrp="1"/>
          </p:cNvSpPr>
          <p:nvPr>
            <p:ph type="subTitle" idx="14"/>
          </p:nvPr>
        </p:nvSpPr>
        <p:spPr>
          <a:xfrm>
            <a:off x="4710349" y="3742318"/>
            <a:ext cx="1689000" cy="873600"/>
          </a:xfrm>
          <a:prstGeom prst="rect">
            <a:avLst/>
          </a:prstGeom>
        </p:spPr>
        <p:txBody>
          <a:bodyPr spcFirstLastPara="1" wrap="square" lIns="91425" tIns="91425" rIns="91425" bIns="91425" anchor="t" anchorCtr="0">
            <a:noAutofit/>
          </a:bodyPr>
          <a:lstStyle/>
          <a:p>
            <a:pPr marL="0" indent="0"/>
            <a:r>
              <a:rPr lang="en-US" dirty="0">
                <a:latin typeface="Montserrat" panose="020B0604020202020204" charset="0"/>
              </a:rPr>
              <a:t>User Control</a:t>
            </a:r>
          </a:p>
        </p:txBody>
      </p:sp>
      <p:sp>
        <p:nvSpPr>
          <p:cNvPr id="566" name="Google Shape;566;p30"/>
          <p:cNvSpPr txBox="1">
            <a:spLocks noGrp="1"/>
          </p:cNvSpPr>
          <p:nvPr>
            <p:ph type="title" idx="15"/>
          </p:nvPr>
        </p:nvSpPr>
        <p:spPr>
          <a:xfrm>
            <a:off x="4710428" y="2074247"/>
            <a:ext cx="1689000" cy="72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n-lt"/>
              </a:rPr>
              <a:t>03</a:t>
            </a:r>
            <a:endParaRPr dirty="0">
              <a:latin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p52"/>
          <p:cNvSpPr txBox="1">
            <a:spLocks noGrp="1"/>
          </p:cNvSpPr>
          <p:nvPr>
            <p:ph type="body" idx="1"/>
          </p:nvPr>
        </p:nvSpPr>
        <p:spPr>
          <a:xfrm>
            <a:off x="580075" y="2360779"/>
            <a:ext cx="3992100" cy="2266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b="1">
                <a:latin typeface="Indie Flower"/>
                <a:ea typeface="Indie Flower"/>
                <a:cs typeface="Indie Flower"/>
                <a:sym typeface="Indie Flower"/>
              </a:rPr>
              <a:t>Photos:</a:t>
            </a:r>
            <a:endParaRPr sz="2000" b="1">
              <a:latin typeface="Indie Flower"/>
              <a:ea typeface="Indie Flower"/>
              <a:cs typeface="Indie Flower"/>
              <a:sym typeface="Indie Flower"/>
            </a:endParaRPr>
          </a:p>
          <a:p>
            <a:pPr marL="457200" marR="50800" lvl="0" indent="-304800" algn="l" rtl="0">
              <a:lnSpc>
                <a:spcPct val="115000"/>
              </a:lnSpc>
              <a:spcBef>
                <a:spcPts val="0"/>
              </a:spcBef>
              <a:spcAft>
                <a:spcPts val="0"/>
              </a:spcAft>
              <a:buClr>
                <a:schemeClr val="dk1"/>
              </a:buClr>
              <a:buSzPts val="1200"/>
              <a:buChar char="●"/>
            </a:pPr>
            <a:r>
              <a:rPr lang="en">
                <a:uFill>
                  <a:noFill/>
                </a:uFill>
                <a:hlinkClick r:id="rId3"/>
              </a:rPr>
              <a:t>Side view of female scientist holding lab glassware with substance</a:t>
            </a:r>
            <a:endParaRPr/>
          </a:p>
          <a:p>
            <a:pPr marL="457200" marR="50800" lvl="0" indent="-304800" algn="l" rtl="0">
              <a:lnSpc>
                <a:spcPct val="115000"/>
              </a:lnSpc>
              <a:spcBef>
                <a:spcPts val="0"/>
              </a:spcBef>
              <a:spcAft>
                <a:spcPts val="0"/>
              </a:spcAft>
              <a:buClr>
                <a:schemeClr val="dk1"/>
              </a:buClr>
              <a:buSzPts val="1200"/>
              <a:buChar char="●"/>
            </a:pPr>
            <a:r>
              <a:rPr lang="en">
                <a:uFill>
                  <a:noFill/>
                </a:uFill>
                <a:hlinkClick r:id="rId4"/>
              </a:rPr>
              <a:t>Young female chemist and chemistry tubes</a:t>
            </a:r>
            <a:endParaRPr/>
          </a:p>
          <a:p>
            <a:pPr marL="457200" marR="50800" lvl="0" indent="-304800" algn="l" rtl="0">
              <a:lnSpc>
                <a:spcPct val="115000"/>
              </a:lnSpc>
              <a:spcBef>
                <a:spcPts val="0"/>
              </a:spcBef>
              <a:spcAft>
                <a:spcPts val="0"/>
              </a:spcAft>
              <a:buClr>
                <a:schemeClr val="dk1"/>
              </a:buClr>
              <a:buSzPts val="1200"/>
              <a:buChar char="●"/>
            </a:pPr>
            <a:r>
              <a:rPr lang="en">
                <a:uFill>
                  <a:noFill/>
                </a:uFill>
                <a:hlinkClick r:id="rId5"/>
              </a:rPr>
              <a:t>Top view skeleton</a:t>
            </a:r>
            <a:endParaRPr/>
          </a:p>
          <a:p>
            <a:pPr marL="457200" marR="50800" lvl="0" indent="0" algn="l" rtl="0">
              <a:lnSpc>
                <a:spcPct val="115000"/>
              </a:lnSpc>
              <a:spcBef>
                <a:spcPts val="0"/>
              </a:spcBef>
              <a:spcAft>
                <a:spcPts val="0"/>
              </a:spcAft>
              <a:buNone/>
            </a:pPr>
            <a:r>
              <a:rPr lang="en">
                <a:uFill>
                  <a:noFill/>
                </a:uFill>
                <a:hlinkClick r:id="rId6"/>
              </a:rPr>
              <a:t>Front view of female scientist with microscop</a:t>
            </a:r>
            <a:r>
              <a:rPr lang="en"/>
              <a:t>e</a:t>
            </a:r>
            <a:endParaRPr/>
          </a:p>
          <a:p>
            <a:pPr marL="457200" marR="50800" lvl="0" indent="-311150" algn="l" rtl="0">
              <a:lnSpc>
                <a:spcPct val="115000"/>
              </a:lnSpc>
              <a:spcBef>
                <a:spcPts val="0"/>
              </a:spcBef>
              <a:spcAft>
                <a:spcPts val="0"/>
              </a:spcAft>
              <a:buClr>
                <a:schemeClr val="dk1"/>
              </a:buClr>
              <a:buSzPts val="1300"/>
              <a:buChar char="●"/>
            </a:pPr>
            <a:r>
              <a:rPr lang="en">
                <a:uFill>
                  <a:noFill/>
                </a:uFill>
                <a:hlinkClick r:id="rId7"/>
              </a:rPr>
              <a:t>Front view scientist looking through a microscope</a:t>
            </a:r>
            <a:endParaRPr/>
          </a:p>
        </p:txBody>
      </p:sp>
      <p:sp>
        <p:nvSpPr>
          <p:cNvPr id="1824" name="Google Shape;1824;p52"/>
          <p:cNvSpPr txBox="1">
            <a:spLocks noGrp="1"/>
          </p:cNvSpPr>
          <p:nvPr>
            <p:ph type="body" idx="2"/>
          </p:nvPr>
        </p:nvSpPr>
        <p:spPr>
          <a:xfrm>
            <a:off x="4572125" y="2360775"/>
            <a:ext cx="3992100" cy="22563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b="1">
                <a:latin typeface="Indie Flower"/>
                <a:ea typeface="Indie Flower"/>
                <a:cs typeface="Indie Flower"/>
                <a:sym typeface="Indie Flower"/>
              </a:rPr>
              <a:t>Vectors:</a:t>
            </a:r>
            <a:endParaRPr sz="2000" b="1">
              <a:latin typeface="Indie Flower"/>
              <a:ea typeface="Indie Flower"/>
              <a:cs typeface="Indie Flower"/>
              <a:sym typeface="Indie Flower"/>
            </a:endParaRPr>
          </a:p>
          <a:p>
            <a:pPr marL="457200" marR="50800" lvl="0" indent="-311150" algn="l" rtl="0">
              <a:lnSpc>
                <a:spcPct val="115000"/>
              </a:lnSpc>
              <a:spcBef>
                <a:spcPts val="0"/>
              </a:spcBef>
              <a:spcAft>
                <a:spcPts val="0"/>
              </a:spcAft>
              <a:buSzPts val="1300"/>
              <a:buChar char="●"/>
            </a:pPr>
            <a:r>
              <a:rPr lang="en">
                <a:uFill>
                  <a:noFill/>
                </a:uFill>
                <a:hlinkClick r:id="rId8"/>
              </a:rPr>
              <a:t>Vintage science education background</a:t>
            </a:r>
            <a:endParaRPr/>
          </a:p>
          <a:p>
            <a:pPr marL="457200" marR="50800" lvl="0" indent="-311150" algn="l" rtl="0">
              <a:lnSpc>
                <a:spcPct val="115000"/>
              </a:lnSpc>
              <a:spcBef>
                <a:spcPts val="0"/>
              </a:spcBef>
              <a:spcAft>
                <a:spcPts val="0"/>
              </a:spcAft>
              <a:buSzPts val="1300"/>
              <a:buChar char="●"/>
            </a:pPr>
            <a:r>
              <a:rPr lang="en">
                <a:uFill>
                  <a:noFill/>
                </a:uFill>
                <a:hlinkClick r:id="rId9"/>
              </a:rPr>
              <a:t>Vintage science education wallpaper</a:t>
            </a:r>
            <a:endParaRPr/>
          </a:p>
          <a:p>
            <a:pPr marL="457200" marR="50800" lvl="0" indent="-311150" algn="l" rtl="0">
              <a:lnSpc>
                <a:spcPct val="115000"/>
              </a:lnSpc>
              <a:spcBef>
                <a:spcPts val="0"/>
              </a:spcBef>
              <a:spcAft>
                <a:spcPts val="0"/>
              </a:spcAft>
              <a:buSzPts val="1300"/>
              <a:buChar char="●"/>
            </a:pPr>
            <a:r>
              <a:rPr lang="en">
                <a:uFill>
                  <a:noFill/>
                </a:uFill>
                <a:hlinkClick r:id="rId10"/>
              </a:rPr>
              <a:t>Hand drawn different viruses collection</a:t>
            </a:r>
            <a:endParaRPr/>
          </a:p>
          <a:p>
            <a:pPr marL="457200" marR="50800" lvl="0" indent="-311150" algn="l" rtl="0">
              <a:lnSpc>
                <a:spcPct val="115000"/>
              </a:lnSpc>
              <a:spcBef>
                <a:spcPts val="0"/>
              </a:spcBef>
              <a:spcAft>
                <a:spcPts val="0"/>
              </a:spcAft>
              <a:buSzPts val="1300"/>
              <a:buChar char="●"/>
            </a:pPr>
            <a:r>
              <a:rPr lang="en">
                <a:uFill>
                  <a:noFill/>
                </a:uFill>
                <a:hlinkClick r:id="rId11"/>
              </a:rPr>
              <a:t>Vintage science education background</a:t>
            </a:r>
            <a:endParaRPr/>
          </a:p>
          <a:p>
            <a:pPr marL="457200" marR="50800" lvl="0" indent="-311150" algn="l" rtl="0">
              <a:lnSpc>
                <a:spcPct val="115000"/>
              </a:lnSpc>
              <a:spcBef>
                <a:spcPts val="0"/>
              </a:spcBef>
              <a:spcAft>
                <a:spcPts val="0"/>
              </a:spcAft>
              <a:buSzPts val="1300"/>
              <a:buChar char="●"/>
            </a:pPr>
            <a:r>
              <a:rPr lang="en">
                <a:uFill>
                  <a:noFill/>
                </a:uFill>
                <a:hlinkClick r:id="rId12"/>
              </a:rPr>
              <a:t>Hand-drawn marketing background with yellow details</a:t>
            </a:r>
            <a:endParaRPr/>
          </a:p>
          <a:p>
            <a:pPr marL="457200" marR="50800" lvl="0" indent="-311150" algn="l" rtl="0">
              <a:lnSpc>
                <a:spcPct val="115000"/>
              </a:lnSpc>
              <a:spcBef>
                <a:spcPts val="0"/>
              </a:spcBef>
              <a:spcAft>
                <a:spcPts val="0"/>
              </a:spcAft>
              <a:buSzPts val="1300"/>
              <a:buChar char="●"/>
            </a:pPr>
            <a:r>
              <a:rPr lang="en">
                <a:uFill>
                  <a:noFill/>
                </a:uFill>
                <a:hlinkClick r:id="rId13"/>
              </a:rPr>
              <a:t>Marketing background with hand-drawn icons</a:t>
            </a:r>
            <a:endParaRPr/>
          </a:p>
        </p:txBody>
      </p:sp>
      <p:sp>
        <p:nvSpPr>
          <p:cNvPr id="1825" name="Google Shape;1825;p52"/>
          <p:cNvSpPr txBox="1">
            <a:spLocks noGrp="1"/>
          </p:cNvSpPr>
          <p:nvPr>
            <p:ph type="body" idx="1"/>
          </p:nvPr>
        </p:nvSpPr>
        <p:spPr>
          <a:xfrm>
            <a:off x="609725" y="1574575"/>
            <a:ext cx="7924800" cy="35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dk1"/>
                </a:solidFill>
              </a:rPr>
              <a:t>Did you like the resources on this template? Get them for free at our other websites.</a:t>
            </a:r>
            <a:endParaRPr sz="1400">
              <a:solidFill>
                <a:schemeClr val="dk1"/>
              </a:solidFill>
            </a:endParaRPr>
          </a:p>
        </p:txBody>
      </p:sp>
      <p:sp>
        <p:nvSpPr>
          <p:cNvPr id="1826" name="Google Shape;1826;p52"/>
          <p:cNvSpPr txBox="1">
            <a:spLocks noGrp="1"/>
          </p:cNvSpPr>
          <p:nvPr>
            <p:ph type="title"/>
          </p:nvPr>
        </p:nvSpPr>
        <p:spPr>
          <a:xfrm>
            <a:off x="610738" y="555275"/>
            <a:ext cx="7916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0"/>
        <p:cNvGrpSpPr/>
        <p:nvPr/>
      </p:nvGrpSpPr>
      <p:grpSpPr>
        <a:xfrm>
          <a:off x="0" y="0"/>
          <a:ext cx="0" cy="0"/>
          <a:chOff x="0" y="0"/>
          <a:chExt cx="0" cy="0"/>
        </a:xfrm>
      </p:grpSpPr>
      <p:sp>
        <p:nvSpPr>
          <p:cNvPr id="1831" name="Google Shape;1831;p5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832" name="Google Shape;1832;p5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33" name="Google Shape;1833;p5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7"/>
        <p:cNvGrpSpPr/>
        <p:nvPr/>
      </p:nvGrpSpPr>
      <p:grpSpPr>
        <a:xfrm>
          <a:off x="0" y="0"/>
          <a:ext cx="0" cy="0"/>
          <a:chOff x="0" y="0"/>
          <a:chExt cx="0" cy="0"/>
        </a:xfrm>
      </p:grpSpPr>
      <p:grpSp>
        <p:nvGrpSpPr>
          <p:cNvPr id="1838" name="Google Shape;1838;p54"/>
          <p:cNvGrpSpPr/>
          <p:nvPr/>
        </p:nvGrpSpPr>
        <p:grpSpPr>
          <a:xfrm>
            <a:off x="691751" y="3498875"/>
            <a:ext cx="7760475" cy="754200"/>
            <a:chOff x="1110138" y="563425"/>
            <a:chExt cx="7760475" cy="754200"/>
          </a:xfrm>
        </p:grpSpPr>
        <p:sp>
          <p:nvSpPr>
            <p:cNvPr id="1839" name="Google Shape;1839;p54"/>
            <p:cNvSpPr/>
            <p:nvPr/>
          </p:nvSpPr>
          <p:spPr>
            <a:xfrm>
              <a:off x="8079213" y="563425"/>
              <a:ext cx="791400" cy="754200"/>
            </a:xfrm>
            <a:prstGeom prst="roundRect">
              <a:avLst>
                <a:gd name="adj" fmla="val 16667"/>
              </a:avLst>
            </a:prstGeom>
            <a:solidFill>
              <a:srgbClr val="55555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54"/>
            <p:cNvSpPr/>
            <p:nvPr/>
          </p:nvSpPr>
          <p:spPr>
            <a:xfrm>
              <a:off x="5108370" y="563425"/>
              <a:ext cx="791400" cy="754200"/>
            </a:xfrm>
            <a:prstGeom prst="roundRect">
              <a:avLst>
                <a:gd name="adj" fmla="val 16667"/>
              </a:avLst>
            </a:prstGeom>
            <a:solidFill>
              <a:srgbClr val="FFF8C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54"/>
            <p:cNvSpPr/>
            <p:nvPr/>
          </p:nvSpPr>
          <p:spPr>
            <a:xfrm>
              <a:off x="7093578" y="563425"/>
              <a:ext cx="791400" cy="754200"/>
            </a:xfrm>
            <a:prstGeom prst="roundRect">
              <a:avLst>
                <a:gd name="adj" fmla="val 16667"/>
              </a:avLst>
            </a:prstGeom>
            <a:solidFill>
              <a:srgbClr val="F4943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54"/>
            <p:cNvSpPr/>
            <p:nvPr/>
          </p:nvSpPr>
          <p:spPr>
            <a:xfrm>
              <a:off x="4108826" y="563425"/>
              <a:ext cx="791400" cy="754200"/>
            </a:xfrm>
            <a:prstGeom prst="roundRect">
              <a:avLst>
                <a:gd name="adj" fmla="val 16667"/>
              </a:avLst>
            </a:prstGeom>
            <a:solidFill>
              <a:srgbClr val="5BC0C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54"/>
            <p:cNvSpPr txBox="1"/>
            <p:nvPr/>
          </p:nvSpPr>
          <p:spPr>
            <a:xfrm>
              <a:off x="8079213" y="72047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#555555</a:t>
              </a:r>
              <a:endParaRPr sz="1000" b="0" i="0" u="none" strike="noStrike" cap="none">
                <a:solidFill>
                  <a:srgbClr val="FFFFFF"/>
                </a:solidFill>
                <a:latin typeface="Arial"/>
                <a:ea typeface="Arial"/>
                <a:cs typeface="Arial"/>
                <a:sym typeface="Arial"/>
              </a:endParaRPr>
            </a:p>
          </p:txBody>
        </p:sp>
        <p:sp>
          <p:nvSpPr>
            <p:cNvPr id="1844" name="Google Shape;1844;p54"/>
            <p:cNvSpPr txBox="1"/>
            <p:nvPr/>
          </p:nvSpPr>
          <p:spPr>
            <a:xfrm>
              <a:off x="5108375" y="72047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373F63"/>
                  </a:solidFill>
                </a:rPr>
                <a:t>#fff8cd</a:t>
              </a:r>
              <a:endParaRPr sz="1000" b="0" i="0" u="none" strike="noStrike" cap="none">
                <a:solidFill>
                  <a:srgbClr val="373F63"/>
                </a:solidFill>
                <a:latin typeface="Arial"/>
                <a:ea typeface="Arial"/>
                <a:cs typeface="Arial"/>
                <a:sym typeface="Arial"/>
              </a:endParaRPr>
            </a:p>
          </p:txBody>
        </p:sp>
        <p:sp>
          <p:nvSpPr>
            <p:cNvPr id="1845" name="Google Shape;1845;p54"/>
            <p:cNvSpPr txBox="1"/>
            <p:nvPr/>
          </p:nvSpPr>
          <p:spPr>
            <a:xfrm>
              <a:off x="7093588" y="72047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404040"/>
                  </a:solidFill>
                </a:rPr>
                <a:t>#f49432</a:t>
              </a:r>
              <a:endParaRPr sz="1000" b="0" i="0" u="none" strike="noStrike" cap="none">
                <a:solidFill>
                  <a:srgbClr val="404040"/>
                </a:solidFill>
                <a:latin typeface="Arial"/>
                <a:ea typeface="Arial"/>
                <a:cs typeface="Arial"/>
                <a:sym typeface="Arial"/>
              </a:endParaRPr>
            </a:p>
          </p:txBody>
        </p:sp>
        <p:sp>
          <p:nvSpPr>
            <p:cNvPr id="1846" name="Google Shape;1846;p54"/>
            <p:cNvSpPr txBox="1"/>
            <p:nvPr/>
          </p:nvSpPr>
          <p:spPr>
            <a:xfrm>
              <a:off x="4108826" y="72047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#5bc0c7</a:t>
              </a:r>
              <a:endParaRPr sz="1000" b="0" i="0" u="none" strike="noStrike" cap="none">
                <a:solidFill>
                  <a:srgbClr val="FFFFFF"/>
                </a:solidFill>
                <a:latin typeface="Arial"/>
                <a:ea typeface="Arial"/>
                <a:cs typeface="Arial"/>
                <a:sym typeface="Arial"/>
              </a:endParaRPr>
            </a:p>
          </p:txBody>
        </p:sp>
        <p:sp>
          <p:nvSpPr>
            <p:cNvPr id="1847" name="Google Shape;1847;p54"/>
            <p:cNvSpPr/>
            <p:nvPr/>
          </p:nvSpPr>
          <p:spPr>
            <a:xfrm>
              <a:off x="2109713" y="563425"/>
              <a:ext cx="791400" cy="754200"/>
            </a:xfrm>
            <a:prstGeom prst="roundRect">
              <a:avLst>
                <a:gd name="adj" fmla="val 16667"/>
              </a:avLst>
            </a:prstGeom>
            <a:solidFill>
              <a:srgbClr val="9BD3D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C796F"/>
                </a:solidFill>
                <a:latin typeface="Arial"/>
                <a:ea typeface="Arial"/>
                <a:cs typeface="Arial"/>
                <a:sym typeface="Arial"/>
              </a:endParaRPr>
            </a:p>
          </p:txBody>
        </p:sp>
        <p:sp>
          <p:nvSpPr>
            <p:cNvPr id="1848" name="Google Shape;1848;p54"/>
            <p:cNvSpPr txBox="1"/>
            <p:nvPr/>
          </p:nvSpPr>
          <p:spPr>
            <a:xfrm>
              <a:off x="2109713" y="72047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#9bd3d4</a:t>
              </a:r>
              <a:endParaRPr sz="1000" b="0" i="0" u="none" strike="noStrike" cap="none">
                <a:solidFill>
                  <a:srgbClr val="FFFFFF"/>
                </a:solidFill>
                <a:latin typeface="Arial"/>
                <a:ea typeface="Arial"/>
                <a:cs typeface="Arial"/>
                <a:sym typeface="Arial"/>
              </a:endParaRPr>
            </a:p>
          </p:txBody>
        </p:sp>
        <p:sp>
          <p:nvSpPr>
            <p:cNvPr id="1849" name="Google Shape;1849;p54"/>
            <p:cNvSpPr/>
            <p:nvPr/>
          </p:nvSpPr>
          <p:spPr>
            <a:xfrm>
              <a:off x="1110138" y="563425"/>
              <a:ext cx="791400" cy="754200"/>
            </a:xfrm>
            <a:prstGeom prst="roundRect">
              <a:avLst>
                <a:gd name="adj" fmla="val 16667"/>
              </a:avLst>
            </a:prstGeom>
            <a:solidFill>
              <a:srgbClr val="D8EEF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C796F"/>
                </a:solidFill>
                <a:latin typeface="Arial"/>
                <a:ea typeface="Arial"/>
                <a:cs typeface="Arial"/>
                <a:sym typeface="Arial"/>
              </a:endParaRPr>
            </a:p>
          </p:txBody>
        </p:sp>
        <p:sp>
          <p:nvSpPr>
            <p:cNvPr id="1850" name="Google Shape;1850;p54"/>
            <p:cNvSpPr txBox="1"/>
            <p:nvPr/>
          </p:nvSpPr>
          <p:spPr>
            <a:xfrm>
              <a:off x="1110138" y="72047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666666"/>
                  </a:solidFill>
                </a:rPr>
                <a:t>#d8eef9</a:t>
              </a:r>
              <a:endParaRPr sz="1000" b="0" i="0" u="none" strike="noStrike" cap="none">
                <a:solidFill>
                  <a:srgbClr val="666666"/>
                </a:solidFill>
                <a:latin typeface="Arial"/>
                <a:ea typeface="Arial"/>
                <a:cs typeface="Arial"/>
                <a:sym typeface="Arial"/>
              </a:endParaRPr>
            </a:p>
          </p:txBody>
        </p:sp>
        <p:sp>
          <p:nvSpPr>
            <p:cNvPr id="1851" name="Google Shape;1851;p54"/>
            <p:cNvSpPr/>
            <p:nvPr/>
          </p:nvSpPr>
          <p:spPr>
            <a:xfrm>
              <a:off x="6100963" y="563425"/>
              <a:ext cx="791400" cy="754200"/>
            </a:xfrm>
            <a:prstGeom prst="roundRect">
              <a:avLst>
                <a:gd name="adj" fmla="val 16667"/>
              </a:avLst>
            </a:prstGeom>
            <a:solidFill>
              <a:srgbClr val="FBD98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54"/>
            <p:cNvSpPr txBox="1"/>
            <p:nvPr/>
          </p:nvSpPr>
          <p:spPr>
            <a:xfrm>
              <a:off x="6100963" y="72047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404040"/>
                  </a:solidFill>
                </a:rPr>
                <a:t>#fbd98c</a:t>
              </a:r>
              <a:endParaRPr sz="1000" b="0" i="0" u="none" strike="noStrike" cap="none">
                <a:solidFill>
                  <a:srgbClr val="404040"/>
                </a:solidFill>
                <a:latin typeface="Arial"/>
                <a:ea typeface="Arial"/>
                <a:cs typeface="Arial"/>
                <a:sym typeface="Arial"/>
              </a:endParaRPr>
            </a:p>
          </p:txBody>
        </p:sp>
        <p:sp>
          <p:nvSpPr>
            <p:cNvPr id="1853" name="Google Shape;1853;p54"/>
            <p:cNvSpPr/>
            <p:nvPr/>
          </p:nvSpPr>
          <p:spPr>
            <a:xfrm>
              <a:off x="3109276" y="563425"/>
              <a:ext cx="791400" cy="754200"/>
            </a:xfrm>
            <a:prstGeom prst="roundRect">
              <a:avLst>
                <a:gd name="adj" fmla="val 16667"/>
              </a:avLst>
            </a:prstGeom>
            <a:solidFill>
              <a:srgbClr val="79C8C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C796F"/>
                </a:solidFill>
                <a:latin typeface="Arial"/>
                <a:ea typeface="Arial"/>
                <a:cs typeface="Arial"/>
                <a:sym typeface="Arial"/>
              </a:endParaRPr>
            </a:p>
          </p:txBody>
        </p:sp>
        <p:sp>
          <p:nvSpPr>
            <p:cNvPr id="1854" name="Google Shape;1854;p54"/>
            <p:cNvSpPr txBox="1"/>
            <p:nvPr/>
          </p:nvSpPr>
          <p:spPr>
            <a:xfrm>
              <a:off x="3109276" y="72047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#79c8cf</a:t>
              </a:r>
              <a:endParaRPr sz="1000" b="0" i="0" u="none" strike="noStrike" cap="none">
                <a:solidFill>
                  <a:srgbClr val="FFFFFF"/>
                </a:solidFill>
                <a:latin typeface="Arial"/>
                <a:ea typeface="Arial"/>
                <a:cs typeface="Arial"/>
                <a:sym typeface="Arial"/>
              </a:endParaRPr>
            </a:p>
          </p:txBody>
        </p:sp>
      </p:grpSp>
      <p:sp>
        <p:nvSpPr>
          <p:cNvPr id="1855" name="Google Shape;1855;p5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56" name="Google Shape;1856;p5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57" name="Google Shape;1857;p54"/>
          <p:cNvSpPr txBox="1">
            <a:spLocks noGrp="1"/>
          </p:cNvSpPr>
          <p:nvPr>
            <p:ph type="body" idx="4294967295"/>
          </p:nvPr>
        </p:nvSpPr>
        <p:spPr>
          <a:xfrm>
            <a:off x="1068100" y="1919049"/>
            <a:ext cx="7047300" cy="125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 b="1">
                <a:solidFill>
                  <a:srgbClr val="EFEFEF"/>
                </a:solidFill>
                <a:latin typeface="Arial"/>
                <a:ea typeface="Arial"/>
                <a:cs typeface="Arial"/>
                <a:sym typeface="Arial"/>
              </a:rPr>
              <a:t>Indie Flower</a:t>
            </a:r>
            <a:endParaRPr b="1">
              <a:solidFill>
                <a:srgbClr val="EFEFEF"/>
              </a:solidFill>
              <a:latin typeface="Arial"/>
              <a:ea typeface="Arial"/>
              <a:cs typeface="Arial"/>
              <a:sym typeface="Arial"/>
            </a:endParaRPr>
          </a:p>
          <a:p>
            <a:pPr marL="0" lvl="0" indent="0" algn="ctr" rtl="0">
              <a:spcBef>
                <a:spcPts val="0"/>
              </a:spcBef>
              <a:spcAft>
                <a:spcPts val="0"/>
              </a:spcAft>
              <a:buSzPts val="1100"/>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https://fonts.google.com/specimen/Indie+Flower</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lnSpc>
                <a:spcPct val="115000"/>
              </a:lnSpc>
              <a:spcBef>
                <a:spcPts val="0"/>
              </a:spcBef>
              <a:spcAft>
                <a:spcPts val="0"/>
              </a:spcAft>
              <a:buSzPts val="1100"/>
              <a:buNone/>
            </a:pPr>
            <a:endParaRPr b="1">
              <a:solidFill>
                <a:srgbClr val="FFFFFF"/>
              </a:solidFill>
              <a:latin typeface="Arial"/>
              <a:ea typeface="Arial"/>
              <a:cs typeface="Arial"/>
              <a:sym typeface="Arial"/>
            </a:endParaRPr>
          </a:p>
          <a:p>
            <a:pPr marL="0" lvl="0" indent="0" algn="ctr" rtl="0">
              <a:lnSpc>
                <a:spcPct val="115000"/>
              </a:lnSpc>
              <a:spcBef>
                <a:spcPts val="0"/>
              </a:spcBef>
              <a:spcAft>
                <a:spcPts val="0"/>
              </a:spcAft>
              <a:buSzPts val="1100"/>
              <a:buNone/>
            </a:pPr>
            <a:r>
              <a:rPr lang="en" b="1">
                <a:solidFill>
                  <a:srgbClr val="FFFFFF"/>
                </a:solidFill>
                <a:latin typeface="Arial"/>
                <a:ea typeface="Arial"/>
                <a:cs typeface="Arial"/>
                <a:sym typeface="Arial"/>
              </a:rPr>
              <a:t>Roboto Normal</a:t>
            </a:r>
            <a:endParaRPr>
              <a:solidFill>
                <a:srgbClr val="FFFFFF"/>
              </a:solidFill>
            </a:endParaRPr>
          </a:p>
          <a:p>
            <a:pPr marL="0" lvl="0" indent="0" algn="ctr" rtl="0">
              <a:lnSpc>
                <a:spcPct val="115000"/>
              </a:lnSpc>
              <a:spcBef>
                <a:spcPts val="0"/>
              </a:spcBef>
              <a:spcAft>
                <a:spcPts val="0"/>
              </a:spcAft>
              <a:buSzPts val="1100"/>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61"/>
        <p:cNvGrpSpPr/>
        <p:nvPr/>
      </p:nvGrpSpPr>
      <p:grpSpPr>
        <a:xfrm>
          <a:off x="0" y="0"/>
          <a:ext cx="0" cy="0"/>
          <a:chOff x="0" y="0"/>
          <a:chExt cx="0" cy="0"/>
        </a:xfrm>
      </p:grpSpPr>
      <p:pic>
        <p:nvPicPr>
          <p:cNvPr id="1862" name="Google Shape;1862;p55"/>
          <p:cNvPicPr preferRelativeResize="0"/>
          <p:nvPr/>
        </p:nvPicPr>
        <p:blipFill rotWithShape="1">
          <a:blip r:embed="rId3">
            <a:alphaModFix/>
          </a:blip>
          <a:srcRect t="16540" b="16547"/>
          <a:stretch/>
        </p:blipFill>
        <p:spPr>
          <a:xfrm>
            <a:off x="456575" y="2619324"/>
            <a:ext cx="2087301" cy="1396626"/>
          </a:xfrm>
          <a:prstGeom prst="rect">
            <a:avLst/>
          </a:prstGeom>
          <a:noFill/>
          <a:ln>
            <a:noFill/>
          </a:ln>
        </p:spPr>
      </p:pic>
      <p:sp>
        <p:nvSpPr>
          <p:cNvPr id="1863" name="Google Shape;1863;p55"/>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864" name="Google Shape;1864;p55"/>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sp>
        <p:nvSpPr>
          <p:cNvPr id="1865" name="Google Shape;1865;p55"/>
          <p:cNvSpPr txBox="1">
            <a:spLocks noGrp="1"/>
          </p:cNvSpPr>
          <p:nvPr>
            <p:ph type="body" idx="4294967295"/>
          </p:nvPr>
        </p:nvSpPr>
        <p:spPr>
          <a:xfrm>
            <a:off x="864078" y="4142275"/>
            <a:ext cx="1272300" cy="3183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Pana</a:t>
            </a:r>
            <a:endParaRPr sz="1400">
              <a:solidFill>
                <a:srgbClr val="869FB2"/>
              </a:solidFill>
              <a:latin typeface="Arial"/>
              <a:ea typeface="Arial"/>
              <a:cs typeface="Arial"/>
              <a:sym typeface="Arial"/>
            </a:endParaRPr>
          </a:p>
        </p:txBody>
      </p:sp>
      <p:sp>
        <p:nvSpPr>
          <p:cNvPr id="1866" name="Google Shape;1866;p55"/>
          <p:cNvSpPr txBox="1">
            <a:spLocks noGrp="1"/>
          </p:cNvSpPr>
          <p:nvPr>
            <p:ph type="body" idx="4294967295"/>
          </p:nvPr>
        </p:nvSpPr>
        <p:spPr>
          <a:xfrm>
            <a:off x="2957194" y="4142275"/>
            <a:ext cx="1272300" cy="3183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Amico</a:t>
            </a:r>
            <a:endParaRPr sz="1400">
              <a:solidFill>
                <a:srgbClr val="869FB2"/>
              </a:solidFill>
              <a:latin typeface="Arial"/>
              <a:ea typeface="Arial"/>
              <a:cs typeface="Arial"/>
              <a:sym typeface="Arial"/>
            </a:endParaRPr>
          </a:p>
        </p:txBody>
      </p:sp>
      <p:sp>
        <p:nvSpPr>
          <p:cNvPr id="1867" name="Google Shape;1867;p55"/>
          <p:cNvSpPr txBox="1">
            <a:spLocks noGrp="1"/>
          </p:cNvSpPr>
          <p:nvPr>
            <p:ph type="body" idx="4294967295"/>
          </p:nvPr>
        </p:nvSpPr>
        <p:spPr>
          <a:xfrm>
            <a:off x="5000754" y="4142275"/>
            <a:ext cx="1272300" cy="3183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Bro</a:t>
            </a:r>
            <a:endParaRPr sz="1400">
              <a:solidFill>
                <a:srgbClr val="869FB2"/>
              </a:solidFill>
              <a:latin typeface="Arial"/>
              <a:ea typeface="Arial"/>
              <a:cs typeface="Arial"/>
              <a:sym typeface="Arial"/>
            </a:endParaRPr>
          </a:p>
        </p:txBody>
      </p:sp>
      <p:sp>
        <p:nvSpPr>
          <p:cNvPr id="1868" name="Google Shape;1868;p55"/>
          <p:cNvSpPr txBox="1">
            <a:spLocks noGrp="1"/>
          </p:cNvSpPr>
          <p:nvPr>
            <p:ph type="body" idx="4294967295"/>
          </p:nvPr>
        </p:nvSpPr>
        <p:spPr>
          <a:xfrm>
            <a:off x="7044313" y="4142275"/>
            <a:ext cx="1272300" cy="3183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8">
                  <a:extLst>
                    <a:ext uri="{A12FA001-AC4F-418D-AE19-62706E023703}">
                      <ahyp:hlinkClr xmlns:ahyp="http://schemas.microsoft.com/office/drawing/2018/hyperlinkcolor" val="tx"/>
                    </a:ext>
                  </a:extLst>
                </a:hlinkClick>
              </a:rPr>
              <a:t>Rafiki</a:t>
            </a:r>
            <a:endParaRPr sz="1400">
              <a:solidFill>
                <a:srgbClr val="869FB2"/>
              </a:solidFill>
              <a:latin typeface="Arial"/>
              <a:ea typeface="Arial"/>
              <a:cs typeface="Arial"/>
              <a:sym typeface="Arial"/>
            </a:endParaRPr>
          </a:p>
        </p:txBody>
      </p:sp>
      <p:pic>
        <p:nvPicPr>
          <p:cNvPr id="1869" name="Google Shape;1869;p55"/>
          <p:cNvPicPr preferRelativeResize="0"/>
          <p:nvPr/>
        </p:nvPicPr>
        <p:blipFill rotWithShape="1">
          <a:blip r:embed="rId9">
            <a:alphaModFix/>
          </a:blip>
          <a:srcRect/>
          <a:stretch/>
        </p:blipFill>
        <p:spPr>
          <a:xfrm>
            <a:off x="2722551" y="2258448"/>
            <a:ext cx="1741575" cy="1741575"/>
          </a:xfrm>
          <a:prstGeom prst="rect">
            <a:avLst/>
          </a:prstGeom>
          <a:noFill/>
          <a:ln>
            <a:noFill/>
          </a:ln>
        </p:spPr>
      </p:pic>
      <p:pic>
        <p:nvPicPr>
          <p:cNvPr id="1870" name="Google Shape;1870;p55"/>
          <p:cNvPicPr preferRelativeResize="0"/>
          <p:nvPr/>
        </p:nvPicPr>
        <p:blipFill rotWithShape="1">
          <a:blip r:embed="rId10">
            <a:alphaModFix/>
          </a:blip>
          <a:srcRect l="4194" t="11228" r="4213" b="8854"/>
          <a:stretch/>
        </p:blipFill>
        <p:spPr>
          <a:xfrm>
            <a:off x="4696150" y="2416500"/>
            <a:ext cx="1881500" cy="1641525"/>
          </a:xfrm>
          <a:prstGeom prst="rect">
            <a:avLst/>
          </a:prstGeom>
          <a:noFill/>
          <a:ln>
            <a:noFill/>
          </a:ln>
        </p:spPr>
      </p:pic>
      <p:pic>
        <p:nvPicPr>
          <p:cNvPr id="1871" name="Google Shape;1871;p55"/>
          <p:cNvPicPr preferRelativeResize="0"/>
          <p:nvPr/>
        </p:nvPicPr>
        <p:blipFill rotWithShape="1">
          <a:blip r:embed="rId11">
            <a:alphaModFix/>
          </a:blip>
          <a:srcRect t="6567" b="11945"/>
          <a:stretch/>
        </p:blipFill>
        <p:spPr>
          <a:xfrm>
            <a:off x="6739725" y="2480175"/>
            <a:ext cx="1881474" cy="1533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75"/>
        <p:cNvGrpSpPr/>
        <p:nvPr/>
      </p:nvGrpSpPr>
      <p:grpSpPr>
        <a:xfrm>
          <a:off x="0" y="0"/>
          <a:ext cx="0" cy="0"/>
          <a:chOff x="0" y="0"/>
          <a:chExt cx="0" cy="0"/>
        </a:xfrm>
      </p:grpSpPr>
      <p:sp>
        <p:nvSpPr>
          <p:cNvPr id="1876" name="Google Shape;1876;p5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1877" name="Google Shape;1877;p56"/>
          <p:cNvSpPr txBox="1">
            <a:spLocks noGrp="1"/>
          </p:cNvSpPr>
          <p:nvPr>
            <p:ph type="body" idx="4294967295"/>
          </p:nvPr>
        </p:nvSpPr>
        <p:spPr>
          <a:xfrm>
            <a:off x="1068100" y="15340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a:t>
            </a:r>
            <a:r>
              <a:rPr lang="en">
                <a:solidFill>
                  <a:srgbClr val="FFFFFF"/>
                </a:solidFill>
                <a:latin typeface="Arial"/>
                <a:ea typeface="Arial"/>
                <a:cs typeface="Arial"/>
                <a:sym typeface="Arial"/>
              </a:rPr>
              <a:t> without losing</a:t>
            </a:r>
            <a:r>
              <a:rPr lang="en" sz="1100">
                <a:solidFill>
                  <a:srgbClr val="FFFFFF"/>
                </a:solidFill>
                <a:latin typeface="Arial"/>
                <a:ea typeface="Arial"/>
                <a:cs typeface="Arial"/>
                <a:sym typeface="Arial"/>
              </a:rPr>
              <a:t>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a:t>
            </a:r>
            <a:r>
              <a:rPr lang="en">
                <a:solidFill>
                  <a:srgbClr val="FFFFFF"/>
                </a:solidFill>
                <a:latin typeface="Arial"/>
                <a:ea typeface="Arial"/>
                <a:cs typeface="Arial"/>
                <a:sym typeface="Arial"/>
              </a:rPr>
              <a:t>G</a:t>
            </a:r>
            <a:r>
              <a:rPr lang="en" sz="1100">
                <a:solidFill>
                  <a:srgbClr val="FFFFFF"/>
                </a:solidFill>
                <a:latin typeface="Arial"/>
                <a:ea typeface="Arial"/>
                <a:cs typeface="Arial"/>
                <a:sym typeface="Arial"/>
              </a:rPr>
              <a:t>roup the resource again when you’re done.</a:t>
            </a:r>
            <a:endParaRPr sz="1100">
              <a:solidFill>
                <a:srgbClr val="FFFFFF"/>
              </a:solidFill>
              <a:latin typeface="Arial"/>
              <a:ea typeface="Arial"/>
              <a:cs typeface="Arial"/>
              <a:sym typeface="Arial"/>
            </a:endParaRPr>
          </a:p>
        </p:txBody>
      </p:sp>
      <p:grpSp>
        <p:nvGrpSpPr>
          <p:cNvPr id="1878" name="Google Shape;1878;p56"/>
          <p:cNvGrpSpPr/>
          <p:nvPr/>
        </p:nvGrpSpPr>
        <p:grpSpPr>
          <a:xfrm>
            <a:off x="5082708" y="3095784"/>
            <a:ext cx="442841" cy="514271"/>
            <a:chOff x="4727025" y="1332775"/>
            <a:chExt cx="59900" cy="69625"/>
          </a:xfrm>
        </p:grpSpPr>
        <p:sp>
          <p:nvSpPr>
            <p:cNvPr id="1879" name="Google Shape;1879;p5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1" name="Google Shape;1881;p56"/>
          <p:cNvGrpSpPr/>
          <p:nvPr/>
        </p:nvGrpSpPr>
        <p:grpSpPr>
          <a:xfrm>
            <a:off x="5758025" y="2343272"/>
            <a:ext cx="500909" cy="500899"/>
            <a:chOff x="4820425" y="1329900"/>
            <a:chExt cx="70175" cy="70350"/>
          </a:xfrm>
        </p:grpSpPr>
        <p:sp>
          <p:nvSpPr>
            <p:cNvPr id="1882" name="Google Shape;1882;p5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6" name="Google Shape;1886;p56"/>
          <p:cNvGrpSpPr/>
          <p:nvPr/>
        </p:nvGrpSpPr>
        <p:grpSpPr>
          <a:xfrm>
            <a:off x="6410648" y="2355062"/>
            <a:ext cx="538135" cy="493119"/>
            <a:chOff x="4903200" y="1331525"/>
            <a:chExt cx="73575" cy="67425"/>
          </a:xfrm>
        </p:grpSpPr>
        <p:sp>
          <p:nvSpPr>
            <p:cNvPr id="1887" name="Google Shape;1887;p5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888" name="Google Shape;1888;p5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56"/>
          <p:cNvGrpSpPr/>
          <p:nvPr/>
        </p:nvGrpSpPr>
        <p:grpSpPr>
          <a:xfrm>
            <a:off x="5670599" y="3097040"/>
            <a:ext cx="544563" cy="511895"/>
            <a:chOff x="4815575" y="1416800"/>
            <a:chExt cx="73750" cy="71400"/>
          </a:xfrm>
        </p:grpSpPr>
        <p:sp>
          <p:nvSpPr>
            <p:cNvPr id="1890" name="Google Shape;1890;p5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56"/>
          <p:cNvGrpSpPr/>
          <p:nvPr/>
        </p:nvGrpSpPr>
        <p:grpSpPr>
          <a:xfrm>
            <a:off x="6367224" y="3096746"/>
            <a:ext cx="602914" cy="512477"/>
            <a:chOff x="4902475" y="1418875"/>
            <a:chExt cx="74500" cy="63775"/>
          </a:xfrm>
        </p:grpSpPr>
        <p:sp>
          <p:nvSpPr>
            <p:cNvPr id="1894" name="Google Shape;1894;p5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6" name="Google Shape;1896;p56"/>
          <p:cNvGrpSpPr/>
          <p:nvPr/>
        </p:nvGrpSpPr>
        <p:grpSpPr>
          <a:xfrm>
            <a:off x="5783096" y="3835985"/>
            <a:ext cx="515391" cy="525699"/>
            <a:chOff x="4818100" y="1507675"/>
            <a:chExt cx="71225" cy="71625"/>
          </a:xfrm>
        </p:grpSpPr>
        <p:sp>
          <p:nvSpPr>
            <p:cNvPr id="1897" name="Google Shape;1897;p5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56"/>
          <p:cNvGrpSpPr/>
          <p:nvPr/>
        </p:nvGrpSpPr>
        <p:grpSpPr>
          <a:xfrm>
            <a:off x="5121199" y="3857517"/>
            <a:ext cx="522956" cy="489869"/>
            <a:chOff x="4721450" y="1509475"/>
            <a:chExt cx="79350" cy="74325"/>
          </a:xfrm>
        </p:grpSpPr>
        <p:sp>
          <p:nvSpPr>
            <p:cNvPr id="1902" name="Google Shape;1902;p5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6" name="Google Shape;1906;p56"/>
          <p:cNvGrpSpPr/>
          <p:nvPr/>
        </p:nvGrpSpPr>
        <p:grpSpPr>
          <a:xfrm>
            <a:off x="6444441" y="3837269"/>
            <a:ext cx="525704" cy="535436"/>
            <a:chOff x="4906800" y="1507500"/>
            <a:chExt cx="70350" cy="71075"/>
          </a:xfrm>
        </p:grpSpPr>
        <p:sp>
          <p:nvSpPr>
            <p:cNvPr id="1907" name="Google Shape;1907;p5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1912;p56"/>
          <p:cNvGrpSpPr/>
          <p:nvPr/>
        </p:nvGrpSpPr>
        <p:grpSpPr>
          <a:xfrm>
            <a:off x="4477263" y="2343250"/>
            <a:ext cx="508054" cy="508095"/>
            <a:chOff x="3736598" y="2170606"/>
            <a:chExt cx="404889" cy="404889"/>
          </a:xfrm>
        </p:grpSpPr>
        <p:sp>
          <p:nvSpPr>
            <p:cNvPr id="1913" name="Google Shape;1913;p5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56"/>
          <p:cNvGrpSpPr/>
          <p:nvPr/>
        </p:nvGrpSpPr>
        <p:grpSpPr>
          <a:xfrm>
            <a:off x="3765303" y="2343345"/>
            <a:ext cx="575790" cy="507904"/>
            <a:chOff x="3161917" y="2170682"/>
            <a:chExt cx="458870" cy="404737"/>
          </a:xfrm>
        </p:grpSpPr>
        <p:sp>
          <p:nvSpPr>
            <p:cNvPr id="1918" name="Google Shape;1918;p5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19" name="Google Shape;1919;p5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56"/>
          <p:cNvGrpSpPr/>
          <p:nvPr/>
        </p:nvGrpSpPr>
        <p:grpSpPr>
          <a:xfrm>
            <a:off x="3792833" y="3103717"/>
            <a:ext cx="520730" cy="498567"/>
            <a:chOff x="3179914" y="2889488"/>
            <a:chExt cx="422876" cy="404911"/>
          </a:xfrm>
        </p:grpSpPr>
        <p:sp>
          <p:nvSpPr>
            <p:cNvPr id="1922" name="Google Shape;1922;p5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8" name="Google Shape;1928;p56"/>
          <p:cNvGrpSpPr/>
          <p:nvPr/>
        </p:nvGrpSpPr>
        <p:grpSpPr>
          <a:xfrm>
            <a:off x="4421513" y="3103677"/>
            <a:ext cx="516145" cy="498648"/>
            <a:chOff x="3729467" y="2889422"/>
            <a:chExt cx="419153" cy="404977"/>
          </a:xfrm>
        </p:grpSpPr>
        <p:sp>
          <p:nvSpPr>
            <p:cNvPr id="1929" name="Google Shape;1929;p5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6" name="Google Shape;1936;p5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0" name="Google Shape;1940;p56"/>
          <p:cNvGrpSpPr/>
          <p:nvPr/>
        </p:nvGrpSpPr>
        <p:grpSpPr>
          <a:xfrm>
            <a:off x="7141841" y="2550562"/>
            <a:ext cx="166473" cy="141497"/>
            <a:chOff x="4660325" y="1866850"/>
            <a:chExt cx="68350" cy="58100"/>
          </a:xfrm>
        </p:grpSpPr>
        <p:sp>
          <p:nvSpPr>
            <p:cNvPr id="1941" name="Google Shape;1941;p5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56"/>
          <p:cNvGrpSpPr/>
          <p:nvPr/>
        </p:nvGrpSpPr>
        <p:grpSpPr>
          <a:xfrm>
            <a:off x="7451186" y="2576286"/>
            <a:ext cx="162515" cy="90049"/>
            <a:chOff x="4791775" y="1877500"/>
            <a:chExt cx="66725" cy="36975"/>
          </a:xfrm>
        </p:grpSpPr>
        <p:sp>
          <p:nvSpPr>
            <p:cNvPr id="1944" name="Google Shape;1944;p5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56"/>
          <p:cNvGrpSpPr/>
          <p:nvPr/>
        </p:nvGrpSpPr>
        <p:grpSpPr>
          <a:xfrm>
            <a:off x="7772899" y="2576286"/>
            <a:ext cx="144979" cy="90049"/>
            <a:chOff x="4923925" y="1877500"/>
            <a:chExt cx="59525" cy="36975"/>
          </a:xfrm>
        </p:grpSpPr>
        <p:sp>
          <p:nvSpPr>
            <p:cNvPr id="1947" name="Google Shape;1947;p5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9" name="Google Shape;1949;p56"/>
          <p:cNvGrpSpPr/>
          <p:nvPr/>
        </p:nvGrpSpPr>
        <p:grpSpPr>
          <a:xfrm>
            <a:off x="8067390" y="2558477"/>
            <a:ext cx="141447" cy="125667"/>
            <a:chOff x="5058450" y="1870100"/>
            <a:chExt cx="58075" cy="51600"/>
          </a:xfrm>
        </p:grpSpPr>
        <p:sp>
          <p:nvSpPr>
            <p:cNvPr id="1950" name="Google Shape;1950;p5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56"/>
          <p:cNvGrpSpPr/>
          <p:nvPr/>
        </p:nvGrpSpPr>
        <p:grpSpPr>
          <a:xfrm>
            <a:off x="7481905" y="2980885"/>
            <a:ext cx="101077" cy="107645"/>
            <a:chOff x="4811425" y="2065025"/>
            <a:chExt cx="41500" cy="44200"/>
          </a:xfrm>
        </p:grpSpPr>
        <p:sp>
          <p:nvSpPr>
            <p:cNvPr id="1953" name="Google Shape;1953;p5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5" name="Google Shape;1955;p56"/>
          <p:cNvGrpSpPr/>
          <p:nvPr/>
        </p:nvGrpSpPr>
        <p:grpSpPr>
          <a:xfrm>
            <a:off x="7774342" y="2981098"/>
            <a:ext cx="120867" cy="107218"/>
            <a:chOff x="4929875" y="2065025"/>
            <a:chExt cx="49625" cy="44025"/>
          </a:xfrm>
        </p:grpSpPr>
        <p:sp>
          <p:nvSpPr>
            <p:cNvPr id="1956" name="Google Shape;1956;p5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56"/>
          <p:cNvGrpSpPr/>
          <p:nvPr/>
        </p:nvGrpSpPr>
        <p:grpSpPr>
          <a:xfrm>
            <a:off x="8103011" y="2984112"/>
            <a:ext cx="70206" cy="101191"/>
            <a:chOff x="5083925" y="2066350"/>
            <a:chExt cx="28825" cy="41550"/>
          </a:xfrm>
        </p:grpSpPr>
        <p:sp>
          <p:nvSpPr>
            <p:cNvPr id="1959" name="Google Shape;1959;p5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56"/>
          <p:cNvGrpSpPr/>
          <p:nvPr/>
        </p:nvGrpSpPr>
        <p:grpSpPr>
          <a:xfrm>
            <a:off x="7134565" y="2999759"/>
            <a:ext cx="181026" cy="69896"/>
            <a:chOff x="4659775" y="2072775"/>
            <a:chExt cx="74325" cy="28700"/>
          </a:xfrm>
        </p:grpSpPr>
        <p:sp>
          <p:nvSpPr>
            <p:cNvPr id="1962" name="Google Shape;1962;p5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56"/>
          <p:cNvGrpSpPr/>
          <p:nvPr/>
        </p:nvGrpSpPr>
        <p:grpSpPr>
          <a:xfrm>
            <a:off x="8054421" y="2790324"/>
            <a:ext cx="167387" cy="89197"/>
            <a:chOff x="4662475" y="1976500"/>
            <a:chExt cx="68725" cy="36625"/>
          </a:xfrm>
        </p:grpSpPr>
        <p:sp>
          <p:nvSpPr>
            <p:cNvPr id="1966" name="Google Shape;1966;p5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56"/>
          <p:cNvGrpSpPr/>
          <p:nvPr/>
        </p:nvGrpSpPr>
        <p:grpSpPr>
          <a:xfrm>
            <a:off x="7751326" y="2793764"/>
            <a:ext cx="166899" cy="82317"/>
            <a:chOff x="4920150" y="1977875"/>
            <a:chExt cx="68525" cy="33800"/>
          </a:xfrm>
        </p:grpSpPr>
        <p:sp>
          <p:nvSpPr>
            <p:cNvPr id="1970" name="Google Shape;1970;p5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56"/>
          <p:cNvGrpSpPr/>
          <p:nvPr/>
        </p:nvGrpSpPr>
        <p:grpSpPr>
          <a:xfrm>
            <a:off x="7162483" y="3197682"/>
            <a:ext cx="125190" cy="127859"/>
            <a:chOff x="4676550" y="2160575"/>
            <a:chExt cx="51400" cy="52500"/>
          </a:xfrm>
        </p:grpSpPr>
        <p:sp>
          <p:nvSpPr>
            <p:cNvPr id="1974" name="Google Shape;1974;p5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1977;p56"/>
          <p:cNvGrpSpPr/>
          <p:nvPr/>
        </p:nvGrpSpPr>
        <p:grpSpPr>
          <a:xfrm>
            <a:off x="7459741" y="3204714"/>
            <a:ext cx="145405" cy="113794"/>
            <a:chOff x="4768325" y="2163475"/>
            <a:chExt cx="59700" cy="46725"/>
          </a:xfrm>
        </p:grpSpPr>
        <p:sp>
          <p:nvSpPr>
            <p:cNvPr id="1978" name="Google Shape;1978;p5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0" name="Google Shape;1980;p5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6" name="Google Shape;1986;p56"/>
          <p:cNvGrpSpPr/>
          <p:nvPr/>
        </p:nvGrpSpPr>
        <p:grpSpPr>
          <a:xfrm>
            <a:off x="7476059" y="3459808"/>
            <a:ext cx="112768" cy="106853"/>
            <a:chOff x="4768575" y="2253950"/>
            <a:chExt cx="46300" cy="43875"/>
          </a:xfrm>
        </p:grpSpPr>
        <p:sp>
          <p:nvSpPr>
            <p:cNvPr id="1987" name="Google Shape;1987;p5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56"/>
          <p:cNvGrpSpPr/>
          <p:nvPr/>
        </p:nvGrpSpPr>
        <p:grpSpPr>
          <a:xfrm>
            <a:off x="7775682" y="3948834"/>
            <a:ext cx="118187" cy="146246"/>
            <a:chOff x="4960900" y="2433225"/>
            <a:chExt cx="48525" cy="60050"/>
          </a:xfrm>
        </p:grpSpPr>
        <p:sp>
          <p:nvSpPr>
            <p:cNvPr id="1990" name="Google Shape;1990;p5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56"/>
          <p:cNvGrpSpPr/>
          <p:nvPr/>
        </p:nvGrpSpPr>
        <p:grpSpPr>
          <a:xfrm>
            <a:off x="7464247" y="4212895"/>
            <a:ext cx="136394" cy="143810"/>
            <a:chOff x="4854075" y="2527625"/>
            <a:chExt cx="56000" cy="59050"/>
          </a:xfrm>
        </p:grpSpPr>
        <p:sp>
          <p:nvSpPr>
            <p:cNvPr id="1993" name="Google Shape;1993;p5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5" name="Google Shape;1995;p5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8" name="Google Shape;1998;p56"/>
          <p:cNvGrpSpPr/>
          <p:nvPr/>
        </p:nvGrpSpPr>
        <p:grpSpPr>
          <a:xfrm>
            <a:off x="8088458" y="3676639"/>
            <a:ext cx="99312" cy="160797"/>
            <a:chOff x="5059700" y="2334775"/>
            <a:chExt cx="40775" cy="66025"/>
          </a:xfrm>
        </p:grpSpPr>
        <p:sp>
          <p:nvSpPr>
            <p:cNvPr id="1999" name="Google Shape;1999;p5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8" name="Google Shape;2008;p56"/>
          <p:cNvGrpSpPr/>
          <p:nvPr/>
        </p:nvGrpSpPr>
        <p:grpSpPr>
          <a:xfrm>
            <a:off x="8045622" y="3941771"/>
            <a:ext cx="184984" cy="160371"/>
            <a:chOff x="5037700" y="2430325"/>
            <a:chExt cx="75950" cy="65850"/>
          </a:xfrm>
        </p:grpSpPr>
        <p:sp>
          <p:nvSpPr>
            <p:cNvPr id="2009" name="Google Shape;2009;p5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56"/>
          <p:cNvGrpSpPr/>
          <p:nvPr/>
        </p:nvGrpSpPr>
        <p:grpSpPr>
          <a:xfrm>
            <a:off x="7465128" y="3708223"/>
            <a:ext cx="173014" cy="97629"/>
            <a:chOff x="4756975" y="2341800"/>
            <a:chExt cx="91975" cy="51925"/>
          </a:xfrm>
        </p:grpSpPr>
        <p:sp>
          <p:nvSpPr>
            <p:cNvPr id="2012" name="Google Shape;2012;p5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2" name="Google Shape;2032;p56"/>
          <p:cNvGrpSpPr/>
          <p:nvPr/>
        </p:nvGrpSpPr>
        <p:grpSpPr>
          <a:xfrm>
            <a:off x="7732065" y="4196920"/>
            <a:ext cx="212497" cy="175761"/>
            <a:chOff x="4943575" y="2516350"/>
            <a:chExt cx="98675" cy="81700"/>
          </a:xfrm>
        </p:grpSpPr>
        <p:sp>
          <p:nvSpPr>
            <p:cNvPr id="2033" name="Google Shape;2033;p5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56"/>
          <p:cNvGrpSpPr/>
          <p:nvPr/>
        </p:nvGrpSpPr>
        <p:grpSpPr>
          <a:xfrm>
            <a:off x="1990126" y="3423163"/>
            <a:ext cx="965351" cy="134611"/>
            <a:chOff x="4411970" y="2962952"/>
            <a:chExt cx="706544" cy="104212"/>
          </a:xfrm>
        </p:grpSpPr>
        <p:sp>
          <p:nvSpPr>
            <p:cNvPr id="2112" name="Google Shape;2112;p5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6" name="Google Shape;2116;p56"/>
          <p:cNvGrpSpPr/>
          <p:nvPr/>
        </p:nvGrpSpPr>
        <p:grpSpPr>
          <a:xfrm>
            <a:off x="1990126" y="3012077"/>
            <a:ext cx="960158" cy="289172"/>
            <a:chOff x="4411970" y="2726085"/>
            <a:chExt cx="643107" cy="193659"/>
          </a:xfrm>
        </p:grpSpPr>
        <p:sp>
          <p:nvSpPr>
            <p:cNvPr id="2117" name="Google Shape;2117;p5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56"/>
          <p:cNvGrpSpPr/>
          <p:nvPr/>
        </p:nvGrpSpPr>
        <p:grpSpPr>
          <a:xfrm>
            <a:off x="993018" y="3278187"/>
            <a:ext cx="833173" cy="259209"/>
            <a:chOff x="4411970" y="4340222"/>
            <a:chExt cx="779467" cy="242683"/>
          </a:xfrm>
        </p:grpSpPr>
        <p:sp>
          <p:nvSpPr>
            <p:cNvPr id="2121" name="Google Shape;2121;p5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4" name="Google Shape;2124;p56"/>
          <p:cNvGrpSpPr/>
          <p:nvPr/>
        </p:nvGrpSpPr>
        <p:grpSpPr>
          <a:xfrm>
            <a:off x="1990126" y="2673933"/>
            <a:ext cx="965160" cy="216230"/>
            <a:chOff x="4411970" y="2468674"/>
            <a:chExt cx="747317" cy="167425"/>
          </a:xfrm>
        </p:grpSpPr>
        <p:sp>
          <p:nvSpPr>
            <p:cNvPr id="2125" name="Google Shape;2125;p5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56"/>
          <p:cNvGrpSpPr/>
          <p:nvPr/>
        </p:nvGrpSpPr>
        <p:grpSpPr>
          <a:xfrm>
            <a:off x="988873" y="2578650"/>
            <a:ext cx="810451" cy="319148"/>
            <a:chOff x="4411970" y="3686602"/>
            <a:chExt cx="797845" cy="314215"/>
          </a:xfrm>
        </p:grpSpPr>
        <p:sp>
          <p:nvSpPr>
            <p:cNvPr id="2128" name="Google Shape;2128;p5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3" name="Google Shape;2133;p5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4" name="Google Shape;2134;p56"/>
          <p:cNvGrpSpPr/>
          <p:nvPr/>
        </p:nvGrpSpPr>
        <p:grpSpPr>
          <a:xfrm>
            <a:off x="988970" y="2333174"/>
            <a:ext cx="1970333" cy="208784"/>
            <a:chOff x="6336019" y="3733725"/>
            <a:chExt cx="2566206" cy="351310"/>
          </a:xfrm>
        </p:grpSpPr>
        <p:sp>
          <p:nvSpPr>
            <p:cNvPr id="2135" name="Google Shape;2135;p5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56"/>
          <p:cNvGrpSpPr/>
          <p:nvPr/>
        </p:nvGrpSpPr>
        <p:grpSpPr>
          <a:xfrm>
            <a:off x="1990126" y="3940729"/>
            <a:ext cx="946551" cy="153200"/>
            <a:chOff x="4404545" y="3301592"/>
            <a:chExt cx="782403" cy="129272"/>
          </a:xfrm>
        </p:grpSpPr>
        <p:sp>
          <p:nvSpPr>
            <p:cNvPr id="2140" name="Google Shape;2140;p5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2" name="Google Shape;2142;p56"/>
          <p:cNvGrpSpPr/>
          <p:nvPr/>
        </p:nvGrpSpPr>
        <p:grpSpPr>
          <a:xfrm>
            <a:off x="1990126" y="3679688"/>
            <a:ext cx="962257" cy="139127"/>
            <a:chOff x="4411970" y="3131459"/>
            <a:chExt cx="710520" cy="117397"/>
          </a:xfrm>
        </p:grpSpPr>
        <p:sp>
          <p:nvSpPr>
            <p:cNvPr id="2143" name="Google Shape;2143;p5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5" name="Google Shape;2145;p5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6" name="Google Shape;2146;p56"/>
          <p:cNvGrpSpPr/>
          <p:nvPr/>
        </p:nvGrpSpPr>
        <p:grpSpPr>
          <a:xfrm>
            <a:off x="990271" y="3614482"/>
            <a:ext cx="823838" cy="458988"/>
            <a:chOff x="4411970" y="1801825"/>
            <a:chExt cx="734586" cy="409262"/>
          </a:xfrm>
        </p:grpSpPr>
        <p:sp>
          <p:nvSpPr>
            <p:cNvPr id="2147" name="Google Shape;2147;p5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56"/>
          <p:cNvGrpSpPr/>
          <p:nvPr/>
        </p:nvGrpSpPr>
        <p:grpSpPr>
          <a:xfrm>
            <a:off x="990271" y="4162908"/>
            <a:ext cx="856348" cy="212039"/>
            <a:chOff x="4411970" y="2233974"/>
            <a:chExt cx="763574" cy="189068"/>
          </a:xfrm>
        </p:grpSpPr>
        <p:sp>
          <p:nvSpPr>
            <p:cNvPr id="2150" name="Google Shape;2150;p5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2" name="Google Shape;2152;p56"/>
          <p:cNvGrpSpPr/>
          <p:nvPr/>
        </p:nvGrpSpPr>
        <p:grpSpPr>
          <a:xfrm>
            <a:off x="3100467" y="2338244"/>
            <a:ext cx="511602" cy="511602"/>
            <a:chOff x="5681300" y="2527788"/>
            <a:chExt cx="805800" cy="805800"/>
          </a:xfrm>
        </p:grpSpPr>
        <p:sp>
          <p:nvSpPr>
            <p:cNvPr id="2153" name="Google Shape;2153;p5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5" name="Google Shape;2155;p56"/>
          <p:cNvGrpSpPr/>
          <p:nvPr/>
        </p:nvGrpSpPr>
        <p:grpSpPr>
          <a:xfrm>
            <a:off x="3097662" y="3104827"/>
            <a:ext cx="513021" cy="512935"/>
            <a:chOff x="4049800" y="640400"/>
            <a:chExt cx="858900" cy="858900"/>
          </a:xfrm>
        </p:grpSpPr>
        <p:sp>
          <p:nvSpPr>
            <p:cNvPr id="2156" name="Google Shape;2156;p5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56"/>
          <p:cNvGrpSpPr/>
          <p:nvPr/>
        </p:nvGrpSpPr>
        <p:grpSpPr>
          <a:xfrm>
            <a:off x="3014861" y="3756719"/>
            <a:ext cx="686489" cy="686585"/>
            <a:chOff x="5080188" y="927900"/>
            <a:chExt cx="961200" cy="961200"/>
          </a:xfrm>
        </p:grpSpPr>
        <p:sp>
          <p:nvSpPr>
            <p:cNvPr id="2159" name="Google Shape;2159;p5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7" name="Google Shape;2167;p56"/>
          <p:cNvGrpSpPr/>
          <p:nvPr/>
        </p:nvGrpSpPr>
        <p:grpSpPr>
          <a:xfrm>
            <a:off x="3798012" y="3849448"/>
            <a:ext cx="510373" cy="510937"/>
            <a:chOff x="7508249" y="1522825"/>
            <a:chExt cx="1326332" cy="1322987"/>
          </a:xfrm>
        </p:grpSpPr>
        <p:sp>
          <p:nvSpPr>
            <p:cNvPr id="2168" name="Google Shape;2168;p5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8" name="Google Shape;2178;p56"/>
          <p:cNvGrpSpPr/>
          <p:nvPr/>
        </p:nvGrpSpPr>
        <p:grpSpPr>
          <a:xfrm>
            <a:off x="4489605" y="3850853"/>
            <a:ext cx="492652" cy="503348"/>
            <a:chOff x="6039282" y="1042577"/>
            <a:chExt cx="734315" cy="731929"/>
          </a:xfrm>
        </p:grpSpPr>
        <p:sp>
          <p:nvSpPr>
            <p:cNvPr id="2179" name="Google Shape;2179;p5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56"/>
          <p:cNvGrpSpPr/>
          <p:nvPr/>
        </p:nvGrpSpPr>
        <p:grpSpPr>
          <a:xfrm>
            <a:off x="5130019" y="2346894"/>
            <a:ext cx="483304" cy="504902"/>
            <a:chOff x="1825800" y="1651625"/>
            <a:chExt cx="568125" cy="591775"/>
          </a:xfrm>
        </p:grpSpPr>
        <p:sp>
          <p:nvSpPr>
            <p:cNvPr id="2201" name="Google Shape;2201;p5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7" name="Google Shape;2207;p5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14"/>
        <p:cNvGrpSpPr/>
        <p:nvPr/>
      </p:nvGrpSpPr>
      <p:grpSpPr>
        <a:xfrm>
          <a:off x="0" y="0"/>
          <a:ext cx="0" cy="0"/>
          <a:chOff x="0" y="0"/>
          <a:chExt cx="0" cy="0"/>
        </a:xfrm>
      </p:grpSpPr>
      <p:grpSp>
        <p:nvGrpSpPr>
          <p:cNvPr id="2215" name="Google Shape;2215;p57"/>
          <p:cNvGrpSpPr/>
          <p:nvPr/>
        </p:nvGrpSpPr>
        <p:grpSpPr>
          <a:xfrm>
            <a:off x="745571" y="1168666"/>
            <a:ext cx="2492868" cy="1379876"/>
            <a:chOff x="2654821" y="2311071"/>
            <a:chExt cx="2279715" cy="1262120"/>
          </a:xfrm>
        </p:grpSpPr>
        <p:grpSp>
          <p:nvGrpSpPr>
            <p:cNvPr id="2216" name="Google Shape;2216;p57"/>
            <p:cNvGrpSpPr/>
            <p:nvPr/>
          </p:nvGrpSpPr>
          <p:grpSpPr>
            <a:xfrm>
              <a:off x="4034269" y="2840745"/>
              <a:ext cx="40212" cy="36437"/>
              <a:chOff x="4293400" y="2574725"/>
              <a:chExt cx="84425" cy="80100"/>
            </a:xfrm>
          </p:grpSpPr>
          <p:sp>
            <p:nvSpPr>
              <p:cNvPr id="2217" name="Google Shape;2217;p5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18" name="Google Shape;2218;p5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 name="Google Shape;2219;p57"/>
            <p:cNvGrpSpPr/>
            <p:nvPr/>
          </p:nvGrpSpPr>
          <p:grpSpPr>
            <a:xfrm>
              <a:off x="3894606" y="2334874"/>
              <a:ext cx="913198" cy="518984"/>
              <a:chOff x="4000175" y="1462675"/>
              <a:chExt cx="1917275" cy="1140875"/>
            </a:xfrm>
          </p:grpSpPr>
          <p:sp>
            <p:nvSpPr>
              <p:cNvPr id="2220" name="Google Shape;2220;p5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21" name="Google Shape;2221;p57"/>
              <p:cNvGrpSpPr/>
              <p:nvPr/>
            </p:nvGrpSpPr>
            <p:grpSpPr>
              <a:xfrm>
                <a:off x="4000175" y="1462675"/>
                <a:ext cx="1917275" cy="1140875"/>
                <a:chOff x="4000175" y="1462675"/>
                <a:chExt cx="1917275" cy="1140875"/>
              </a:xfrm>
            </p:grpSpPr>
            <p:sp>
              <p:nvSpPr>
                <p:cNvPr id="2222" name="Google Shape;2222;p5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23" name="Google Shape;2223;p5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27" name="Google Shape;2227;p5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28" name="Google Shape;2228;p57"/>
            <p:cNvGrpSpPr/>
            <p:nvPr/>
          </p:nvGrpSpPr>
          <p:grpSpPr>
            <a:xfrm>
              <a:off x="3875768" y="2846704"/>
              <a:ext cx="44796" cy="47366"/>
              <a:chOff x="3960625" y="2587825"/>
              <a:chExt cx="94050" cy="104125"/>
            </a:xfrm>
          </p:grpSpPr>
          <p:sp>
            <p:nvSpPr>
              <p:cNvPr id="2229" name="Google Shape;2229;p5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30" name="Google Shape;2230;p5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1" name="Google Shape;2231;p57"/>
            <p:cNvGrpSpPr/>
            <p:nvPr/>
          </p:nvGrpSpPr>
          <p:grpSpPr>
            <a:xfrm>
              <a:off x="3782759" y="2807162"/>
              <a:ext cx="82686" cy="85487"/>
              <a:chOff x="3765350" y="2500900"/>
              <a:chExt cx="173600" cy="187925"/>
            </a:xfrm>
          </p:grpSpPr>
          <p:sp>
            <p:nvSpPr>
              <p:cNvPr id="2232" name="Google Shape;2232;p5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33" name="Google Shape;2233;p5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8" name="Google Shape;2238;p57"/>
            <p:cNvGrpSpPr/>
            <p:nvPr/>
          </p:nvGrpSpPr>
          <p:grpSpPr>
            <a:xfrm>
              <a:off x="3775674" y="2798496"/>
              <a:ext cx="40545" cy="23564"/>
              <a:chOff x="3750475" y="2481850"/>
              <a:chExt cx="85125" cy="51800"/>
            </a:xfrm>
          </p:grpSpPr>
          <p:sp>
            <p:nvSpPr>
              <p:cNvPr id="2239" name="Google Shape;2239;p5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41" name="Google Shape;2241;p57"/>
            <p:cNvGrpSpPr/>
            <p:nvPr/>
          </p:nvGrpSpPr>
          <p:grpSpPr>
            <a:xfrm>
              <a:off x="3716946" y="2776024"/>
              <a:ext cx="81971" cy="76912"/>
              <a:chOff x="3627175" y="2432450"/>
              <a:chExt cx="172100" cy="169075"/>
            </a:xfrm>
          </p:grpSpPr>
          <p:sp>
            <p:nvSpPr>
              <p:cNvPr id="2242" name="Google Shape;2242;p5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44" name="Google Shape;2244;p5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45" name="Google Shape;2245;p57"/>
            <p:cNvGrpSpPr/>
            <p:nvPr/>
          </p:nvGrpSpPr>
          <p:grpSpPr>
            <a:xfrm>
              <a:off x="3685682" y="2845624"/>
              <a:ext cx="29311" cy="45055"/>
              <a:chOff x="3561536" y="2585450"/>
              <a:chExt cx="61539" cy="99045"/>
            </a:xfrm>
          </p:grpSpPr>
          <p:sp>
            <p:nvSpPr>
              <p:cNvPr id="2246" name="Google Shape;2246;p5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48" name="Google Shape;2248;p57"/>
            <p:cNvGrpSpPr/>
            <p:nvPr/>
          </p:nvGrpSpPr>
          <p:grpSpPr>
            <a:xfrm>
              <a:off x="3849905" y="2572252"/>
              <a:ext cx="74339" cy="119559"/>
              <a:chOff x="3906325" y="1984500"/>
              <a:chExt cx="156075" cy="262825"/>
            </a:xfrm>
          </p:grpSpPr>
          <p:sp>
            <p:nvSpPr>
              <p:cNvPr id="2249" name="Google Shape;2249;p5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50" name="Google Shape;2250;p5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57"/>
            <p:cNvGrpSpPr/>
            <p:nvPr/>
          </p:nvGrpSpPr>
          <p:grpSpPr>
            <a:xfrm>
              <a:off x="2654821" y="2414345"/>
              <a:ext cx="667570" cy="558731"/>
              <a:chOff x="1397225" y="1637375"/>
              <a:chExt cx="1401575" cy="1228250"/>
            </a:xfrm>
          </p:grpSpPr>
          <p:sp>
            <p:nvSpPr>
              <p:cNvPr id="2252" name="Google Shape;2252;p5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53" name="Google Shape;2253;p57"/>
              <p:cNvGrpSpPr/>
              <p:nvPr/>
            </p:nvGrpSpPr>
            <p:grpSpPr>
              <a:xfrm>
                <a:off x="1397225" y="1637375"/>
                <a:ext cx="1398775" cy="1228250"/>
                <a:chOff x="1397225" y="1637375"/>
                <a:chExt cx="1398775" cy="1228250"/>
              </a:xfrm>
            </p:grpSpPr>
            <p:sp>
              <p:nvSpPr>
                <p:cNvPr id="2254" name="Google Shape;2254;p5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6" name="Google Shape;2256;p57"/>
            <p:cNvGrpSpPr/>
            <p:nvPr/>
          </p:nvGrpSpPr>
          <p:grpSpPr>
            <a:xfrm>
              <a:off x="3230417" y="3103734"/>
              <a:ext cx="282982" cy="280332"/>
              <a:chOff x="2605700" y="3152850"/>
              <a:chExt cx="594125" cy="616250"/>
            </a:xfrm>
          </p:grpSpPr>
          <p:sp>
            <p:nvSpPr>
              <p:cNvPr id="2257" name="Google Shape;2257;p5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58" name="Google Shape;2258;p5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59" name="Google Shape;2259;p57"/>
            <p:cNvGrpSpPr/>
            <p:nvPr/>
          </p:nvGrpSpPr>
          <p:grpSpPr>
            <a:xfrm>
              <a:off x="3265985" y="3226989"/>
              <a:ext cx="87151" cy="346202"/>
              <a:chOff x="2680375" y="3423800"/>
              <a:chExt cx="182975" cy="761050"/>
            </a:xfrm>
          </p:grpSpPr>
          <p:sp>
            <p:nvSpPr>
              <p:cNvPr id="2260" name="Google Shape;2260;p5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261" name="Google Shape;2261;p5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2" name="Google Shape;2262;p57"/>
            <p:cNvGrpSpPr/>
            <p:nvPr/>
          </p:nvGrpSpPr>
          <p:grpSpPr>
            <a:xfrm>
              <a:off x="3855466" y="3289811"/>
              <a:ext cx="112514" cy="94210"/>
              <a:chOff x="3918000" y="3561900"/>
              <a:chExt cx="236225" cy="207100"/>
            </a:xfrm>
          </p:grpSpPr>
          <p:sp>
            <p:nvSpPr>
              <p:cNvPr id="2263" name="Google Shape;2263;p5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264" name="Google Shape;2264;p5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5" name="Google Shape;2265;p5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68" name="Google Shape;2268;p57"/>
            <p:cNvGrpSpPr/>
            <p:nvPr/>
          </p:nvGrpSpPr>
          <p:grpSpPr>
            <a:xfrm>
              <a:off x="2905224" y="2311071"/>
              <a:ext cx="596721" cy="528992"/>
              <a:chOff x="1922950" y="1410350"/>
              <a:chExt cx="1252825" cy="1162875"/>
            </a:xfrm>
          </p:grpSpPr>
          <p:sp>
            <p:nvSpPr>
              <p:cNvPr id="2269" name="Google Shape;2269;p5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85" name="Google Shape;2285;p5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05" name="Google Shape;2305;p5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6" name="Google Shape;2306;p5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7" name="Google Shape;2307;p57"/>
            <p:cNvGrpSpPr/>
            <p:nvPr/>
          </p:nvGrpSpPr>
          <p:grpSpPr>
            <a:xfrm>
              <a:off x="3280929" y="3294542"/>
              <a:ext cx="109894" cy="272224"/>
              <a:chOff x="2711750" y="3572300"/>
              <a:chExt cx="230725" cy="598425"/>
            </a:xfrm>
          </p:grpSpPr>
          <p:sp>
            <p:nvSpPr>
              <p:cNvPr id="2308" name="Google Shape;2308;p5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0" name="Google Shape;2310;p5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1" name="Google Shape;2311;p57"/>
            <p:cNvGrpSpPr/>
            <p:nvPr/>
          </p:nvGrpSpPr>
          <p:grpSpPr>
            <a:xfrm>
              <a:off x="3790439" y="2408636"/>
              <a:ext cx="73017" cy="75684"/>
              <a:chOff x="3781475" y="1624825"/>
              <a:chExt cx="153300" cy="166375"/>
            </a:xfrm>
          </p:grpSpPr>
          <p:sp>
            <p:nvSpPr>
              <p:cNvPr id="2312" name="Google Shape;2312;p5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6" name="Google Shape;2316;p5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3" name="Google Shape;2323;p57"/>
            <p:cNvGrpSpPr/>
            <p:nvPr/>
          </p:nvGrpSpPr>
          <p:grpSpPr>
            <a:xfrm>
              <a:off x="4403342" y="3107749"/>
              <a:ext cx="316680" cy="101374"/>
              <a:chOff x="5068275" y="3161675"/>
              <a:chExt cx="664875" cy="222850"/>
            </a:xfrm>
          </p:grpSpPr>
          <p:sp>
            <p:nvSpPr>
              <p:cNvPr id="2324" name="Google Shape;2324;p5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8" name="Google Shape;2328;p5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7" name="Google Shape;2357;p57"/>
            <p:cNvGrpSpPr/>
            <p:nvPr/>
          </p:nvGrpSpPr>
          <p:grpSpPr>
            <a:xfrm>
              <a:off x="3697513" y="2707266"/>
              <a:ext cx="59549" cy="79733"/>
              <a:chOff x="3586375" y="2281300"/>
              <a:chExt cx="125025" cy="175275"/>
            </a:xfrm>
          </p:grpSpPr>
          <p:sp>
            <p:nvSpPr>
              <p:cNvPr id="2358" name="Google Shape;2358;p5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0" name="Google Shape;2360;p5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1" name="Google Shape;2361;p57"/>
            <p:cNvGrpSpPr/>
            <p:nvPr/>
          </p:nvGrpSpPr>
          <p:grpSpPr>
            <a:xfrm>
              <a:off x="4513224" y="3221724"/>
              <a:ext cx="274563" cy="280321"/>
              <a:chOff x="5298975" y="3412225"/>
              <a:chExt cx="576450" cy="616225"/>
            </a:xfrm>
          </p:grpSpPr>
          <p:sp>
            <p:nvSpPr>
              <p:cNvPr id="2362" name="Google Shape;2362;p5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63" name="Google Shape;2363;p5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4" name="Google Shape;2364;p57"/>
            <p:cNvGrpSpPr/>
            <p:nvPr/>
          </p:nvGrpSpPr>
          <p:grpSpPr>
            <a:xfrm>
              <a:off x="4824403" y="3421846"/>
              <a:ext cx="110132" cy="130647"/>
              <a:chOff x="5952300" y="3852150"/>
              <a:chExt cx="231225" cy="287200"/>
            </a:xfrm>
          </p:grpSpPr>
          <p:sp>
            <p:nvSpPr>
              <p:cNvPr id="2365" name="Google Shape;2365;p5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7" name="Google Shape;2367;p5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5" name="Google Shape;2375;p57"/>
            <p:cNvGrpSpPr/>
            <p:nvPr/>
          </p:nvGrpSpPr>
          <p:grpSpPr>
            <a:xfrm>
              <a:off x="4295710" y="3079670"/>
              <a:ext cx="14968" cy="27135"/>
              <a:chOff x="4842300" y="3099950"/>
              <a:chExt cx="31425" cy="59650"/>
            </a:xfrm>
          </p:grpSpPr>
          <p:sp>
            <p:nvSpPr>
              <p:cNvPr id="2376" name="Google Shape;2376;p5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0" name="Google Shape;2380;p5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8" name="Google Shape;2388;p57"/>
            <p:cNvGrpSpPr/>
            <p:nvPr/>
          </p:nvGrpSpPr>
          <p:grpSpPr>
            <a:xfrm>
              <a:off x="3831056" y="2816010"/>
              <a:ext cx="37378" cy="27612"/>
              <a:chOff x="3866750" y="2520350"/>
              <a:chExt cx="78475" cy="60700"/>
            </a:xfrm>
          </p:grpSpPr>
          <p:sp>
            <p:nvSpPr>
              <p:cNvPr id="2389" name="Google Shape;2389;p5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3" name="Google Shape;2393;p5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10" name="Google Shape;2410;p5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22" name="Google Shape;2422;p5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5" name="Google Shape;2435;p57"/>
            <p:cNvGrpSpPr/>
            <p:nvPr/>
          </p:nvGrpSpPr>
          <p:grpSpPr>
            <a:xfrm>
              <a:off x="3632736" y="3051591"/>
              <a:ext cx="63288" cy="45217"/>
              <a:chOff x="3450375" y="3038225"/>
              <a:chExt cx="132875" cy="99400"/>
            </a:xfrm>
          </p:grpSpPr>
          <p:sp>
            <p:nvSpPr>
              <p:cNvPr id="2436" name="Google Shape;2436;p5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8" name="Google Shape;2438;p5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47" name="Google Shape;2447;p5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57" name="Google Shape;2457;p5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63" name="Google Shape;2463;p5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3" name="Google Shape;2473;p57"/>
          <p:cNvGrpSpPr/>
          <p:nvPr/>
        </p:nvGrpSpPr>
        <p:grpSpPr>
          <a:xfrm>
            <a:off x="3554131" y="1233340"/>
            <a:ext cx="2078182" cy="1366558"/>
            <a:chOff x="235800" y="830650"/>
            <a:chExt cx="6978450" cy="4588844"/>
          </a:xfrm>
        </p:grpSpPr>
        <p:sp>
          <p:nvSpPr>
            <p:cNvPr id="2474" name="Google Shape;2474;p5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0" name="Google Shape;2480;p57"/>
          <p:cNvGrpSpPr/>
          <p:nvPr/>
        </p:nvGrpSpPr>
        <p:grpSpPr>
          <a:xfrm>
            <a:off x="742628" y="3064442"/>
            <a:ext cx="2622876" cy="1333540"/>
            <a:chOff x="238125" y="1038125"/>
            <a:chExt cx="7146800" cy="3633625"/>
          </a:xfrm>
        </p:grpSpPr>
        <p:sp>
          <p:nvSpPr>
            <p:cNvPr id="2481" name="Google Shape;2481;p5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57"/>
          <p:cNvGrpSpPr/>
          <p:nvPr/>
        </p:nvGrpSpPr>
        <p:grpSpPr>
          <a:xfrm>
            <a:off x="5857556" y="1206552"/>
            <a:ext cx="2590840" cy="1380235"/>
            <a:chOff x="233350" y="949250"/>
            <a:chExt cx="7137300" cy="3802300"/>
          </a:xfrm>
        </p:grpSpPr>
        <p:sp>
          <p:nvSpPr>
            <p:cNvPr id="4054" name="Google Shape;4054;p5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5" name="Google Shape;4105;p57"/>
          <p:cNvGrpSpPr/>
          <p:nvPr/>
        </p:nvGrpSpPr>
        <p:grpSpPr>
          <a:xfrm>
            <a:off x="7671985" y="3251325"/>
            <a:ext cx="104231" cy="320340"/>
            <a:chOff x="7564426" y="3224343"/>
            <a:chExt cx="119985" cy="368801"/>
          </a:xfrm>
        </p:grpSpPr>
        <p:sp>
          <p:nvSpPr>
            <p:cNvPr id="4106" name="Google Shape;4106;p5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8" name="Google Shape;4108;p57"/>
          <p:cNvGrpSpPr/>
          <p:nvPr/>
        </p:nvGrpSpPr>
        <p:grpSpPr>
          <a:xfrm>
            <a:off x="7371473" y="3245427"/>
            <a:ext cx="189489" cy="332132"/>
            <a:chOff x="8370831" y="3202002"/>
            <a:chExt cx="218129" cy="382376"/>
          </a:xfrm>
        </p:grpSpPr>
        <p:sp>
          <p:nvSpPr>
            <p:cNvPr id="4109" name="Google Shape;4109;p5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57"/>
          <p:cNvGrpSpPr/>
          <p:nvPr/>
        </p:nvGrpSpPr>
        <p:grpSpPr>
          <a:xfrm>
            <a:off x="8094863" y="3656559"/>
            <a:ext cx="309429" cy="267000"/>
            <a:chOff x="6742064" y="3750480"/>
            <a:chExt cx="399315" cy="344560"/>
          </a:xfrm>
        </p:grpSpPr>
        <p:sp>
          <p:nvSpPr>
            <p:cNvPr id="4112" name="Google Shape;4112;p5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4" name="Google Shape;4114;p57"/>
          <p:cNvGrpSpPr/>
          <p:nvPr/>
        </p:nvGrpSpPr>
        <p:grpSpPr>
          <a:xfrm>
            <a:off x="7633882" y="4007606"/>
            <a:ext cx="180437" cy="281608"/>
            <a:chOff x="7248525" y="3739696"/>
            <a:chExt cx="230531" cy="359790"/>
          </a:xfrm>
        </p:grpSpPr>
        <p:sp>
          <p:nvSpPr>
            <p:cNvPr id="4115" name="Google Shape;4115;p5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7" name="Google Shape;4117;p57"/>
          <p:cNvGrpSpPr/>
          <p:nvPr/>
        </p:nvGrpSpPr>
        <p:grpSpPr>
          <a:xfrm>
            <a:off x="7879801" y="3650830"/>
            <a:ext cx="162896" cy="278710"/>
            <a:chOff x="7601242" y="3729267"/>
            <a:chExt cx="222566" cy="380803"/>
          </a:xfrm>
        </p:grpSpPr>
        <p:sp>
          <p:nvSpPr>
            <p:cNvPr id="4118" name="Google Shape;4118;p5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0" name="Google Shape;4120;p5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1" name="Google Shape;4121;p57"/>
          <p:cNvGrpSpPr/>
          <p:nvPr/>
        </p:nvGrpSpPr>
        <p:grpSpPr>
          <a:xfrm>
            <a:off x="7369446" y="3651971"/>
            <a:ext cx="193543" cy="275990"/>
            <a:chOff x="8304647" y="3738687"/>
            <a:chExt cx="225076" cy="320956"/>
          </a:xfrm>
        </p:grpSpPr>
        <p:sp>
          <p:nvSpPr>
            <p:cNvPr id="4122" name="Google Shape;4122;p5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57"/>
          <p:cNvGrpSpPr/>
          <p:nvPr/>
        </p:nvGrpSpPr>
        <p:grpSpPr>
          <a:xfrm>
            <a:off x="7641939" y="3651971"/>
            <a:ext cx="178492" cy="275990"/>
            <a:chOff x="8615101" y="3738687"/>
            <a:chExt cx="207573" cy="320956"/>
          </a:xfrm>
        </p:grpSpPr>
        <p:sp>
          <p:nvSpPr>
            <p:cNvPr id="4126" name="Google Shape;4126;p5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9" name="Google Shape;4129;p5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57"/>
          <p:cNvGrpSpPr/>
          <p:nvPr/>
        </p:nvGrpSpPr>
        <p:grpSpPr>
          <a:xfrm>
            <a:off x="6036644" y="3773459"/>
            <a:ext cx="557670" cy="511283"/>
            <a:chOff x="6015419" y="3716859"/>
            <a:chExt cx="557671" cy="511283"/>
          </a:xfrm>
        </p:grpSpPr>
        <p:sp>
          <p:nvSpPr>
            <p:cNvPr id="4131" name="Google Shape;4131;p5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2" name="Google Shape;4132;p57"/>
            <p:cNvGrpSpPr/>
            <p:nvPr/>
          </p:nvGrpSpPr>
          <p:grpSpPr>
            <a:xfrm>
              <a:off x="6036094" y="3716980"/>
              <a:ext cx="529860" cy="510468"/>
              <a:chOff x="6036094" y="3716980"/>
              <a:chExt cx="529860" cy="510468"/>
            </a:xfrm>
          </p:grpSpPr>
          <p:sp>
            <p:nvSpPr>
              <p:cNvPr id="4133" name="Google Shape;4133;p5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3" name="Google Shape;4143;p57"/>
          <p:cNvGrpSpPr/>
          <p:nvPr/>
        </p:nvGrpSpPr>
        <p:grpSpPr>
          <a:xfrm>
            <a:off x="6665529" y="3130228"/>
            <a:ext cx="576302" cy="511871"/>
            <a:chOff x="6644304" y="3073628"/>
            <a:chExt cx="576302" cy="511871"/>
          </a:xfrm>
        </p:grpSpPr>
        <p:sp>
          <p:nvSpPr>
            <p:cNvPr id="4144" name="Google Shape;4144;p5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5" name="Google Shape;4145;p57"/>
            <p:cNvGrpSpPr/>
            <p:nvPr/>
          </p:nvGrpSpPr>
          <p:grpSpPr>
            <a:xfrm>
              <a:off x="6712169" y="3085440"/>
              <a:ext cx="481622" cy="494913"/>
              <a:chOff x="6712169" y="3085440"/>
              <a:chExt cx="481622" cy="494913"/>
            </a:xfrm>
          </p:grpSpPr>
          <p:sp>
            <p:nvSpPr>
              <p:cNvPr id="4146" name="Google Shape;4146;p5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1" name="Google Shape;4151;p5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4" name="Google Shape;4154;p5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5" name="Google Shape;4155;p57"/>
          <p:cNvGrpSpPr/>
          <p:nvPr/>
        </p:nvGrpSpPr>
        <p:grpSpPr>
          <a:xfrm>
            <a:off x="6673379" y="3773223"/>
            <a:ext cx="560631" cy="511352"/>
            <a:chOff x="6652154" y="3716623"/>
            <a:chExt cx="560631" cy="511352"/>
          </a:xfrm>
        </p:grpSpPr>
        <p:sp>
          <p:nvSpPr>
            <p:cNvPr id="4156" name="Google Shape;4156;p5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7" name="Google Shape;4157;p57"/>
            <p:cNvGrpSpPr/>
            <p:nvPr/>
          </p:nvGrpSpPr>
          <p:grpSpPr>
            <a:xfrm>
              <a:off x="6669657" y="3716715"/>
              <a:ext cx="466779" cy="464290"/>
              <a:chOff x="6669657" y="3716715"/>
              <a:chExt cx="466779" cy="464290"/>
            </a:xfrm>
          </p:grpSpPr>
          <p:sp>
            <p:nvSpPr>
              <p:cNvPr id="4158" name="Google Shape;4158;p5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1" name="Google Shape;4171;p57"/>
          <p:cNvGrpSpPr/>
          <p:nvPr/>
        </p:nvGrpSpPr>
        <p:grpSpPr>
          <a:xfrm>
            <a:off x="7867470" y="4054631"/>
            <a:ext cx="187557" cy="187557"/>
            <a:chOff x="8565775" y="671075"/>
            <a:chExt cx="441000" cy="441000"/>
          </a:xfrm>
        </p:grpSpPr>
        <p:sp>
          <p:nvSpPr>
            <p:cNvPr id="4172" name="Google Shape;4172;p5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5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57"/>
          <p:cNvGrpSpPr/>
          <p:nvPr/>
        </p:nvGrpSpPr>
        <p:grpSpPr>
          <a:xfrm>
            <a:off x="6021325" y="3132850"/>
            <a:ext cx="587871" cy="512373"/>
            <a:chOff x="6000100" y="3076250"/>
            <a:chExt cx="587871" cy="512373"/>
          </a:xfrm>
        </p:grpSpPr>
        <p:sp>
          <p:nvSpPr>
            <p:cNvPr id="4177" name="Google Shape;4177;p5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8" name="Google Shape;4178;p57"/>
            <p:cNvGrpSpPr/>
            <p:nvPr/>
          </p:nvGrpSpPr>
          <p:grpSpPr>
            <a:xfrm>
              <a:off x="6031360" y="3076713"/>
              <a:ext cx="539107" cy="480965"/>
              <a:chOff x="6031360" y="3076713"/>
              <a:chExt cx="539107" cy="480965"/>
            </a:xfrm>
          </p:grpSpPr>
          <p:sp>
            <p:nvSpPr>
              <p:cNvPr id="4179" name="Google Shape;4179;p5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6" name="Google Shape;4186;p57"/>
          <p:cNvGrpSpPr/>
          <p:nvPr/>
        </p:nvGrpSpPr>
        <p:grpSpPr>
          <a:xfrm>
            <a:off x="3597785" y="3065882"/>
            <a:ext cx="2241344" cy="1330656"/>
            <a:chOff x="3597785" y="3065882"/>
            <a:chExt cx="2241344" cy="1330656"/>
          </a:xfrm>
        </p:grpSpPr>
        <p:grpSp>
          <p:nvGrpSpPr>
            <p:cNvPr id="4187" name="Google Shape;4187;p57"/>
            <p:cNvGrpSpPr/>
            <p:nvPr/>
          </p:nvGrpSpPr>
          <p:grpSpPr>
            <a:xfrm>
              <a:off x="5296908" y="3937355"/>
              <a:ext cx="143198" cy="32380"/>
              <a:chOff x="5296908" y="3937355"/>
              <a:chExt cx="143198" cy="32380"/>
            </a:xfrm>
          </p:grpSpPr>
          <p:sp>
            <p:nvSpPr>
              <p:cNvPr id="4188" name="Google Shape;4188;p5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9" name="Google Shape;4189;p57"/>
              <p:cNvGrpSpPr/>
              <p:nvPr/>
            </p:nvGrpSpPr>
            <p:grpSpPr>
              <a:xfrm>
                <a:off x="5402331" y="3937355"/>
                <a:ext cx="37776" cy="32380"/>
                <a:chOff x="5402331" y="3937355"/>
                <a:chExt cx="37776" cy="32380"/>
              </a:xfrm>
            </p:grpSpPr>
            <p:sp>
              <p:nvSpPr>
                <p:cNvPr id="4190" name="Google Shape;4190;p5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57"/>
              <p:cNvGrpSpPr/>
              <p:nvPr/>
            </p:nvGrpSpPr>
            <p:grpSpPr>
              <a:xfrm>
                <a:off x="5296908" y="3937355"/>
                <a:ext cx="37783" cy="32380"/>
                <a:chOff x="5296908" y="3937355"/>
                <a:chExt cx="37783" cy="32380"/>
              </a:xfrm>
            </p:grpSpPr>
            <p:sp>
              <p:nvSpPr>
                <p:cNvPr id="4193" name="Google Shape;4193;p5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5" name="Google Shape;4195;p57"/>
            <p:cNvGrpSpPr/>
            <p:nvPr/>
          </p:nvGrpSpPr>
          <p:grpSpPr>
            <a:xfrm>
              <a:off x="4724163" y="3119631"/>
              <a:ext cx="120838" cy="84218"/>
              <a:chOff x="4724163" y="3119631"/>
              <a:chExt cx="120838" cy="84218"/>
            </a:xfrm>
          </p:grpSpPr>
          <p:grpSp>
            <p:nvGrpSpPr>
              <p:cNvPr id="4196" name="Google Shape;4196;p57"/>
              <p:cNvGrpSpPr/>
              <p:nvPr/>
            </p:nvGrpSpPr>
            <p:grpSpPr>
              <a:xfrm>
                <a:off x="4746712" y="3132773"/>
                <a:ext cx="86869" cy="56424"/>
                <a:chOff x="4746712" y="3132773"/>
                <a:chExt cx="86869" cy="56424"/>
              </a:xfrm>
            </p:grpSpPr>
            <p:sp>
              <p:nvSpPr>
                <p:cNvPr id="4197" name="Google Shape;4197;p5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4199;p57"/>
              <p:cNvGrpSpPr/>
              <p:nvPr/>
            </p:nvGrpSpPr>
            <p:grpSpPr>
              <a:xfrm>
                <a:off x="4773634" y="3143336"/>
                <a:ext cx="37776" cy="32451"/>
                <a:chOff x="4773634" y="3143336"/>
                <a:chExt cx="37776" cy="32451"/>
              </a:xfrm>
            </p:grpSpPr>
            <p:sp>
              <p:nvSpPr>
                <p:cNvPr id="4200" name="Google Shape;4200;p5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2" name="Google Shape;4202;p57"/>
              <p:cNvGrpSpPr/>
              <p:nvPr/>
            </p:nvGrpSpPr>
            <p:grpSpPr>
              <a:xfrm>
                <a:off x="4724163" y="3131248"/>
                <a:ext cx="37776" cy="32459"/>
                <a:chOff x="4724163" y="3131248"/>
                <a:chExt cx="37776" cy="32459"/>
              </a:xfrm>
            </p:grpSpPr>
            <p:sp>
              <p:nvSpPr>
                <p:cNvPr id="4203" name="Google Shape;4203;p5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57"/>
              <p:cNvGrpSpPr/>
              <p:nvPr/>
            </p:nvGrpSpPr>
            <p:grpSpPr>
              <a:xfrm>
                <a:off x="4755081" y="3176054"/>
                <a:ext cx="32357" cy="27795"/>
                <a:chOff x="4755081" y="3176054"/>
                <a:chExt cx="32357" cy="27795"/>
              </a:xfrm>
            </p:grpSpPr>
            <p:sp>
              <p:nvSpPr>
                <p:cNvPr id="4206" name="Google Shape;4206;p5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57"/>
              <p:cNvGrpSpPr/>
              <p:nvPr/>
            </p:nvGrpSpPr>
            <p:grpSpPr>
              <a:xfrm>
                <a:off x="4812550" y="3119631"/>
                <a:ext cx="32451" cy="27803"/>
                <a:chOff x="4812550" y="3119631"/>
                <a:chExt cx="32451" cy="27803"/>
              </a:xfrm>
            </p:grpSpPr>
            <p:sp>
              <p:nvSpPr>
                <p:cNvPr id="4209" name="Google Shape;4209;p5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1" name="Google Shape;4211;p57"/>
            <p:cNvGrpSpPr/>
            <p:nvPr/>
          </p:nvGrpSpPr>
          <p:grpSpPr>
            <a:xfrm>
              <a:off x="5382826" y="4027197"/>
              <a:ext cx="268967" cy="250422"/>
              <a:chOff x="5382826" y="4027197"/>
              <a:chExt cx="268967" cy="250422"/>
            </a:xfrm>
          </p:grpSpPr>
          <p:grpSp>
            <p:nvGrpSpPr>
              <p:cNvPr id="4212" name="Google Shape;4212;p57"/>
              <p:cNvGrpSpPr/>
              <p:nvPr/>
            </p:nvGrpSpPr>
            <p:grpSpPr>
              <a:xfrm>
                <a:off x="5405280" y="4042510"/>
                <a:ext cx="237570" cy="218647"/>
                <a:chOff x="5405280" y="4042510"/>
                <a:chExt cx="237570" cy="218647"/>
              </a:xfrm>
            </p:grpSpPr>
            <p:sp>
              <p:nvSpPr>
                <p:cNvPr id="4213" name="Google Shape;4213;p5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57"/>
              <p:cNvGrpSpPr/>
              <p:nvPr/>
            </p:nvGrpSpPr>
            <p:grpSpPr>
              <a:xfrm>
                <a:off x="5382826" y="4125549"/>
                <a:ext cx="37776" cy="32380"/>
                <a:chOff x="5382826" y="4125549"/>
                <a:chExt cx="37776" cy="32380"/>
              </a:xfrm>
            </p:grpSpPr>
            <p:sp>
              <p:nvSpPr>
                <p:cNvPr id="4220" name="Google Shape;4220;p5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57"/>
              <p:cNvGrpSpPr/>
              <p:nvPr/>
            </p:nvGrpSpPr>
            <p:grpSpPr>
              <a:xfrm>
                <a:off x="5475680" y="4195587"/>
                <a:ext cx="37783" cy="32364"/>
                <a:chOff x="5475680" y="4195587"/>
                <a:chExt cx="37783" cy="32364"/>
              </a:xfrm>
            </p:grpSpPr>
            <p:sp>
              <p:nvSpPr>
                <p:cNvPr id="4223" name="Google Shape;4223;p5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57"/>
              <p:cNvGrpSpPr/>
              <p:nvPr/>
            </p:nvGrpSpPr>
            <p:grpSpPr>
              <a:xfrm>
                <a:off x="5532575" y="4027197"/>
                <a:ext cx="33308" cy="32262"/>
                <a:chOff x="5532575" y="4027197"/>
                <a:chExt cx="33308" cy="32262"/>
              </a:xfrm>
            </p:grpSpPr>
            <p:sp>
              <p:nvSpPr>
                <p:cNvPr id="4226" name="Google Shape;4226;p5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57"/>
              <p:cNvGrpSpPr/>
              <p:nvPr/>
            </p:nvGrpSpPr>
            <p:grpSpPr>
              <a:xfrm>
                <a:off x="5590706" y="4245348"/>
                <a:ext cx="33497" cy="32270"/>
                <a:chOff x="5590706" y="4245348"/>
                <a:chExt cx="33497" cy="32270"/>
              </a:xfrm>
            </p:grpSpPr>
            <p:sp>
              <p:nvSpPr>
                <p:cNvPr id="4229" name="Google Shape;4229;p5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57"/>
              <p:cNvGrpSpPr/>
              <p:nvPr/>
            </p:nvGrpSpPr>
            <p:grpSpPr>
              <a:xfrm>
                <a:off x="5618681" y="4109677"/>
                <a:ext cx="33112" cy="32357"/>
                <a:chOff x="5618681" y="4109677"/>
                <a:chExt cx="33112" cy="32357"/>
              </a:xfrm>
            </p:grpSpPr>
            <p:sp>
              <p:nvSpPr>
                <p:cNvPr id="4232" name="Google Shape;4232;p5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57"/>
              <p:cNvGrpSpPr/>
              <p:nvPr/>
            </p:nvGrpSpPr>
            <p:grpSpPr>
              <a:xfrm>
                <a:off x="5479298" y="4128262"/>
                <a:ext cx="31405" cy="26906"/>
                <a:chOff x="5479298" y="4128262"/>
                <a:chExt cx="31405" cy="26906"/>
              </a:xfrm>
            </p:grpSpPr>
            <p:sp>
              <p:nvSpPr>
                <p:cNvPr id="4235" name="Google Shape;4235;p5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57"/>
              <p:cNvGrpSpPr/>
              <p:nvPr/>
            </p:nvGrpSpPr>
            <p:grpSpPr>
              <a:xfrm>
                <a:off x="5582903" y="4180116"/>
                <a:ext cx="31499" cy="26898"/>
                <a:chOff x="5582903" y="4180116"/>
                <a:chExt cx="31499" cy="26898"/>
              </a:xfrm>
            </p:grpSpPr>
            <p:sp>
              <p:nvSpPr>
                <p:cNvPr id="4238" name="Google Shape;4238;p5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0" name="Google Shape;4240;p57"/>
            <p:cNvGrpSpPr/>
            <p:nvPr/>
          </p:nvGrpSpPr>
          <p:grpSpPr>
            <a:xfrm>
              <a:off x="3977681" y="3230323"/>
              <a:ext cx="94584" cy="84085"/>
              <a:chOff x="3977681" y="3230323"/>
              <a:chExt cx="94584" cy="84085"/>
            </a:xfrm>
          </p:grpSpPr>
          <p:grpSp>
            <p:nvGrpSpPr>
              <p:cNvPr id="4241" name="Google Shape;4241;p57"/>
              <p:cNvGrpSpPr/>
              <p:nvPr/>
            </p:nvGrpSpPr>
            <p:grpSpPr>
              <a:xfrm>
                <a:off x="4000135" y="3243041"/>
                <a:ext cx="59570" cy="57186"/>
                <a:chOff x="4000135" y="3243041"/>
                <a:chExt cx="59570" cy="57186"/>
              </a:xfrm>
            </p:grpSpPr>
            <p:sp>
              <p:nvSpPr>
                <p:cNvPr id="4242" name="Google Shape;4242;p5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57"/>
              <p:cNvGrpSpPr/>
              <p:nvPr/>
            </p:nvGrpSpPr>
            <p:grpSpPr>
              <a:xfrm>
                <a:off x="3977681" y="3245872"/>
                <a:ext cx="37783" cy="32380"/>
                <a:chOff x="3977681" y="3245872"/>
                <a:chExt cx="37783" cy="32380"/>
              </a:xfrm>
            </p:grpSpPr>
            <p:sp>
              <p:nvSpPr>
                <p:cNvPr id="4246" name="Google Shape;4246;p5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57"/>
              <p:cNvGrpSpPr/>
              <p:nvPr/>
            </p:nvGrpSpPr>
            <p:grpSpPr>
              <a:xfrm>
                <a:off x="4040860" y="3262672"/>
                <a:ext cx="31405" cy="27001"/>
                <a:chOff x="4040860" y="3262672"/>
                <a:chExt cx="31405" cy="27001"/>
              </a:xfrm>
            </p:grpSpPr>
            <p:sp>
              <p:nvSpPr>
                <p:cNvPr id="4249" name="Google Shape;4249;p5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57"/>
              <p:cNvGrpSpPr/>
              <p:nvPr/>
            </p:nvGrpSpPr>
            <p:grpSpPr>
              <a:xfrm>
                <a:off x="4021072" y="3230323"/>
                <a:ext cx="31397" cy="26906"/>
                <a:chOff x="4021072" y="3230323"/>
                <a:chExt cx="31397" cy="26906"/>
              </a:xfrm>
            </p:grpSpPr>
            <p:sp>
              <p:nvSpPr>
                <p:cNvPr id="4252" name="Google Shape;4252;p5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57"/>
              <p:cNvGrpSpPr/>
              <p:nvPr/>
            </p:nvGrpSpPr>
            <p:grpSpPr>
              <a:xfrm>
                <a:off x="4001472" y="3287462"/>
                <a:ext cx="31499" cy="26945"/>
                <a:chOff x="4001472" y="3287462"/>
                <a:chExt cx="31499" cy="26945"/>
              </a:xfrm>
            </p:grpSpPr>
            <p:sp>
              <p:nvSpPr>
                <p:cNvPr id="4255" name="Google Shape;4255;p5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7" name="Google Shape;4257;p57"/>
            <p:cNvGrpSpPr/>
            <p:nvPr/>
          </p:nvGrpSpPr>
          <p:grpSpPr>
            <a:xfrm>
              <a:off x="4084715" y="3258865"/>
              <a:ext cx="184961" cy="137268"/>
              <a:chOff x="4084715" y="3258865"/>
              <a:chExt cx="184961" cy="137268"/>
            </a:xfrm>
          </p:grpSpPr>
          <p:grpSp>
            <p:nvGrpSpPr>
              <p:cNvPr id="4258" name="Google Shape;4258;p57"/>
              <p:cNvGrpSpPr/>
              <p:nvPr/>
            </p:nvGrpSpPr>
            <p:grpSpPr>
              <a:xfrm>
                <a:off x="4107453" y="3271583"/>
                <a:ext cx="153470" cy="110275"/>
                <a:chOff x="4107453" y="3271583"/>
                <a:chExt cx="153470" cy="110275"/>
              </a:xfrm>
            </p:grpSpPr>
            <p:sp>
              <p:nvSpPr>
                <p:cNvPr id="4259" name="Google Shape;4259;p5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57"/>
              <p:cNvGrpSpPr/>
              <p:nvPr/>
            </p:nvGrpSpPr>
            <p:grpSpPr>
              <a:xfrm>
                <a:off x="4136947" y="3258865"/>
                <a:ext cx="31499" cy="27001"/>
                <a:chOff x="4136947" y="3258865"/>
                <a:chExt cx="31499" cy="27001"/>
              </a:xfrm>
            </p:grpSpPr>
            <p:sp>
              <p:nvSpPr>
                <p:cNvPr id="4264" name="Google Shape;4264;p5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57"/>
              <p:cNvGrpSpPr/>
              <p:nvPr/>
            </p:nvGrpSpPr>
            <p:grpSpPr>
              <a:xfrm>
                <a:off x="4084715" y="3266478"/>
                <a:ext cx="31468" cy="26898"/>
                <a:chOff x="4084715" y="3266478"/>
                <a:chExt cx="31468" cy="26898"/>
              </a:xfrm>
            </p:grpSpPr>
            <p:sp>
              <p:nvSpPr>
                <p:cNvPr id="4267" name="Google Shape;4267;p5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57"/>
              <p:cNvGrpSpPr/>
              <p:nvPr/>
            </p:nvGrpSpPr>
            <p:grpSpPr>
              <a:xfrm>
                <a:off x="4159213" y="3279849"/>
                <a:ext cx="31405" cy="26945"/>
                <a:chOff x="4159213" y="3279849"/>
                <a:chExt cx="31405" cy="26945"/>
              </a:xfrm>
            </p:grpSpPr>
            <p:sp>
              <p:nvSpPr>
                <p:cNvPr id="4270" name="Google Shape;4270;p5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57"/>
              <p:cNvGrpSpPr/>
              <p:nvPr/>
            </p:nvGrpSpPr>
            <p:grpSpPr>
              <a:xfrm>
                <a:off x="4201550" y="3266502"/>
                <a:ext cx="31405" cy="26883"/>
                <a:chOff x="4201550" y="3266502"/>
                <a:chExt cx="31405" cy="26883"/>
              </a:xfrm>
            </p:grpSpPr>
            <p:sp>
              <p:nvSpPr>
                <p:cNvPr id="4273" name="Google Shape;4273;p5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57"/>
              <p:cNvGrpSpPr/>
              <p:nvPr/>
            </p:nvGrpSpPr>
            <p:grpSpPr>
              <a:xfrm>
                <a:off x="4201550" y="3338278"/>
                <a:ext cx="31405" cy="26930"/>
                <a:chOff x="4201550" y="3338278"/>
                <a:chExt cx="31405" cy="26930"/>
              </a:xfrm>
            </p:grpSpPr>
            <p:sp>
              <p:nvSpPr>
                <p:cNvPr id="4276" name="Google Shape;4276;p5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57"/>
              <p:cNvGrpSpPr/>
              <p:nvPr/>
            </p:nvGrpSpPr>
            <p:grpSpPr>
              <a:xfrm>
                <a:off x="4238272" y="3369132"/>
                <a:ext cx="31405" cy="27001"/>
                <a:chOff x="4238272" y="3369132"/>
                <a:chExt cx="31405" cy="27001"/>
              </a:xfrm>
            </p:grpSpPr>
            <p:sp>
              <p:nvSpPr>
                <p:cNvPr id="4279" name="Google Shape;4279;p5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1" name="Google Shape;4281;p57"/>
            <p:cNvGrpSpPr/>
            <p:nvPr/>
          </p:nvGrpSpPr>
          <p:grpSpPr>
            <a:xfrm>
              <a:off x="4068639" y="3200169"/>
              <a:ext cx="77643" cy="37272"/>
              <a:chOff x="4068639" y="3200169"/>
              <a:chExt cx="77643" cy="37272"/>
            </a:xfrm>
          </p:grpSpPr>
          <p:sp>
            <p:nvSpPr>
              <p:cNvPr id="4282" name="Google Shape;4282;p5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3" name="Google Shape;4283;p57"/>
              <p:cNvGrpSpPr/>
              <p:nvPr/>
            </p:nvGrpSpPr>
            <p:grpSpPr>
              <a:xfrm>
                <a:off x="4114878" y="3200169"/>
                <a:ext cx="31405" cy="26993"/>
                <a:chOff x="4114878" y="3200169"/>
                <a:chExt cx="31405" cy="26993"/>
              </a:xfrm>
            </p:grpSpPr>
            <p:sp>
              <p:nvSpPr>
                <p:cNvPr id="4284" name="Google Shape;4284;p5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57"/>
              <p:cNvGrpSpPr/>
              <p:nvPr/>
            </p:nvGrpSpPr>
            <p:grpSpPr>
              <a:xfrm>
                <a:off x="4068639" y="3210535"/>
                <a:ext cx="31499" cy="26906"/>
                <a:chOff x="4068639" y="3210535"/>
                <a:chExt cx="31499" cy="26906"/>
              </a:xfrm>
            </p:grpSpPr>
            <p:sp>
              <p:nvSpPr>
                <p:cNvPr id="4287" name="Google Shape;4287;p5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9" name="Google Shape;4289;p57"/>
            <p:cNvGrpSpPr/>
            <p:nvPr/>
          </p:nvGrpSpPr>
          <p:grpSpPr>
            <a:xfrm>
              <a:off x="3869702" y="3066935"/>
              <a:ext cx="382664" cy="190294"/>
              <a:chOff x="3869702" y="3066935"/>
              <a:chExt cx="382664" cy="190294"/>
            </a:xfrm>
          </p:grpSpPr>
          <p:grpSp>
            <p:nvGrpSpPr>
              <p:cNvPr id="4290" name="Google Shape;4290;p57"/>
              <p:cNvGrpSpPr/>
              <p:nvPr/>
            </p:nvGrpSpPr>
            <p:grpSpPr>
              <a:xfrm>
                <a:off x="3888633" y="3082351"/>
                <a:ext cx="351172" cy="160698"/>
                <a:chOff x="3888633" y="3082351"/>
                <a:chExt cx="351172" cy="160698"/>
              </a:xfrm>
            </p:grpSpPr>
            <p:sp>
              <p:nvSpPr>
                <p:cNvPr id="4291" name="Google Shape;4291;p5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57"/>
              <p:cNvGrpSpPr/>
              <p:nvPr/>
            </p:nvGrpSpPr>
            <p:grpSpPr>
              <a:xfrm>
                <a:off x="4143703" y="3066935"/>
                <a:ext cx="37783" cy="32357"/>
                <a:chOff x="4143703" y="3066935"/>
                <a:chExt cx="37783" cy="32357"/>
              </a:xfrm>
            </p:grpSpPr>
            <p:sp>
              <p:nvSpPr>
                <p:cNvPr id="4298" name="Google Shape;4298;p5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0" name="Google Shape;4300;p57"/>
              <p:cNvGrpSpPr/>
              <p:nvPr/>
            </p:nvGrpSpPr>
            <p:grpSpPr>
              <a:xfrm>
                <a:off x="4044565" y="3103563"/>
                <a:ext cx="37783" cy="32451"/>
                <a:chOff x="4044565" y="3103563"/>
                <a:chExt cx="37783" cy="32451"/>
              </a:xfrm>
            </p:grpSpPr>
            <p:sp>
              <p:nvSpPr>
                <p:cNvPr id="4301" name="Google Shape;4301;p5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57"/>
              <p:cNvGrpSpPr/>
              <p:nvPr/>
            </p:nvGrpSpPr>
            <p:grpSpPr>
              <a:xfrm>
                <a:off x="4017454" y="3188237"/>
                <a:ext cx="37776" cy="32357"/>
                <a:chOff x="4017454" y="3188237"/>
                <a:chExt cx="37776" cy="32357"/>
              </a:xfrm>
            </p:grpSpPr>
            <p:sp>
              <p:nvSpPr>
                <p:cNvPr id="4304" name="Google Shape;4304;p5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57"/>
              <p:cNvGrpSpPr/>
              <p:nvPr/>
            </p:nvGrpSpPr>
            <p:grpSpPr>
              <a:xfrm>
                <a:off x="3921548" y="3157509"/>
                <a:ext cx="37783" cy="32357"/>
                <a:chOff x="3921548" y="3157509"/>
                <a:chExt cx="37783" cy="32357"/>
              </a:xfrm>
            </p:grpSpPr>
            <p:sp>
              <p:nvSpPr>
                <p:cNvPr id="4307" name="Google Shape;4307;p5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57"/>
              <p:cNvGrpSpPr/>
              <p:nvPr/>
            </p:nvGrpSpPr>
            <p:grpSpPr>
              <a:xfrm>
                <a:off x="3939056" y="3211620"/>
                <a:ext cx="37783" cy="32380"/>
                <a:chOff x="3939056" y="3211620"/>
                <a:chExt cx="37783" cy="32380"/>
              </a:xfrm>
            </p:grpSpPr>
            <p:sp>
              <p:nvSpPr>
                <p:cNvPr id="4310" name="Google Shape;4310;p5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57"/>
              <p:cNvGrpSpPr/>
              <p:nvPr/>
            </p:nvGrpSpPr>
            <p:grpSpPr>
              <a:xfrm>
                <a:off x="4176240" y="3136965"/>
                <a:ext cx="31405" cy="26930"/>
                <a:chOff x="4176240" y="3136965"/>
                <a:chExt cx="31405" cy="26930"/>
              </a:xfrm>
            </p:grpSpPr>
            <p:sp>
              <p:nvSpPr>
                <p:cNvPr id="4313" name="Google Shape;4313;p5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57"/>
              <p:cNvGrpSpPr/>
              <p:nvPr/>
            </p:nvGrpSpPr>
            <p:grpSpPr>
              <a:xfrm>
                <a:off x="4133148" y="3152593"/>
                <a:ext cx="31499" cy="27001"/>
                <a:chOff x="4133148" y="3152593"/>
                <a:chExt cx="31499" cy="27001"/>
              </a:xfrm>
            </p:grpSpPr>
            <p:sp>
              <p:nvSpPr>
                <p:cNvPr id="4316" name="Google Shape;4316;p5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57"/>
              <p:cNvGrpSpPr/>
              <p:nvPr/>
            </p:nvGrpSpPr>
            <p:grpSpPr>
              <a:xfrm>
                <a:off x="4220866" y="3073534"/>
                <a:ext cx="31499" cy="26898"/>
                <a:chOff x="4220866" y="3073534"/>
                <a:chExt cx="31499" cy="26898"/>
              </a:xfrm>
            </p:grpSpPr>
            <p:sp>
              <p:nvSpPr>
                <p:cNvPr id="4319" name="Google Shape;4319;p5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57"/>
              <p:cNvGrpSpPr/>
              <p:nvPr/>
            </p:nvGrpSpPr>
            <p:grpSpPr>
              <a:xfrm>
                <a:off x="3869702" y="3230323"/>
                <a:ext cx="31499" cy="26906"/>
                <a:chOff x="3869702" y="3230323"/>
                <a:chExt cx="31499" cy="26906"/>
              </a:xfrm>
            </p:grpSpPr>
            <p:sp>
              <p:nvSpPr>
                <p:cNvPr id="4322" name="Google Shape;4322;p5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4" name="Google Shape;4324;p57"/>
            <p:cNvGrpSpPr/>
            <p:nvPr/>
          </p:nvGrpSpPr>
          <p:grpSpPr>
            <a:xfrm>
              <a:off x="4271383" y="3065882"/>
              <a:ext cx="304556" cy="341663"/>
              <a:chOff x="4271383" y="3065882"/>
              <a:chExt cx="304556" cy="341663"/>
            </a:xfrm>
          </p:grpSpPr>
          <p:grpSp>
            <p:nvGrpSpPr>
              <p:cNvPr id="4325" name="Google Shape;4325;p57"/>
              <p:cNvGrpSpPr/>
              <p:nvPr/>
            </p:nvGrpSpPr>
            <p:grpSpPr>
              <a:xfrm>
                <a:off x="4293838" y="3078639"/>
                <a:ext cx="269353" cy="311973"/>
                <a:chOff x="4293838" y="3078639"/>
                <a:chExt cx="269353" cy="311973"/>
              </a:xfrm>
            </p:grpSpPr>
            <p:sp>
              <p:nvSpPr>
                <p:cNvPr id="4326" name="Google Shape;4326;p5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57"/>
              <p:cNvGrpSpPr/>
              <p:nvPr/>
            </p:nvGrpSpPr>
            <p:grpSpPr>
              <a:xfrm>
                <a:off x="4538164" y="3342061"/>
                <a:ext cx="37776" cy="32380"/>
                <a:chOff x="4538164" y="3342061"/>
                <a:chExt cx="37776" cy="32380"/>
              </a:xfrm>
            </p:grpSpPr>
            <p:sp>
              <p:nvSpPr>
                <p:cNvPr id="4344" name="Google Shape;4344;p5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57"/>
              <p:cNvGrpSpPr/>
              <p:nvPr/>
            </p:nvGrpSpPr>
            <p:grpSpPr>
              <a:xfrm>
                <a:off x="4271383" y="3194742"/>
                <a:ext cx="37783" cy="32420"/>
                <a:chOff x="4271383" y="3194742"/>
                <a:chExt cx="37783" cy="32420"/>
              </a:xfrm>
            </p:grpSpPr>
            <p:sp>
              <p:nvSpPr>
                <p:cNvPr id="4347" name="Google Shape;4347;p5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57"/>
              <p:cNvGrpSpPr/>
              <p:nvPr/>
            </p:nvGrpSpPr>
            <p:grpSpPr>
              <a:xfrm>
                <a:off x="4284416" y="3084058"/>
                <a:ext cx="37783" cy="32357"/>
                <a:chOff x="4284416" y="3084058"/>
                <a:chExt cx="37783" cy="32357"/>
              </a:xfrm>
            </p:grpSpPr>
            <p:sp>
              <p:nvSpPr>
                <p:cNvPr id="4350" name="Google Shape;4350;p5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57"/>
              <p:cNvGrpSpPr/>
              <p:nvPr/>
            </p:nvGrpSpPr>
            <p:grpSpPr>
              <a:xfrm>
                <a:off x="4478697" y="3297561"/>
                <a:ext cx="37776" cy="32451"/>
                <a:chOff x="4478697" y="3297561"/>
                <a:chExt cx="37776" cy="32451"/>
              </a:xfrm>
            </p:grpSpPr>
            <p:sp>
              <p:nvSpPr>
                <p:cNvPr id="4353" name="Google Shape;4353;p5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57"/>
              <p:cNvGrpSpPr/>
              <p:nvPr/>
            </p:nvGrpSpPr>
            <p:grpSpPr>
              <a:xfrm>
                <a:off x="4411813" y="3331711"/>
                <a:ext cx="37776" cy="32451"/>
                <a:chOff x="4411813" y="3331711"/>
                <a:chExt cx="37776" cy="32451"/>
              </a:xfrm>
            </p:grpSpPr>
            <p:sp>
              <p:nvSpPr>
                <p:cNvPr id="4356" name="Google Shape;4356;p5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57"/>
              <p:cNvGrpSpPr/>
              <p:nvPr/>
            </p:nvGrpSpPr>
            <p:grpSpPr>
              <a:xfrm>
                <a:off x="4337984" y="3375188"/>
                <a:ext cx="37776" cy="32357"/>
                <a:chOff x="4337984" y="3375188"/>
                <a:chExt cx="37776" cy="32357"/>
              </a:xfrm>
            </p:grpSpPr>
            <p:sp>
              <p:nvSpPr>
                <p:cNvPr id="4359" name="Google Shape;4359;p5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57"/>
              <p:cNvGrpSpPr/>
              <p:nvPr/>
            </p:nvGrpSpPr>
            <p:grpSpPr>
              <a:xfrm>
                <a:off x="4494867" y="3090530"/>
                <a:ext cx="37878" cy="32451"/>
                <a:chOff x="4494867" y="3090530"/>
                <a:chExt cx="37878" cy="32451"/>
              </a:xfrm>
            </p:grpSpPr>
            <p:sp>
              <p:nvSpPr>
                <p:cNvPr id="4362" name="Google Shape;4362;p5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57"/>
              <p:cNvGrpSpPr/>
              <p:nvPr/>
            </p:nvGrpSpPr>
            <p:grpSpPr>
              <a:xfrm>
                <a:off x="4525124" y="3207774"/>
                <a:ext cx="37783" cy="32420"/>
                <a:chOff x="4525124" y="3207774"/>
                <a:chExt cx="37783" cy="32420"/>
              </a:xfrm>
            </p:grpSpPr>
            <p:sp>
              <p:nvSpPr>
                <p:cNvPr id="4365" name="Google Shape;4365;p5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57"/>
              <p:cNvGrpSpPr/>
              <p:nvPr/>
            </p:nvGrpSpPr>
            <p:grpSpPr>
              <a:xfrm>
                <a:off x="4440544" y="3176479"/>
                <a:ext cx="31499" cy="26898"/>
                <a:chOff x="4440544" y="3176479"/>
                <a:chExt cx="31499" cy="26898"/>
              </a:xfrm>
            </p:grpSpPr>
            <p:sp>
              <p:nvSpPr>
                <p:cNvPr id="4368" name="Google Shape;4368;p5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57"/>
              <p:cNvGrpSpPr/>
              <p:nvPr/>
            </p:nvGrpSpPr>
            <p:grpSpPr>
              <a:xfrm>
                <a:off x="4350545" y="3156400"/>
                <a:ext cx="31405" cy="27001"/>
                <a:chOff x="4350545" y="3156400"/>
                <a:chExt cx="31405" cy="27001"/>
              </a:xfrm>
            </p:grpSpPr>
            <p:sp>
              <p:nvSpPr>
                <p:cNvPr id="4371" name="Google Shape;4371;p5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57"/>
              <p:cNvGrpSpPr/>
              <p:nvPr/>
            </p:nvGrpSpPr>
            <p:grpSpPr>
              <a:xfrm>
                <a:off x="4376703" y="3255058"/>
                <a:ext cx="31405" cy="27001"/>
                <a:chOff x="4376703" y="3255058"/>
                <a:chExt cx="31405" cy="27001"/>
              </a:xfrm>
            </p:grpSpPr>
            <p:sp>
              <p:nvSpPr>
                <p:cNvPr id="4374" name="Google Shape;4374;p5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57"/>
              <p:cNvGrpSpPr/>
              <p:nvPr/>
            </p:nvGrpSpPr>
            <p:grpSpPr>
              <a:xfrm>
                <a:off x="4331322" y="3283656"/>
                <a:ext cx="31405" cy="26945"/>
                <a:chOff x="4331322" y="3283656"/>
                <a:chExt cx="31405" cy="26945"/>
              </a:xfrm>
            </p:grpSpPr>
            <p:sp>
              <p:nvSpPr>
                <p:cNvPr id="4377" name="Google Shape;4377;p5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57"/>
              <p:cNvGrpSpPr/>
              <p:nvPr/>
            </p:nvGrpSpPr>
            <p:grpSpPr>
              <a:xfrm>
                <a:off x="4380510" y="3065882"/>
                <a:ext cx="31405" cy="26938"/>
                <a:chOff x="4380510" y="3065882"/>
                <a:chExt cx="31405" cy="26938"/>
              </a:xfrm>
            </p:grpSpPr>
            <p:sp>
              <p:nvSpPr>
                <p:cNvPr id="4380" name="Google Shape;4380;p5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2" name="Google Shape;4382;p57"/>
            <p:cNvGrpSpPr/>
            <p:nvPr/>
          </p:nvGrpSpPr>
          <p:grpSpPr>
            <a:xfrm>
              <a:off x="4558998" y="3188237"/>
              <a:ext cx="1280131" cy="1052746"/>
              <a:chOff x="4558998" y="3188237"/>
              <a:chExt cx="1280131" cy="1052746"/>
            </a:xfrm>
          </p:grpSpPr>
          <p:sp>
            <p:nvSpPr>
              <p:cNvPr id="4383" name="Google Shape;4383;p5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4" name="Google Shape;4384;p57"/>
              <p:cNvGrpSpPr/>
              <p:nvPr/>
            </p:nvGrpSpPr>
            <p:grpSpPr>
              <a:xfrm>
                <a:off x="4579164" y="3203653"/>
                <a:ext cx="1244833" cy="1020397"/>
                <a:chOff x="4579164" y="3203653"/>
                <a:chExt cx="1244833" cy="1020397"/>
              </a:xfrm>
            </p:grpSpPr>
            <p:sp>
              <p:nvSpPr>
                <p:cNvPr id="4385" name="Google Shape;4385;p5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7" name="Google Shape;4387;p57"/>
                <p:cNvGrpSpPr/>
                <p:nvPr/>
              </p:nvGrpSpPr>
              <p:grpSpPr>
                <a:xfrm>
                  <a:off x="4579164" y="3203653"/>
                  <a:ext cx="1244833" cy="1020397"/>
                  <a:chOff x="4579164" y="3203653"/>
                  <a:chExt cx="1244833" cy="1020397"/>
                </a:xfrm>
              </p:grpSpPr>
              <p:sp>
                <p:nvSpPr>
                  <p:cNvPr id="4388" name="Google Shape;4388;p5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0" name="Google Shape;4390;p57"/>
                  <p:cNvGrpSpPr/>
                  <p:nvPr/>
                </p:nvGrpSpPr>
                <p:grpSpPr>
                  <a:xfrm>
                    <a:off x="4579164" y="3203653"/>
                    <a:ext cx="1244833" cy="1020397"/>
                    <a:chOff x="4579164" y="3203653"/>
                    <a:chExt cx="1244833" cy="1020397"/>
                  </a:xfrm>
                </p:grpSpPr>
                <p:sp>
                  <p:nvSpPr>
                    <p:cNvPr id="4391" name="Google Shape;4391;p5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9" name="Google Shape;4399;p57"/>
                    <p:cNvGrpSpPr/>
                    <p:nvPr/>
                  </p:nvGrpSpPr>
                  <p:grpSpPr>
                    <a:xfrm>
                      <a:off x="4579164" y="3203653"/>
                      <a:ext cx="1244833" cy="1020397"/>
                      <a:chOff x="4579164" y="3203653"/>
                      <a:chExt cx="1244833" cy="1020397"/>
                    </a:xfrm>
                  </p:grpSpPr>
                  <p:sp>
                    <p:nvSpPr>
                      <p:cNvPr id="4400" name="Google Shape;4400;p5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4" name="Google Shape;4414;p57"/>
                      <p:cNvGrpSpPr/>
                      <p:nvPr/>
                    </p:nvGrpSpPr>
                    <p:grpSpPr>
                      <a:xfrm>
                        <a:off x="4579164" y="3203653"/>
                        <a:ext cx="1244833" cy="1020397"/>
                        <a:chOff x="4579164" y="3203653"/>
                        <a:chExt cx="1244833" cy="1020397"/>
                      </a:xfrm>
                    </p:grpSpPr>
                    <p:sp>
                      <p:nvSpPr>
                        <p:cNvPr id="4415" name="Google Shape;4415;p5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9" name="Google Shape;4439;p57"/>
                        <p:cNvGrpSpPr/>
                        <p:nvPr/>
                      </p:nvGrpSpPr>
                      <p:grpSpPr>
                        <a:xfrm>
                          <a:off x="4579164" y="3203653"/>
                          <a:ext cx="1244833" cy="1020397"/>
                          <a:chOff x="4579164" y="3203653"/>
                          <a:chExt cx="1244833" cy="1020397"/>
                        </a:xfrm>
                      </p:grpSpPr>
                      <p:sp>
                        <p:nvSpPr>
                          <p:cNvPr id="4440" name="Google Shape;4440;p5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1" name="Google Shape;4441;p57"/>
                          <p:cNvGrpSpPr/>
                          <p:nvPr/>
                        </p:nvGrpSpPr>
                        <p:grpSpPr>
                          <a:xfrm>
                            <a:off x="4579164" y="3203653"/>
                            <a:ext cx="1244833" cy="1020397"/>
                            <a:chOff x="4579164" y="3203653"/>
                            <a:chExt cx="1244833" cy="1020397"/>
                          </a:xfrm>
                        </p:grpSpPr>
                        <p:sp>
                          <p:nvSpPr>
                            <p:cNvPr id="4442" name="Google Shape;4442;p5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9" name="Google Shape;4449;p57"/>
                            <p:cNvGrpSpPr/>
                            <p:nvPr/>
                          </p:nvGrpSpPr>
                          <p:grpSpPr>
                            <a:xfrm>
                              <a:off x="4579164" y="3203653"/>
                              <a:ext cx="1244833" cy="1020397"/>
                              <a:chOff x="4579164" y="3203653"/>
                              <a:chExt cx="1244833" cy="1020397"/>
                            </a:xfrm>
                          </p:grpSpPr>
                          <p:sp>
                            <p:nvSpPr>
                              <p:cNvPr id="4450" name="Google Shape;4450;p5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5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57"/>
                              <p:cNvGrpSpPr/>
                              <p:nvPr/>
                            </p:nvGrpSpPr>
                            <p:grpSpPr>
                              <a:xfrm>
                                <a:off x="4579164" y="3203653"/>
                                <a:ext cx="1244833" cy="1020397"/>
                                <a:chOff x="4579164" y="3203653"/>
                                <a:chExt cx="1244833" cy="1020397"/>
                              </a:xfrm>
                            </p:grpSpPr>
                            <p:sp>
                              <p:nvSpPr>
                                <p:cNvPr id="4464" name="Google Shape;4464;p5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57"/>
                                <p:cNvGrpSpPr/>
                                <p:nvPr/>
                              </p:nvGrpSpPr>
                              <p:grpSpPr>
                                <a:xfrm>
                                  <a:off x="4579164" y="3203653"/>
                                  <a:ext cx="1244833" cy="1020397"/>
                                  <a:chOff x="4579164" y="3203653"/>
                                  <a:chExt cx="1244833" cy="1020397"/>
                                </a:xfrm>
                              </p:grpSpPr>
                              <p:sp>
                                <p:nvSpPr>
                                  <p:cNvPr id="4472" name="Google Shape;4472;p5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7" name="Google Shape;4477;p57"/>
                                  <p:cNvGrpSpPr/>
                                  <p:nvPr/>
                                </p:nvGrpSpPr>
                                <p:grpSpPr>
                                  <a:xfrm>
                                    <a:off x="4579164" y="3203653"/>
                                    <a:ext cx="1244833" cy="1020397"/>
                                    <a:chOff x="4579164" y="3203653"/>
                                    <a:chExt cx="1244833" cy="1020397"/>
                                  </a:xfrm>
                                </p:grpSpPr>
                                <p:sp>
                                  <p:nvSpPr>
                                    <p:cNvPr id="4478" name="Google Shape;4478;p5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82" name="Google Shape;4482;p5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85" name="Google Shape;4485;p5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86" name="Google Shape;4486;p57"/>
              <p:cNvGrpSpPr/>
              <p:nvPr/>
            </p:nvGrpSpPr>
            <p:grpSpPr>
              <a:xfrm>
                <a:off x="4595437" y="3598775"/>
                <a:ext cx="37776" cy="32451"/>
                <a:chOff x="4595437" y="3598775"/>
                <a:chExt cx="37776" cy="32451"/>
              </a:xfrm>
            </p:grpSpPr>
            <p:sp>
              <p:nvSpPr>
                <p:cNvPr id="4487" name="Google Shape;4487;p5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9" name="Google Shape;4489;p57"/>
              <p:cNvGrpSpPr/>
              <p:nvPr/>
            </p:nvGrpSpPr>
            <p:grpSpPr>
              <a:xfrm>
                <a:off x="4641864" y="3524443"/>
                <a:ext cx="37776" cy="32380"/>
                <a:chOff x="4641864" y="3524443"/>
                <a:chExt cx="37776" cy="32380"/>
              </a:xfrm>
            </p:grpSpPr>
            <p:sp>
              <p:nvSpPr>
                <p:cNvPr id="4490" name="Google Shape;4490;p5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2" name="Google Shape;4492;p57"/>
              <p:cNvGrpSpPr/>
              <p:nvPr/>
            </p:nvGrpSpPr>
            <p:grpSpPr>
              <a:xfrm>
                <a:off x="4648431" y="3893901"/>
                <a:ext cx="37776" cy="32357"/>
                <a:chOff x="4648431" y="3893901"/>
                <a:chExt cx="37776" cy="32357"/>
              </a:xfrm>
            </p:grpSpPr>
            <p:sp>
              <p:nvSpPr>
                <p:cNvPr id="4493" name="Google Shape;4493;p5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57"/>
              <p:cNvGrpSpPr/>
              <p:nvPr/>
            </p:nvGrpSpPr>
            <p:grpSpPr>
              <a:xfrm>
                <a:off x="4567752" y="3722908"/>
                <a:ext cx="37870" cy="32380"/>
                <a:chOff x="4567752" y="3722908"/>
                <a:chExt cx="37870" cy="32380"/>
              </a:xfrm>
            </p:grpSpPr>
            <p:sp>
              <p:nvSpPr>
                <p:cNvPr id="4496" name="Google Shape;4496;p5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57"/>
              <p:cNvGrpSpPr/>
              <p:nvPr/>
            </p:nvGrpSpPr>
            <p:grpSpPr>
              <a:xfrm>
                <a:off x="4617506" y="3652052"/>
                <a:ext cx="37783" cy="32357"/>
                <a:chOff x="4617506" y="3652052"/>
                <a:chExt cx="37783" cy="32357"/>
              </a:xfrm>
            </p:grpSpPr>
            <p:sp>
              <p:nvSpPr>
                <p:cNvPr id="4499" name="Google Shape;4499;p5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57"/>
              <p:cNvGrpSpPr/>
              <p:nvPr/>
            </p:nvGrpSpPr>
            <p:grpSpPr>
              <a:xfrm>
                <a:off x="4739005" y="3554149"/>
                <a:ext cx="37870" cy="32357"/>
                <a:chOff x="4739005" y="3554149"/>
                <a:chExt cx="37870" cy="32357"/>
              </a:xfrm>
            </p:grpSpPr>
            <p:sp>
              <p:nvSpPr>
                <p:cNvPr id="4502" name="Google Shape;4502;p5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57"/>
              <p:cNvGrpSpPr/>
              <p:nvPr/>
            </p:nvGrpSpPr>
            <p:grpSpPr>
              <a:xfrm>
                <a:off x="4806557" y="3630258"/>
                <a:ext cx="37776" cy="32364"/>
                <a:chOff x="4806557" y="3630258"/>
                <a:chExt cx="37776" cy="32364"/>
              </a:xfrm>
            </p:grpSpPr>
            <p:sp>
              <p:nvSpPr>
                <p:cNvPr id="4505" name="Google Shape;4505;p5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57"/>
              <p:cNvGrpSpPr/>
              <p:nvPr/>
            </p:nvGrpSpPr>
            <p:grpSpPr>
              <a:xfrm>
                <a:off x="4737007" y="4004357"/>
                <a:ext cx="37870" cy="32357"/>
                <a:chOff x="4737007" y="4004357"/>
                <a:chExt cx="37870" cy="32357"/>
              </a:xfrm>
            </p:grpSpPr>
            <p:sp>
              <p:nvSpPr>
                <p:cNvPr id="4508" name="Google Shape;4508;p5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57"/>
              <p:cNvGrpSpPr/>
              <p:nvPr/>
            </p:nvGrpSpPr>
            <p:grpSpPr>
              <a:xfrm>
                <a:off x="4773634" y="4208627"/>
                <a:ext cx="37776" cy="32357"/>
                <a:chOff x="4773634" y="4208627"/>
                <a:chExt cx="37776" cy="32357"/>
              </a:xfrm>
            </p:grpSpPr>
            <p:sp>
              <p:nvSpPr>
                <p:cNvPr id="4511" name="Google Shape;4511;p5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57"/>
              <p:cNvGrpSpPr/>
              <p:nvPr/>
            </p:nvGrpSpPr>
            <p:grpSpPr>
              <a:xfrm>
                <a:off x="4888282" y="4074764"/>
                <a:ext cx="37776" cy="32451"/>
                <a:chOff x="4888282" y="4074764"/>
                <a:chExt cx="37776" cy="32451"/>
              </a:xfrm>
            </p:grpSpPr>
            <p:sp>
              <p:nvSpPr>
                <p:cNvPr id="4514" name="Google Shape;4514;p5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57"/>
              <p:cNvGrpSpPr/>
              <p:nvPr/>
            </p:nvGrpSpPr>
            <p:grpSpPr>
              <a:xfrm>
                <a:off x="4901315" y="3804271"/>
                <a:ext cx="37776" cy="32364"/>
                <a:chOff x="4901315" y="3804271"/>
                <a:chExt cx="37776" cy="32364"/>
              </a:xfrm>
            </p:grpSpPr>
            <p:sp>
              <p:nvSpPr>
                <p:cNvPr id="4517" name="Google Shape;4517;p5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57"/>
              <p:cNvGrpSpPr/>
              <p:nvPr/>
            </p:nvGrpSpPr>
            <p:grpSpPr>
              <a:xfrm>
                <a:off x="4866394" y="3715035"/>
                <a:ext cx="37846" cy="32357"/>
                <a:chOff x="4866394" y="3715035"/>
                <a:chExt cx="37846" cy="32357"/>
              </a:xfrm>
            </p:grpSpPr>
            <p:sp>
              <p:nvSpPr>
                <p:cNvPr id="4520" name="Google Shape;4520;p5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57"/>
              <p:cNvGrpSpPr/>
              <p:nvPr/>
            </p:nvGrpSpPr>
            <p:grpSpPr>
              <a:xfrm>
                <a:off x="4979233" y="3839798"/>
                <a:ext cx="37878" cy="32420"/>
                <a:chOff x="4979233" y="3839798"/>
                <a:chExt cx="37878" cy="32420"/>
              </a:xfrm>
            </p:grpSpPr>
            <p:sp>
              <p:nvSpPr>
                <p:cNvPr id="4523" name="Google Shape;4523;p5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57"/>
              <p:cNvGrpSpPr/>
              <p:nvPr/>
            </p:nvGrpSpPr>
            <p:grpSpPr>
              <a:xfrm>
                <a:off x="4790662" y="3679147"/>
                <a:ext cx="37783" cy="32380"/>
                <a:chOff x="4790662" y="3679147"/>
                <a:chExt cx="37783" cy="32380"/>
              </a:xfrm>
            </p:grpSpPr>
            <p:sp>
              <p:nvSpPr>
                <p:cNvPr id="4526" name="Google Shape;4526;p5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57"/>
              <p:cNvGrpSpPr/>
              <p:nvPr/>
            </p:nvGrpSpPr>
            <p:grpSpPr>
              <a:xfrm>
                <a:off x="4857263" y="3557861"/>
                <a:ext cx="37776" cy="32357"/>
                <a:chOff x="4857263" y="3557861"/>
                <a:chExt cx="37776" cy="32357"/>
              </a:xfrm>
            </p:grpSpPr>
            <p:sp>
              <p:nvSpPr>
                <p:cNvPr id="4529" name="Google Shape;4529;p5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57"/>
              <p:cNvGrpSpPr/>
              <p:nvPr/>
            </p:nvGrpSpPr>
            <p:grpSpPr>
              <a:xfrm>
                <a:off x="4883902" y="3648033"/>
                <a:ext cx="37783" cy="32380"/>
                <a:chOff x="4883902" y="3648033"/>
                <a:chExt cx="37783" cy="32380"/>
              </a:xfrm>
            </p:grpSpPr>
            <p:sp>
              <p:nvSpPr>
                <p:cNvPr id="4532" name="Google Shape;4532;p5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57"/>
              <p:cNvGrpSpPr/>
              <p:nvPr/>
            </p:nvGrpSpPr>
            <p:grpSpPr>
              <a:xfrm>
                <a:off x="4907780" y="3347220"/>
                <a:ext cx="37878" cy="32357"/>
                <a:chOff x="4907780" y="3347220"/>
                <a:chExt cx="37878" cy="32357"/>
              </a:xfrm>
            </p:grpSpPr>
            <p:sp>
              <p:nvSpPr>
                <p:cNvPr id="4535" name="Google Shape;4535;p5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57"/>
              <p:cNvGrpSpPr/>
              <p:nvPr/>
            </p:nvGrpSpPr>
            <p:grpSpPr>
              <a:xfrm>
                <a:off x="5065048" y="3738150"/>
                <a:ext cx="37783" cy="32364"/>
                <a:chOff x="5065048" y="3738150"/>
                <a:chExt cx="37783" cy="32364"/>
              </a:xfrm>
            </p:grpSpPr>
            <p:sp>
              <p:nvSpPr>
                <p:cNvPr id="4538" name="Google Shape;4538;p5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57"/>
              <p:cNvGrpSpPr/>
              <p:nvPr/>
            </p:nvGrpSpPr>
            <p:grpSpPr>
              <a:xfrm>
                <a:off x="5071616" y="3284615"/>
                <a:ext cx="37783" cy="32357"/>
                <a:chOff x="5071616" y="3284615"/>
                <a:chExt cx="37783" cy="32357"/>
              </a:xfrm>
            </p:grpSpPr>
            <p:sp>
              <p:nvSpPr>
                <p:cNvPr id="4541" name="Google Shape;4541;p5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57"/>
              <p:cNvGrpSpPr/>
              <p:nvPr/>
            </p:nvGrpSpPr>
            <p:grpSpPr>
              <a:xfrm>
                <a:off x="5389291" y="3759921"/>
                <a:ext cx="37783" cy="32380"/>
                <a:chOff x="5389291" y="3759921"/>
                <a:chExt cx="37783" cy="32380"/>
              </a:xfrm>
            </p:grpSpPr>
            <p:sp>
              <p:nvSpPr>
                <p:cNvPr id="4544" name="Google Shape;4544;p5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57"/>
              <p:cNvGrpSpPr/>
              <p:nvPr/>
            </p:nvGrpSpPr>
            <p:grpSpPr>
              <a:xfrm>
                <a:off x="5431534" y="3632932"/>
                <a:ext cx="37878" cy="32451"/>
                <a:chOff x="5431534" y="3632932"/>
                <a:chExt cx="37878" cy="32451"/>
              </a:xfrm>
            </p:grpSpPr>
            <p:sp>
              <p:nvSpPr>
                <p:cNvPr id="4547" name="Google Shape;4547;p5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57"/>
              <p:cNvGrpSpPr/>
              <p:nvPr/>
            </p:nvGrpSpPr>
            <p:grpSpPr>
              <a:xfrm>
                <a:off x="5540755" y="3544829"/>
                <a:ext cx="37783" cy="32357"/>
                <a:chOff x="5540755" y="3544829"/>
                <a:chExt cx="37783" cy="32357"/>
              </a:xfrm>
            </p:grpSpPr>
            <p:sp>
              <p:nvSpPr>
                <p:cNvPr id="4550" name="Google Shape;4550;p5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57"/>
              <p:cNvGrpSpPr/>
              <p:nvPr/>
            </p:nvGrpSpPr>
            <p:grpSpPr>
              <a:xfrm>
                <a:off x="5579293" y="3412107"/>
                <a:ext cx="37776" cy="32357"/>
                <a:chOff x="5579293" y="3412107"/>
                <a:chExt cx="37776" cy="32357"/>
              </a:xfrm>
            </p:grpSpPr>
            <p:sp>
              <p:nvSpPr>
                <p:cNvPr id="4553" name="Google Shape;4553;p5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57"/>
              <p:cNvGrpSpPr/>
              <p:nvPr/>
            </p:nvGrpSpPr>
            <p:grpSpPr>
              <a:xfrm>
                <a:off x="5801346" y="3284615"/>
                <a:ext cx="37783" cy="32357"/>
                <a:chOff x="5801346" y="3284615"/>
                <a:chExt cx="37783" cy="32357"/>
              </a:xfrm>
            </p:grpSpPr>
            <p:sp>
              <p:nvSpPr>
                <p:cNvPr id="4556" name="Google Shape;4556;p5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57"/>
              <p:cNvGrpSpPr/>
              <p:nvPr/>
            </p:nvGrpSpPr>
            <p:grpSpPr>
              <a:xfrm>
                <a:off x="5763578" y="3399067"/>
                <a:ext cx="37776" cy="32364"/>
                <a:chOff x="5763578" y="3399067"/>
                <a:chExt cx="37776" cy="32364"/>
              </a:xfrm>
            </p:grpSpPr>
            <p:sp>
              <p:nvSpPr>
                <p:cNvPr id="4559" name="Google Shape;4559;p5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57"/>
              <p:cNvGrpSpPr/>
              <p:nvPr/>
            </p:nvGrpSpPr>
            <p:grpSpPr>
              <a:xfrm>
                <a:off x="5395858" y="3230952"/>
                <a:ext cx="37776" cy="32364"/>
                <a:chOff x="5395858" y="3230952"/>
                <a:chExt cx="37776" cy="32364"/>
              </a:xfrm>
            </p:grpSpPr>
            <p:sp>
              <p:nvSpPr>
                <p:cNvPr id="4562" name="Google Shape;4562;p5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57"/>
              <p:cNvGrpSpPr/>
              <p:nvPr/>
            </p:nvGrpSpPr>
            <p:grpSpPr>
              <a:xfrm>
                <a:off x="5264088" y="3188237"/>
                <a:ext cx="37776" cy="32357"/>
                <a:chOff x="5264088" y="3188237"/>
                <a:chExt cx="37776" cy="32357"/>
              </a:xfrm>
            </p:grpSpPr>
            <p:sp>
              <p:nvSpPr>
                <p:cNvPr id="4565" name="Google Shape;4565;p5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57"/>
              <p:cNvGrpSpPr/>
              <p:nvPr/>
            </p:nvGrpSpPr>
            <p:grpSpPr>
              <a:xfrm>
                <a:off x="5585758" y="3237425"/>
                <a:ext cx="37878" cy="32357"/>
                <a:chOff x="5585758" y="3237425"/>
                <a:chExt cx="37878" cy="32357"/>
              </a:xfrm>
            </p:grpSpPr>
            <p:sp>
              <p:nvSpPr>
                <p:cNvPr id="4568" name="Google Shape;4568;p5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57"/>
              <p:cNvGrpSpPr/>
              <p:nvPr/>
            </p:nvGrpSpPr>
            <p:grpSpPr>
              <a:xfrm>
                <a:off x="4874196" y="3291088"/>
                <a:ext cx="37878" cy="32451"/>
                <a:chOff x="4874196" y="3291088"/>
                <a:chExt cx="37878" cy="32451"/>
              </a:xfrm>
            </p:grpSpPr>
            <p:sp>
              <p:nvSpPr>
                <p:cNvPr id="4571" name="Google Shape;4571;p5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57"/>
              <p:cNvGrpSpPr/>
              <p:nvPr/>
            </p:nvGrpSpPr>
            <p:grpSpPr>
              <a:xfrm>
                <a:off x="5197770" y="3785466"/>
                <a:ext cx="37783" cy="32427"/>
                <a:chOff x="5197770" y="3785466"/>
                <a:chExt cx="37783" cy="32427"/>
              </a:xfrm>
            </p:grpSpPr>
            <p:sp>
              <p:nvSpPr>
                <p:cNvPr id="4574" name="Google Shape;4574;p5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57"/>
              <p:cNvGrpSpPr/>
              <p:nvPr/>
            </p:nvGrpSpPr>
            <p:grpSpPr>
              <a:xfrm>
                <a:off x="5177699" y="3492117"/>
                <a:ext cx="37776" cy="32357"/>
                <a:chOff x="5177699" y="3492117"/>
                <a:chExt cx="37776" cy="32357"/>
              </a:xfrm>
            </p:grpSpPr>
            <p:sp>
              <p:nvSpPr>
                <p:cNvPr id="4577" name="Google Shape;4577;p5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57"/>
              <p:cNvGrpSpPr/>
              <p:nvPr/>
            </p:nvGrpSpPr>
            <p:grpSpPr>
              <a:xfrm>
                <a:off x="5349431" y="3622346"/>
                <a:ext cx="37870" cy="32380"/>
                <a:chOff x="5349431" y="3622346"/>
                <a:chExt cx="37870" cy="32380"/>
              </a:xfrm>
            </p:grpSpPr>
            <p:sp>
              <p:nvSpPr>
                <p:cNvPr id="4580" name="Google Shape;4580;p5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57"/>
              <p:cNvGrpSpPr/>
              <p:nvPr/>
            </p:nvGrpSpPr>
            <p:grpSpPr>
              <a:xfrm>
                <a:off x="5068855" y="3563980"/>
                <a:ext cx="53954" cy="46223"/>
                <a:chOff x="5068855" y="3563980"/>
                <a:chExt cx="53954" cy="46223"/>
              </a:xfrm>
            </p:grpSpPr>
            <p:sp>
              <p:nvSpPr>
                <p:cNvPr id="4583" name="Google Shape;4583;p5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57"/>
              <p:cNvGrpSpPr/>
              <p:nvPr/>
            </p:nvGrpSpPr>
            <p:grpSpPr>
              <a:xfrm>
                <a:off x="5037654" y="3392507"/>
                <a:ext cx="37870" cy="32451"/>
                <a:chOff x="5037654" y="3392507"/>
                <a:chExt cx="37870" cy="32451"/>
              </a:xfrm>
            </p:grpSpPr>
            <p:sp>
              <p:nvSpPr>
                <p:cNvPr id="4586" name="Google Shape;4586;p5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57"/>
              <p:cNvGrpSpPr/>
              <p:nvPr/>
            </p:nvGrpSpPr>
            <p:grpSpPr>
              <a:xfrm>
                <a:off x="5456560" y="3368629"/>
                <a:ext cx="37870" cy="32451"/>
                <a:chOff x="5456560" y="3368629"/>
                <a:chExt cx="37870" cy="32451"/>
              </a:xfrm>
            </p:grpSpPr>
            <p:sp>
              <p:nvSpPr>
                <p:cNvPr id="4589" name="Google Shape;4589;p5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1" name="Google Shape;4591;p57"/>
              <p:cNvGrpSpPr/>
              <p:nvPr/>
            </p:nvGrpSpPr>
            <p:grpSpPr>
              <a:xfrm>
                <a:off x="4755749" y="3501516"/>
                <a:ext cx="46246" cy="39608"/>
                <a:chOff x="4755749" y="3501516"/>
                <a:chExt cx="46246" cy="39608"/>
              </a:xfrm>
            </p:grpSpPr>
            <p:sp>
              <p:nvSpPr>
                <p:cNvPr id="4592" name="Google Shape;4592;p5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5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4" name="Google Shape;4594;p57"/>
              <p:cNvGrpSpPr/>
              <p:nvPr/>
            </p:nvGrpSpPr>
            <p:grpSpPr>
              <a:xfrm>
                <a:off x="4681346" y="3485582"/>
                <a:ext cx="37783" cy="32427"/>
                <a:chOff x="4681346" y="3485582"/>
                <a:chExt cx="37783" cy="32427"/>
              </a:xfrm>
            </p:grpSpPr>
            <p:sp>
              <p:nvSpPr>
                <p:cNvPr id="4595" name="Google Shape;4595;p5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5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57"/>
              <p:cNvGrpSpPr/>
              <p:nvPr/>
            </p:nvGrpSpPr>
            <p:grpSpPr>
              <a:xfrm>
                <a:off x="4767067" y="3291088"/>
                <a:ext cx="37878" cy="32451"/>
                <a:chOff x="4767067" y="3291088"/>
                <a:chExt cx="37878" cy="32451"/>
              </a:xfrm>
            </p:grpSpPr>
            <p:sp>
              <p:nvSpPr>
                <p:cNvPr id="4598" name="Google Shape;4598;p5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57"/>
              <p:cNvGrpSpPr/>
              <p:nvPr/>
            </p:nvGrpSpPr>
            <p:grpSpPr>
              <a:xfrm>
                <a:off x="4687819" y="3405539"/>
                <a:ext cx="37776" cy="32451"/>
                <a:chOff x="4687819" y="3405539"/>
                <a:chExt cx="37776" cy="32451"/>
              </a:xfrm>
            </p:grpSpPr>
            <p:sp>
              <p:nvSpPr>
                <p:cNvPr id="4601" name="Google Shape;4601;p5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3" name="Google Shape;4603;p57"/>
              <p:cNvGrpSpPr/>
              <p:nvPr/>
            </p:nvGrpSpPr>
            <p:grpSpPr>
              <a:xfrm>
                <a:off x="4923101" y="3444809"/>
                <a:ext cx="52813" cy="45318"/>
                <a:chOff x="4923101" y="3444809"/>
                <a:chExt cx="52813" cy="45318"/>
              </a:xfrm>
            </p:grpSpPr>
            <p:sp>
              <p:nvSpPr>
                <p:cNvPr id="4604" name="Google Shape;4604;p5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57"/>
              <p:cNvGrpSpPr/>
              <p:nvPr/>
            </p:nvGrpSpPr>
            <p:grpSpPr>
              <a:xfrm>
                <a:off x="4846040" y="3654750"/>
                <a:ext cx="31405" cy="26993"/>
                <a:chOff x="4846040" y="3654750"/>
                <a:chExt cx="31405" cy="26993"/>
              </a:xfrm>
            </p:grpSpPr>
            <p:sp>
              <p:nvSpPr>
                <p:cNvPr id="4607" name="Google Shape;4607;p5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5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57"/>
              <p:cNvGrpSpPr/>
              <p:nvPr/>
            </p:nvGrpSpPr>
            <p:grpSpPr>
              <a:xfrm>
                <a:off x="4925673" y="3691700"/>
                <a:ext cx="40253" cy="34472"/>
                <a:chOff x="4925673" y="3691700"/>
                <a:chExt cx="40253" cy="34472"/>
              </a:xfrm>
            </p:grpSpPr>
            <p:sp>
              <p:nvSpPr>
                <p:cNvPr id="4610" name="Google Shape;4610;p5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2" name="Google Shape;4612;p57"/>
              <p:cNvGrpSpPr/>
              <p:nvPr/>
            </p:nvGrpSpPr>
            <p:grpSpPr>
              <a:xfrm>
                <a:off x="4894653" y="3740848"/>
                <a:ext cx="31405" cy="26906"/>
                <a:chOff x="4894653" y="3740848"/>
                <a:chExt cx="31405" cy="26906"/>
              </a:xfrm>
            </p:grpSpPr>
            <p:sp>
              <p:nvSpPr>
                <p:cNvPr id="4613" name="Google Shape;4613;p5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5" name="Google Shape;4615;p57"/>
              <p:cNvGrpSpPr/>
              <p:nvPr/>
            </p:nvGrpSpPr>
            <p:grpSpPr>
              <a:xfrm>
                <a:off x="4962300" y="3696348"/>
                <a:ext cx="38255" cy="32773"/>
                <a:chOff x="4962300" y="3696348"/>
                <a:chExt cx="38255" cy="32773"/>
              </a:xfrm>
            </p:grpSpPr>
            <p:sp>
              <p:nvSpPr>
                <p:cNvPr id="4616" name="Google Shape;4616;p5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5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57"/>
              <p:cNvGrpSpPr/>
              <p:nvPr/>
            </p:nvGrpSpPr>
            <p:grpSpPr>
              <a:xfrm>
                <a:off x="4980185" y="3743349"/>
                <a:ext cx="31499" cy="26969"/>
                <a:chOff x="4980185" y="3743349"/>
                <a:chExt cx="31499" cy="26969"/>
              </a:xfrm>
            </p:grpSpPr>
            <p:sp>
              <p:nvSpPr>
                <p:cNvPr id="4619" name="Google Shape;4619;p5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5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57"/>
              <p:cNvGrpSpPr/>
              <p:nvPr/>
            </p:nvGrpSpPr>
            <p:grpSpPr>
              <a:xfrm>
                <a:off x="5013768" y="3734312"/>
                <a:ext cx="31499" cy="26969"/>
                <a:chOff x="5013768" y="3734312"/>
                <a:chExt cx="31499" cy="26969"/>
              </a:xfrm>
            </p:grpSpPr>
            <p:sp>
              <p:nvSpPr>
                <p:cNvPr id="4622" name="Google Shape;4622;p5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57"/>
              <p:cNvGrpSpPr/>
              <p:nvPr/>
            </p:nvGrpSpPr>
            <p:grpSpPr>
              <a:xfrm>
                <a:off x="5036703" y="3764545"/>
                <a:ext cx="31499" cy="26898"/>
                <a:chOff x="5036703" y="3764545"/>
                <a:chExt cx="31499" cy="26898"/>
              </a:xfrm>
            </p:grpSpPr>
            <p:sp>
              <p:nvSpPr>
                <p:cNvPr id="4625" name="Google Shape;4625;p5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5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7" name="Google Shape;4627;p57"/>
              <p:cNvGrpSpPr/>
              <p:nvPr/>
            </p:nvGrpSpPr>
            <p:grpSpPr>
              <a:xfrm>
                <a:off x="4953546" y="3768352"/>
                <a:ext cx="31405" cy="26898"/>
                <a:chOff x="4953546" y="3768352"/>
                <a:chExt cx="31405" cy="26898"/>
              </a:xfrm>
            </p:grpSpPr>
            <p:sp>
              <p:nvSpPr>
                <p:cNvPr id="4628" name="Google Shape;4628;p5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57"/>
              <p:cNvGrpSpPr/>
              <p:nvPr/>
            </p:nvGrpSpPr>
            <p:grpSpPr>
              <a:xfrm>
                <a:off x="4964770" y="3814016"/>
                <a:ext cx="31499" cy="26993"/>
                <a:chOff x="4964770" y="3814016"/>
                <a:chExt cx="31499" cy="26993"/>
              </a:xfrm>
            </p:grpSpPr>
            <p:sp>
              <p:nvSpPr>
                <p:cNvPr id="4631" name="Google Shape;4631;p5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57"/>
              <p:cNvGrpSpPr/>
              <p:nvPr/>
            </p:nvGrpSpPr>
            <p:grpSpPr>
              <a:xfrm>
                <a:off x="4923290" y="3800504"/>
                <a:ext cx="31468" cy="26898"/>
                <a:chOff x="4923290" y="3800504"/>
                <a:chExt cx="31468" cy="26898"/>
              </a:xfrm>
            </p:grpSpPr>
            <p:sp>
              <p:nvSpPr>
                <p:cNvPr id="4634" name="Google Shape;4634;p5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57"/>
              <p:cNvGrpSpPr/>
              <p:nvPr/>
            </p:nvGrpSpPr>
            <p:grpSpPr>
              <a:xfrm>
                <a:off x="5108534" y="3650943"/>
                <a:ext cx="31405" cy="26993"/>
                <a:chOff x="5108534" y="3650943"/>
                <a:chExt cx="31405" cy="26993"/>
              </a:xfrm>
            </p:grpSpPr>
            <p:sp>
              <p:nvSpPr>
                <p:cNvPr id="4637" name="Google Shape;4637;p5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57"/>
              <p:cNvGrpSpPr/>
              <p:nvPr/>
            </p:nvGrpSpPr>
            <p:grpSpPr>
              <a:xfrm>
                <a:off x="5119380" y="3760739"/>
                <a:ext cx="31499" cy="26993"/>
                <a:chOff x="5119380" y="3760739"/>
                <a:chExt cx="31499" cy="26993"/>
              </a:xfrm>
            </p:grpSpPr>
            <p:sp>
              <p:nvSpPr>
                <p:cNvPr id="4640" name="Google Shape;4640;p5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57"/>
              <p:cNvGrpSpPr/>
              <p:nvPr/>
            </p:nvGrpSpPr>
            <p:grpSpPr>
              <a:xfrm>
                <a:off x="5119380" y="3788235"/>
                <a:ext cx="31499" cy="26993"/>
                <a:chOff x="5119380" y="3788235"/>
                <a:chExt cx="31499" cy="26993"/>
              </a:xfrm>
            </p:grpSpPr>
            <p:sp>
              <p:nvSpPr>
                <p:cNvPr id="4643" name="Google Shape;4643;p5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57"/>
              <p:cNvGrpSpPr/>
              <p:nvPr/>
            </p:nvGrpSpPr>
            <p:grpSpPr>
              <a:xfrm>
                <a:off x="5158005" y="3875284"/>
                <a:ext cx="31405" cy="27001"/>
                <a:chOff x="5158005" y="3875284"/>
                <a:chExt cx="31405" cy="27001"/>
              </a:xfrm>
            </p:grpSpPr>
            <p:sp>
              <p:nvSpPr>
                <p:cNvPr id="4646" name="Google Shape;4646;p5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57"/>
              <p:cNvGrpSpPr/>
              <p:nvPr/>
            </p:nvGrpSpPr>
            <p:grpSpPr>
              <a:xfrm>
                <a:off x="5233163" y="3764545"/>
                <a:ext cx="31499" cy="26898"/>
                <a:chOff x="5233163" y="3764545"/>
                <a:chExt cx="31499" cy="26898"/>
              </a:xfrm>
            </p:grpSpPr>
            <p:sp>
              <p:nvSpPr>
                <p:cNvPr id="4649" name="Google Shape;4649;p5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57"/>
              <p:cNvGrpSpPr/>
              <p:nvPr/>
            </p:nvGrpSpPr>
            <p:grpSpPr>
              <a:xfrm>
                <a:off x="5276168" y="3805545"/>
                <a:ext cx="31499" cy="26906"/>
                <a:chOff x="5276168" y="3805545"/>
                <a:chExt cx="31499" cy="26906"/>
              </a:xfrm>
            </p:grpSpPr>
            <p:sp>
              <p:nvSpPr>
                <p:cNvPr id="4652" name="Google Shape;4652;p5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4" name="Google Shape;4654;p57"/>
              <p:cNvGrpSpPr/>
              <p:nvPr/>
            </p:nvGrpSpPr>
            <p:grpSpPr>
              <a:xfrm>
                <a:off x="5294053" y="3851933"/>
                <a:ext cx="31405" cy="26945"/>
                <a:chOff x="5294053" y="3851933"/>
                <a:chExt cx="31405" cy="26945"/>
              </a:xfrm>
            </p:grpSpPr>
            <p:sp>
              <p:nvSpPr>
                <p:cNvPr id="4655" name="Google Shape;4655;p5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57"/>
              <p:cNvGrpSpPr/>
              <p:nvPr/>
            </p:nvGrpSpPr>
            <p:grpSpPr>
              <a:xfrm>
                <a:off x="5341723" y="3851902"/>
                <a:ext cx="31405" cy="26977"/>
                <a:chOff x="5341723" y="3851902"/>
                <a:chExt cx="31405" cy="26977"/>
              </a:xfrm>
            </p:grpSpPr>
            <p:sp>
              <p:nvSpPr>
                <p:cNvPr id="4658" name="Google Shape;4658;p5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57"/>
              <p:cNvGrpSpPr/>
              <p:nvPr/>
            </p:nvGrpSpPr>
            <p:grpSpPr>
              <a:xfrm>
                <a:off x="5054871" y="3507855"/>
                <a:ext cx="31405" cy="26993"/>
                <a:chOff x="5054871" y="3507855"/>
                <a:chExt cx="31405" cy="26993"/>
              </a:xfrm>
            </p:grpSpPr>
            <p:sp>
              <p:nvSpPr>
                <p:cNvPr id="4661" name="Google Shape;4661;p5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57"/>
              <p:cNvGrpSpPr/>
              <p:nvPr/>
            </p:nvGrpSpPr>
            <p:grpSpPr>
              <a:xfrm>
                <a:off x="4876579" y="3675325"/>
                <a:ext cx="31405" cy="26969"/>
                <a:chOff x="4876579" y="3675325"/>
                <a:chExt cx="31405" cy="26969"/>
              </a:xfrm>
            </p:grpSpPr>
            <p:sp>
              <p:nvSpPr>
                <p:cNvPr id="4664" name="Google Shape;4664;p5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57"/>
              <p:cNvGrpSpPr/>
              <p:nvPr/>
            </p:nvGrpSpPr>
            <p:grpSpPr>
              <a:xfrm>
                <a:off x="4842233" y="3688333"/>
                <a:ext cx="31405" cy="26993"/>
                <a:chOff x="4842233" y="3688333"/>
                <a:chExt cx="31405" cy="26993"/>
              </a:xfrm>
            </p:grpSpPr>
            <p:sp>
              <p:nvSpPr>
                <p:cNvPr id="4667" name="Google Shape;4667;p5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9" name="Google Shape;4669;p57"/>
              <p:cNvGrpSpPr/>
              <p:nvPr/>
            </p:nvGrpSpPr>
            <p:grpSpPr>
              <a:xfrm>
                <a:off x="5187876" y="3608032"/>
                <a:ext cx="31405" cy="27001"/>
                <a:chOff x="5187876" y="3608032"/>
                <a:chExt cx="31405" cy="27001"/>
              </a:xfrm>
            </p:grpSpPr>
            <p:sp>
              <p:nvSpPr>
                <p:cNvPr id="4670" name="Google Shape;4670;p5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2" name="Google Shape;4672;p5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4" name="Google Shape;4674;p57"/>
              <p:cNvGrpSpPr/>
              <p:nvPr/>
            </p:nvGrpSpPr>
            <p:grpSpPr>
              <a:xfrm>
                <a:off x="5269224" y="3304167"/>
                <a:ext cx="40253" cy="34402"/>
                <a:chOff x="5269224" y="3304167"/>
                <a:chExt cx="40253" cy="34402"/>
              </a:xfrm>
            </p:grpSpPr>
            <p:sp>
              <p:nvSpPr>
                <p:cNvPr id="4675" name="Google Shape;4675;p5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57"/>
              <p:cNvGrpSpPr/>
              <p:nvPr/>
            </p:nvGrpSpPr>
            <p:grpSpPr>
              <a:xfrm>
                <a:off x="5327354" y="3476615"/>
                <a:ext cx="49864" cy="42723"/>
                <a:chOff x="5327354" y="3476615"/>
                <a:chExt cx="49864" cy="42723"/>
              </a:xfrm>
            </p:grpSpPr>
            <p:sp>
              <p:nvSpPr>
                <p:cNvPr id="4678" name="Google Shape;4678;p5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0" name="Google Shape;4680;p5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2" name="Google Shape;4682;p57"/>
              <p:cNvGrpSpPr/>
              <p:nvPr/>
            </p:nvGrpSpPr>
            <p:grpSpPr>
              <a:xfrm>
                <a:off x="5341723" y="3775957"/>
                <a:ext cx="31405" cy="26898"/>
                <a:chOff x="5341723" y="3775957"/>
                <a:chExt cx="31405" cy="26898"/>
              </a:xfrm>
            </p:grpSpPr>
            <p:sp>
              <p:nvSpPr>
                <p:cNvPr id="4683" name="Google Shape;4683;p5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5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57"/>
              <p:cNvGrpSpPr/>
              <p:nvPr/>
            </p:nvGrpSpPr>
            <p:grpSpPr>
              <a:xfrm>
                <a:off x="5439053" y="3699274"/>
                <a:ext cx="31405" cy="26898"/>
                <a:chOff x="5439053" y="3699274"/>
                <a:chExt cx="31405" cy="26898"/>
              </a:xfrm>
            </p:grpSpPr>
            <p:sp>
              <p:nvSpPr>
                <p:cNvPr id="4686" name="Google Shape;4686;p5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57"/>
              <p:cNvGrpSpPr/>
              <p:nvPr/>
            </p:nvGrpSpPr>
            <p:grpSpPr>
              <a:xfrm>
                <a:off x="5412414" y="3622307"/>
                <a:ext cx="31499" cy="26993"/>
                <a:chOff x="5412414" y="3622307"/>
                <a:chExt cx="31499" cy="26993"/>
              </a:xfrm>
            </p:grpSpPr>
            <p:sp>
              <p:nvSpPr>
                <p:cNvPr id="4689" name="Google Shape;4689;p5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57"/>
              <p:cNvGrpSpPr/>
              <p:nvPr/>
            </p:nvGrpSpPr>
            <p:grpSpPr>
              <a:xfrm>
                <a:off x="5476254" y="3473949"/>
                <a:ext cx="26835" cy="26930"/>
                <a:chOff x="5476254" y="3473949"/>
                <a:chExt cx="26835" cy="26930"/>
              </a:xfrm>
            </p:grpSpPr>
            <p:sp>
              <p:nvSpPr>
                <p:cNvPr id="4692" name="Google Shape;4692;p5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57"/>
              <p:cNvGrpSpPr/>
              <p:nvPr/>
            </p:nvGrpSpPr>
            <p:grpSpPr>
              <a:xfrm>
                <a:off x="5564547" y="3481594"/>
                <a:ext cx="31397" cy="26898"/>
                <a:chOff x="5564547" y="3481594"/>
                <a:chExt cx="31397" cy="26898"/>
              </a:xfrm>
            </p:grpSpPr>
            <p:sp>
              <p:nvSpPr>
                <p:cNvPr id="4695" name="Google Shape;4695;p5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5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57"/>
              <p:cNvGrpSpPr/>
              <p:nvPr/>
            </p:nvGrpSpPr>
            <p:grpSpPr>
              <a:xfrm>
                <a:off x="5534101" y="3470174"/>
                <a:ext cx="31397" cy="26906"/>
                <a:chOff x="5534101" y="3470174"/>
                <a:chExt cx="31397" cy="26906"/>
              </a:xfrm>
            </p:grpSpPr>
            <p:sp>
              <p:nvSpPr>
                <p:cNvPr id="4698" name="Google Shape;4698;p5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57"/>
              <p:cNvGrpSpPr/>
              <p:nvPr/>
            </p:nvGrpSpPr>
            <p:grpSpPr>
              <a:xfrm>
                <a:off x="5610879" y="3314486"/>
                <a:ext cx="31499" cy="26938"/>
                <a:chOff x="5610879" y="3314486"/>
                <a:chExt cx="31499" cy="26938"/>
              </a:xfrm>
            </p:grpSpPr>
            <p:sp>
              <p:nvSpPr>
                <p:cNvPr id="4701" name="Google Shape;4701;p5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5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57"/>
              <p:cNvGrpSpPr/>
              <p:nvPr/>
            </p:nvGrpSpPr>
            <p:grpSpPr>
              <a:xfrm>
                <a:off x="4834525" y="3501382"/>
                <a:ext cx="31499" cy="26898"/>
                <a:chOff x="4834525" y="3501382"/>
                <a:chExt cx="31499" cy="26898"/>
              </a:xfrm>
            </p:grpSpPr>
            <p:sp>
              <p:nvSpPr>
                <p:cNvPr id="4704" name="Google Shape;4704;p5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57"/>
              <p:cNvGrpSpPr/>
              <p:nvPr/>
            </p:nvGrpSpPr>
            <p:grpSpPr>
              <a:xfrm>
                <a:off x="4898460" y="3580158"/>
                <a:ext cx="31405" cy="26898"/>
                <a:chOff x="4898460" y="3580158"/>
                <a:chExt cx="31405" cy="26898"/>
              </a:xfrm>
            </p:grpSpPr>
            <p:sp>
              <p:nvSpPr>
                <p:cNvPr id="4707" name="Google Shape;4707;p5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5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57"/>
              <p:cNvGrpSpPr/>
              <p:nvPr/>
            </p:nvGrpSpPr>
            <p:grpSpPr>
              <a:xfrm>
                <a:off x="4882667" y="3608032"/>
                <a:ext cx="31499" cy="27001"/>
                <a:chOff x="4882667" y="3608032"/>
                <a:chExt cx="31499" cy="27001"/>
              </a:xfrm>
            </p:grpSpPr>
            <p:sp>
              <p:nvSpPr>
                <p:cNvPr id="4710" name="Google Shape;4710;p5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57"/>
              <p:cNvGrpSpPr/>
              <p:nvPr/>
            </p:nvGrpSpPr>
            <p:grpSpPr>
              <a:xfrm>
                <a:off x="4843373" y="3631407"/>
                <a:ext cx="16273" cy="16186"/>
                <a:chOff x="4843373" y="3631407"/>
                <a:chExt cx="16273" cy="16186"/>
              </a:xfrm>
            </p:grpSpPr>
            <p:sp>
              <p:nvSpPr>
                <p:cNvPr id="4713" name="Google Shape;4713;p5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5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57"/>
              <p:cNvGrpSpPr/>
              <p:nvPr/>
            </p:nvGrpSpPr>
            <p:grpSpPr>
              <a:xfrm>
                <a:off x="4727773" y="3591578"/>
                <a:ext cx="31499" cy="26898"/>
                <a:chOff x="4727773" y="3591578"/>
                <a:chExt cx="31499" cy="26898"/>
              </a:xfrm>
            </p:grpSpPr>
            <p:sp>
              <p:nvSpPr>
                <p:cNvPr id="4716" name="Google Shape;4716;p5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8" name="Google Shape;4718;p5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0" name="Google Shape;4720;p57"/>
              <p:cNvGrpSpPr/>
              <p:nvPr/>
            </p:nvGrpSpPr>
            <p:grpSpPr>
              <a:xfrm>
                <a:off x="4609421" y="3577398"/>
                <a:ext cx="31499" cy="27001"/>
                <a:chOff x="4609421" y="3577398"/>
                <a:chExt cx="31499" cy="27001"/>
              </a:xfrm>
            </p:grpSpPr>
            <p:sp>
              <p:nvSpPr>
                <p:cNvPr id="4721" name="Google Shape;4721;p5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3" name="Google Shape;4723;p57"/>
              <p:cNvGrpSpPr/>
              <p:nvPr/>
            </p:nvGrpSpPr>
            <p:grpSpPr>
              <a:xfrm>
                <a:off x="4649289" y="3577398"/>
                <a:ext cx="31499" cy="27001"/>
                <a:chOff x="4649289" y="3577398"/>
                <a:chExt cx="31499" cy="27001"/>
              </a:xfrm>
            </p:grpSpPr>
            <p:sp>
              <p:nvSpPr>
                <p:cNvPr id="4724" name="Google Shape;4724;p5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57"/>
              <p:cNvGrpSpPr/>
              <p:nvPr/>
            </p:nvGrpSpPr>
            <p:grpSpPr>
              <a:xfrm>
                <a:off x="4605614" y="3639523"/>
                <a:ext cx="31499" cy="26906"/>
                <a:chOff x="4605614" y="3639523"/>
                <a:chExt cx="31499" cy="26906"/>
              </a:xfrm>
            </p:grpSpPr>
            <p:sp>
              <p:nvSpPr>
                <p:cNvPr id="4727" name="Google Shape;4727;p5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57"/>
              <p:cNvGrpSpPr/>
              <p:nvPr/>
            </p:nvGrpSpPr>
            <p:grpSpPr>
              <a:xfrm>
                <a:off x="4785149" y="3618846"/>
                <a:ext cx="26930" cy="26843"/>
                <a:chOff x="4785149" y="3618846"/>
                <a:chExt cx="26930" cy="26843"/>
              </a:xfrm>
            </p:grpSpPr>
            <p:sp>
              <p:nvSpPr>
                <p:cNvPr id="4730" name="Google Shape;4730;p5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57"/>
              <p:cNvGrpSpPr/>
              <p:nvPr/>
            </p:nvGrpSpPr>
            <p:grpSpPr>
              <a:xfrm>
                <a:off x="4810167" y="3601567"/>
                <a:ext cx="31405" cy="26898"/>
                <a:chOff x="4810167" y="3601567"/>
                <a:chExt cx="31405" cy="26898"/>
              </a:xfrm>
            </p:grpSpPr>
            <p:sp>
              <p:nvSpPr>
                <p:cNvPr id="4733" name="Google Shape;4733;p5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57"/>
              <p:cNvGrpSpPr/>
              <p:nvPr/>
            </p:nvGrpSpPr>
            <p:grpSpPr>
              <a:xfrm>
                <a:off x="4831002" y="3373230"/>
                <a:ext cx="31405" cy="26898"/>
                <a:chOff x="4831002" y="3373230"/>
                <a:chExt cx="31405" cy="26898"/>
              </a:xfrm>
            </p:grpSpPr>
            <p:sp>
              <p:nvSpPr>
                <p:cNvPr id="4736" name="Google Shape;4736;p5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8" name="Google Shape;4738;p57"/>
              <p:cNvGrpSpPr/>
              <p:nvPr/>
            </p:nvGrpSpPr>
            <p:grpSpPr>
              <a:xfrm>
                <a:off x="4719311" y="3355054"/>
                <a:ext cx="31499" cy="27001"/>
                <a:chOff x="4719311" y="3355054"/>
                <a:chExt cx="31499" cy="27001"/>
              </a:xfrm>
            </p:grpSpPr>
            <p:sp>
              <p:nvSpPr>
                <p:cNvPr id="4739" name="Google Shape;4739;p5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57"/>
              <p:cNvGrpSpPr/>
              <p:nvPr/>
            </p:nvGrpSpPr>
            <p:grpSpPr>
              <a:xfrm>
                <a:off x="4798755" y="3450260"/>
                <a:ext cx="26930" cy="26930"/>
                <a:chOff x="4798755" y="3450260"/>
                <a:chExt cx="26930" cy="26930"/>
              </a:xfrm>
            </p:grpSpPr>
            <p:sp>
              <p:nvSpPr>
                <p:cNvPr id="4742" name="Google Shape;4742;p5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5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4" name="Google Shape;4744;p57"/>
              <p:cNvGrpSpPr/>
              <p:nvPr/>
            </p:nvGrpSpPr>
            <p:grpSpPr>
              <a:xfrm>
                <a:off x="4645576" y="3467555"/>
                <a:ext cx="31405" cy="26953"/>
                <a:chOff x="4645576" y="3467555"/>
                <a:chExt cx="31405" cy="26953"/>
              </a:xfrm>
            </p:grpSpPr>
            <p:sp>
              <p:nvSpPr>
                <p:cNvPr id="4745" name="Google Shape;4745;p5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57"/>
              <p:cNvGrpSpPr/>
              <p:nvPr/>
            </p:nvGrpSpPr>
            <p:grpSpPr>
              <a:xfrm>
                <a:off x="4687631" y="3583965"/>
                <a:ext cx="31499" cy="26898"/>
                <a:chOff x="4687631" y="3583965"/>
                <a:chExt cx="31499" cy="26898"/>
              </a:xfrm>
            </p:grpSpPr>
            <p:sp>
              <p:nvSpPr>
                <p:cNvPr id="4748" name="Google Shape;4748;p5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57"/>
              <p:cNvGrpSpPr/>
              <p:nvPr/>
            </p:nvGrpSpPr>
            <p:grpSpPr>
              <a:xfrm>
                <a:off x="4719311" y="3471314"/>
                <a:ext cx="31499" cy="27001"/>
                <a:chOff x="4719311" y="3471314"/>
                <a:chExt cx="31499" cy="27001"/>
              </a:xfrm>
            </p:grpSpPr>
            <p:sp>
              <p:nvSpPr>
                <p:cNvPr id="4751" name="Google Shape;4751;p5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5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3" name="Google Shape;4753;p57"/>
              <p:cNvGrpSpPr/>
              <p:nvPr/>
            </p:nvGrpSpPr>
            <p:grpSpPr>
              <a:xfrm>
                <a:off x="4719311" y="3434404"/>
                <a:ext cx="31499" cy="26898"/>
                <a:chOff x="4719311" y="3434404"/>
                <a:chExt cx="31499" cy="26898"/>
              </a:xfrm>
            </p:grpSpPr>
            <p:sp>
              <p:nvSpPr>
                <p:cNvPr id="4754" name="Google Shape;4754;p5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5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6" name="Google Shape;4756;p57"/>
              <p:cNvGrpSpPr/>
              <p:nvPr/>
            </p:nvGrpSpPr>
            <p:grpSpPr>
              <a:xfrm>
                <a:off x="4768876" y="3401772"/>
                <a:ext cx="31499" cy="26898"/>
                <a:chOff x="4768876" y="3401772"/>
                <a:chExt cx="31499" cy="26898"/>
              </a:xfrm>
            </p:grpSpPr>
            <p:sp>
              <p:nvSpPr>
                <p:cNvPr id="4757" name="Google Shape;4757;p5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57"/>
              <p:cNvGrpSpPr/>
              <p:nvPr/>
            </p:nvGrpSpPr>
            <p:grpSpPr>
              <a:xfrm>
                <a:off x="4762214" y="3471377"/>
                <a:ext cx="26938" cy="26938"/>
                <a:chOff x="4762214" y="3471377"/>
                <a:chExt cx="26938" cy="26938"/>
              </a:xfrm>
            </p:grpSpPr>
            <p:sp>
              <p:nvSpPr>
                <p:cNvPr id="4760" name="Google Shape;4760;p5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57"/>
              <p:cNvGrpSpPr/>
              <p:nvPr/>
            </p:nvGrpSpPr>
            <p:grpSpPr>
              <a:xfrm>
                <a:off x="4790473" y="3344782"/>
                <a:ext cx="31405" cy="26898"/>
                <a:chOff x="4790473" y="3344782"/>
                <a:chExt cx="31405" cy="26898"/>
              </a:xfrm>
            </p:grpSpPr>
            <p:sp>
              <p:nvSpPr>
                <p:cNvPr id="4763" name="Google Shape;4763;p5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5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5" name="Google Shape;4765;p57"/>
              <p:cNvGrpSpPr/>
              <p:nvPr/>
            </p:nvGrpSpPr>
            <p:grpSpPr>
              <a:xfrm>
                <a:off x="4823774" y="3950733"/>
                <a:ext cx="37398" cy="32034"/>
                <a:chOff x="4823774" y="3950733"/>
                <a:chExt cx="37398" cy="32034"/>
              </a:xfrm>
            </p:grpSpPr>
            <p:sp>
              <p:nvSpPr>
                <p:cNvPr id="4766" name="Google Shape;4766;p5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8" name="Google Shape;4768;p57"/>
              <p:cNvGrpSpPr/>
              <p:nvPr/>
            </p:nvGrpSpPr>
            <p:grpSpPr>
              <a:xfrm>
                <a:off x="4823396" y="4110566"/>
                <a:ext cx="31405" cy="26906"/>
                <a:chOff x="4823396" y="4110566"/>
                <a:chExt cx="31405" cy="26906"/>
              </a:xfrm>
            </p:grpSpPr>
            <p:sp>
              <p:nvSpPr>
                <p:cNvPr id="4769" name="Google Shape;4769;p5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57"/>
              <p:cNvGrpSpPr/>
              <p:nvPr/>
            </p:nvGrpSpPr>
            <p:grpSpPr>
              <a:xfrm>
                <a:off x="4838332" y="3821150"/>
                <a:ext cx="31499" cy="26898"/>
                <a:chOff x="4838332" y="3821150"/>
                <a:chExt cx="31499" cy="26898"/>
              </a:xfrm>
            </p:grpSpPr>
            <p:sp>
              <p:nvSpPr>
                <p:cNvPr id="4772" name="Google Shape;4772;p5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5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57"/>
              <p:cNvGrpSpPr/>
              <p:nvPr/>
            </p:nvGrpSpPr>
            <p:grpSpPr>
              <a:xfrm>
                <a:off x="4661275" y="3815007"/>
                <a:ext cx="36824" cy="31523"/>
                <a:chOff x="4661275" y="3815007"/>
                <a:chExt cx="36824" cy="31523"/>
              </a:xfrm>
            </p:grpSpPr>
            <p:sp>
              <p:nvSpPr>
                <p:cNvPr id="4775" name="Google Shape;4775;p5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57"/>
              <p:cNvGrpSpPr/>
              <p:nvPr/>
            </p:nvGrpSpPr>
            <p:grpSpPr>
              <a:xfrm>
                <a:off x="4558998" y="3851037"/>
                <a:ext cx="33591" cy="28699"/>
                <a:chOff x="4558998" y="3851037"/>
                <a:chExt cx="33591" cy="28699"/>
              </a:xfrm>
            </p:grpSpPr>
            <p:sp>
              <p:nvSpPr>
                <p:cNvPr id="4778" name="Google Shape;4778;p5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5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57"/>
              <p:cNvGrpSpPr/>
              <p:nvPr/>
            </p:nvGrpSpPr>
            <p:grpSpPr>
              <a:xfrm>
                <a:off x="4696762" y="3638587"/>
                <a:ext cx="33591" cy="28794"/>
                <a:chOff x="4696762" y="3638587"/>
                <a:chExt cx="33591" cy="28794"/>
              </a:xfrm>
            </p:grpSpPr>
            <p:sp>
              <p:nvSpPr>
                <p:cNvPr id="4781" name="Google Shape;4781;p5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57"/>
              <p:cNvGrpSpPr/>
              <p:nvPr/>
            </p:nvGrpSpPr>
            <p:grpSpPr>
              <a:xfrm>
                <a:off x="4929479" y="3939140"/>
                <a:ext cx="33497" cy="28692"/>
                <a:chOff x="4929479" y="3939140"/>
                <a:chExt cx="33497" cy="28692"/>
              </a:xfrm>
            </p:grpSpPr>
            <p:sp>
              <p:nvSpPr>
                <p:cNvPr id="4784" name="Google Shape;4784;p5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57"/>
              <p:cNvGrpSpPr/>
              <p:nvPr/>
            </p:nvGrpSpPr>
            <p:grpSpPr>
              <a:xfrm>
                <a:off x="4907119" y="3986039"/>
                <a:ext cx="33497" cy="28699"/>
                <a:chOff x="4907119" y="3986039"/>
                <a:chExt cx="33497" cy="28699"/>
              </a:xfrm>
            </p:grpSpPr>
            <p:sp>
              <p:nvSpPr>
                <p:cNvPr id="4787" name="Google Shape;4787;p5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5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57"/>
              <p:cNvGrpSpPr/>
              <p:nvPr/>
            </p:nvGrpSpPr>
            <p:grpSpPr>
              <a:xfrm>
                <a:off x="4911783" y="4048102"/>
                <a:ext cx="33591" cy="28762"/>
                <a:chOff x="4911783" y="4048102"/>
                <a:chExt cx="33591" cy="28762"/>
              </a:xfrm>
            </p:grpSpPr>
            <p:sp>
              <p:nvSpPr>
                <p:cNvPr id="4790" name="Google Shape;4790;p5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2" name="Google Shape;4792;p5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4" name="Google Shape;4794;p57"/>
              <p:cNvGrpSpPr/>
              <p:nvPr/>
            </p:nvGrpSpPr>
            <p:grpSpPr>
              <a:xfrm>
                <a:off x="4762623" y="3837847"/>
                <a:ext cx="42416" cy="36273"/>
                <a:chOff x="4762623" y="3837847"/>
                <a:chExt cx="42416" cy="36273"/>
              </a:xfrm>
            </p:grpSpPr>
            <p:sp>
              <p:nvSpPr>
                <p:cNvPr id="4795" name="Google Shape;4795;p5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5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57"/>
              <p:cNvGrpSpPr/>
              <p:nvPr/>
            </p:nvGrpSpPr>
            <p:grpSpPr>
              <a:xfrm>
                <a:off x="4746044" y="4104966"/>
                <a:ext cx="33497" cy="28699"/>
                <a:chOff x="4746044" y="4104966"/>
                <a:chExt cx="33497" cy="28699"/>
              </a:xfrm>
            </p:grpSpPr>
            <p:sp>
              <p:nvSpPr>
                <p:cNvPr id="4798" name="Google Shape;4798;p5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57"/>
              <p:cNvGrpSpPr/>
              <p:nvPr/>
            </p:nvGrpSpPr>
            <p:grpSpPr>
              <a:xfrm>
                <a:off x="4859646" y="4162554"/>
                <a:ext cx="33591" cy="28762"/>
                <a:chOff x="4859646" y="4162554"/>
                <a:chExt cx="33591" cy="28762"/>
              </a:xfrm>
            </p:grpSpPr>
            <p:sp>
              <p:nvSpPr>
                <p:cNvPr id="4801" name="Google Shape;4801;p5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3" name="Google Shape;4803;p57"/>
            <p:cNvGrpSpPr/>
            <p:nvPr/>
          </p:nvGrpSpPr>
          <p:grpSpPr>
            <a:xfrm>
              <a:off x="3597785" y="3274438"/>
              <a:ext cx="855610" cy="1122100"/>
              <a:chOff x="3597785" y="3274438"/>
              <a:chExt cx="855610" cy="1122100"/>
            </a:xfrm>
          </p:grpSpPr>
          <p:grpSp>
            <p:nvGrpSpPr>
              <p:cNvPr id="4804" name="Google Shape;4804;p57"/>
              <p:cNvGrpSpPr/>
              <p:nvPr/>
            </p:nvGrpSpPr>
            <p:grpSpPr>
              <a:xfrm>
                <a:off x="3617857" y="3284717"/>
                <a:ext cx="826785" cy="1099165"/>
                <a:chOff x="3617857" y="3284717"/>
                <a:chExt cx="826785" cy="1099165"/>
              </a:xfrm>
            </p:grpSpPr>
            <p:sp>
              <p:nvSpPr>
                <p:cNvPr id="4805" name="Google Shape;4805;p5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5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5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5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5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5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5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5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5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5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5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5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5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5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5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5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5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5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5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5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5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57"/>
              <p:cNvGrpSpPr/>
              <p:nvPr/>
            </p:nvGrpSpPr>
            <p:grpSpPr>
              <a:xfrm>
                <a:off x="4180904" y="4251758"/>
                <a:ext cx="37783" cy="32420"/>
                <a:chOff x="4180904" y="4251758"/>
                <a:chExt cx="37783" cy="32420"/>
              </a:xfrm>
            </p:grpSpPr>
            <p:sp>
              <p:nvSpPr>
                <p:cNvPr id="4862" name="Google Shape;4862;p5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57"/>
              <p:cNvGrpSpPr/>
              <p:nvPr/>
            </p:nvGrpSpPr>
            <p:grpSpPr>
              <a:xfrm>
                <a:off x="4201644" y="4081324"/>
                <a:ext cx="37783" cy="32364"/>
                <a:chOff x="4201644" y="4081324"/>
                <a:chExt cx="37783" cy="32364"/>
              </a:xfrm>
            </p:grpSpPr>
            <p:sp>
              <p:nvSpPr>
                <p:cNvPr id="4865" name="Google Shape;4865;p5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5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57"/>
              <p:cNvGrpSpPr/>
              <p:nvPr/>
            </p:nvGrpSpPr>
            <p:grpSpPr>
              <a:xfrm>
                <a:off x="4284416" y="3887428"/>
                <a:ext cx="37783" cy="32451"/>
                <a:chOff x="4284416" y="3887428"/>
                <a:chExt cx="37783" cy="32451"/>
              </a:xfrm>
            </p:grpSpPr>
            <p:sp>
              <p:nvSpPr>
                <p:cNvPr id="4868" name="Google Shape;4868;p5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5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57"/>
              <p:cNvGrpSpPr/>
              <p:nvPr/>
            </p:nvGrpSpPr>
            <p:grpSpPr>
              <a:xfrm>
                <a:off x="4223721" y="3860404"/>
                <a:ext cx="37870" cy="32364"/>
                <a:chOff x="4223721" y="3860404"/>
                <a:chExt cx="37870" cy="32364"/>
              </a:xfrm>
            </p:grpSpPr>
            <p:sp>
              <p:nvSpPr>
                <p:cNvPr id="4871" name="Google Shape;4871;p5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57"/>
              <p:cNvGrpSpPr/>
              <p:nvPr/>
            </p:nvGrpSpPr>
            <p:grpSpPr>
              <a:xfrm>
                <a:off x="4104889" y="3699242"/>
                <a:ext cx="37776" cy="32357"/>
                <a:chOff x="4104889" y="3699242"/>
                <a:chExt cx="37776" cy="32357"/>
              </a:xfrm>
            </p:grpSpPr>
            <p:sp>
              <p:nvSpPr>
                <p:cNvPr id="4874" name="Google Shape;4874;p5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5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57"/>
              <p:cNvGrpSpPr/>
              <p:nvPr/>
            </p:nvGrpSpPr>
            <p:grpSpPr>
              <a:xfrm>
                <a:off x="4143608" y="3475121"/>
                <a:ext cx="37878" cy="32420"/>
                <a:chOff x="4143608" y="3475121"/>
                <a:chExt cx="37878" cy="32420"/>
              </a:xfrm>
            </p:grpSpPr>
            <p:sp>
              <p:nvSpPr>
                <p:cNvPr id="4877" name="Google Shape;4877;p5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5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57"/>
              <p:cNvGrpSpPr/>
              <p:nvPr/>
            </p:nvGrpSpPr>
            <p:grpSpPr>
              <a:xfrm>
                <a:off x="4217248" y="3570893"/>
                <a:ext cx="37776" cy="32364"/>
                <a:chOff x="4217248" y="3570893"/>
                <a:chExt cx="37776" cy="32364"/>
              </a:xfrm>
            </p:grpSpPr>
            <p:sp>
              <p:nvSpPr>
                <p:cNvPr id="4880" name="Google Shape;4880;p5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5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57"/>
              <p:cNvGrpSpPr/>
              <p:nvPr/>
            </p:nvGrpSpPr>
            <p:grpSpPr>
              <a:xfrm>
                <a:off x="4255307" y="3431612"/>
                <a:ext cx="37776" cy="32451"/>
                <a:chOff x="4255307" y="3431612"/>
                <a:chExt cx="37776" cy="32451"/>
              </a:xfrm>
            </p:grpSpPr>
            <p:sp>
              <p:nvSpPr>
                <p:cNvPr id="4883" name="Google Shape;4883;p5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5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57"/>
              <p:cNvGrpSpPr/>
              <p:nvPr/>
            </p:nvGrpSpPr>
            <p:grpSpPr>
              <a:xfrm>
                <a:off x="3853052" y="3577398"/>
                <a:ext cx="37776" cy="32420"/>
                <a:chOff x="3853052" y="3577398"/>
                <a:chExt cx="37776" cy="32420"/>
              </a:xfrm>
            </p:grpSpPr>
            <p:sp>
              <p:nvSpPr>
                <p:cNvPr id="4886" name="Google Shape;4886;p5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5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57"/>
              <p:cNvGrpSpPr/>
              <p:nvPr/>
            </p:nvGrpSpPr>
            <p:grpSpPr>
              <a:xfrm>
                <a:off x="4039908" y="3412107"/>
                <a:ext cx="37776" cy="32357"/>
                <a:chOff x="4039908" y="3412107"/>
                <a:chExt cx="37776" cy="32357"/>
              </a:xfrm>
            </p:grpSpPr>
            <p:sp>
              <p:nvSpPr>
                <p:cNvPr id="4889" name="Google Shape;4889;p5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5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57"/>
              <p:cNvGrpSpPr/>
              <p:nvPr/>
            </p:nvGrpSpPr>
            <p:grpSpPr>
              <a:xfrm>
                <a:off x="4017360" y="3342061"/>
                <a:ext cx="37870" cy="32380"/>
                <a:chOff x="4017360" y="3342061"/>
                <a:chExt cx="37870" cy="32380"/>
              </a:xfrm>
            </p:grpSpPr>
            <p:sp>
              <p:nvSpPr>
                <p:cNvPr id="4892" name="Google Shape;4892;p5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5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4" name="Google Shape;4894;p5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5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6" name="Google Shape;4896;p57"/>
              <p:cNvGrpSpPr/>
              <p:nvPr/>
            </p:nvGrpSpPr>
            <p:grpSpPr>
              <a:xfrm>
                <a:off x="3750870" y="3418650"/>
                <a:ext cx="37776" cy="32380"/>
                <a:chOff x="3750870" y="3418650"/>
                <a:chExt cx="37776" cy="32380"/>
              </a:xfrm>
            </p:grpSpPr>
            <p:sp>
              <p:nvSpPr>
                <p:cNvPr id="4897" name="Google Shape;4897;p5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5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57"/>
              <p:cNvGrpSpPr/>
              <p:nvPr/>
            </p:nvGrpSpPr>
            <p:grpSpPr>
              <a:xfrm>
                <a:off x="3632509" y="3274438"/>
                <a:ext cx="37783" cy="32357"/>
                <a:chOff x="3632509" y="3274438"/>
                <a:chExt cx="37783" cy="32357"/>
              </a:xfrm>
            </p:grpSpPr>
            <p:sp>
              <p:nvSpPr>
                <p:cNvPr id="4900" name="Google Shape;4900;p5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5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57"/>
              <p:cNvGrpSpPr/>
              <p:nvPr/>
            </p:nvGrpSpPr>
            <p:grpSpPr>
              <a:xfrm>
                <a:off x="3906424" y="3297561"/>
                <a:ext cx="37776" cy="32451"/>
                <a:chOff x="3906424" y="3297561"/>
                <a:chExt cx="37776" cy="32451"/>
              </a:xfrm>
            </p:grpSpPr>
            <p:sp>
              <p:nvSpPr>
                <p:cNvPr id="4903" name="Google Shape;4903;p5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57"/>
              <p:cNvGrpSpPr/>
              <p:nvPr/>
            </p:nvGrpSpPr>
            <p:grpSpPr>
              <a:xfrm>
                <a:off x="3866084" y="3412107"/>
                <a:ext cx="37776" cy="32357"/>
                <a:chOff x="3866084" y="3412107"/>
                <a:chExt cx="37776" cy="32357"/>
              </a:xfrm>
            </p:grpSpPr>
            <p:sp>
              <p:nvSpPr>
                <p:cNvPr id="4906" name="Google Shape;4906;p5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5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57"/>
              <p:cNvGrpSpPr/>
              <p:nvPr/>
            </p:nvGrpSpPr>
            <p:grpSpPr>
              <a:xfrm>
                <a:off x="4023919" y="3766409"/>
                <a:ext cx="37783" cy="32357"/>
                <a:chOff x="4023919" y="3766409"/>
                <a:chExt cx="37783" cy="32357"/>
              </a:xfrm>
            </p:grpSpPr>
            <p:sp>
              <p:nvSpPr>
                <p:cNvPr id="4909" name="Google Shape;4909;p5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5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57"/>
              <p:cNvGrpSpPr/>
              <p:nvPr/>
            </p:nvGrpSpPr>
            <p:grpSpPr>
              <a:xfrm>
                <a:off x="3973882" y="3779449"/>
                <a:ext cx="37776" cy="32357"/>
                <a:chOff x="3973882" y="3779449"/>
                <a:chExt cx="37776" cy="32357"/>
              </a:xfrm>
            </p:grpSpPr>
            <p:sp>
              <p:nvSpPr>
                <p:cNvPr id="4912" name="Google Shape;4912;p5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5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4" name="Google Shape;4914;p57"/>
              <p:cNvGrpSpPr/>
              <p:nvPr/>
            </p:nvGrpSpPr>
            <p:grpSpPr>
              <a:xfrm>
                <a:off x="4073398" y="3838028"/>
                <a:ext cx="37776" cy="32380"/>
                <a:chOff x="4073398" y="3838028"/>
                <a:chExt cx="37776" cy="32380"/>
              </a:xfrm>
            </p:grpSpPr>
            <p:sp>
              <p:nvSpPr>
                <p:cNvPr id="4915" name="Google Shape;4915;p5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5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7" name="Google Shape;4917;p57"/>
              <p:cNvGrpSpPr/>
              <p:nvPr/>
            </p:nvGrpSpPr>
            <p:grpSpPr>
              <a:xfrm>
                <a:off x="4342672" y="4144496"/>
                <a:ext cx="37752" cy="32364"/>
                <a:chOff x="4342672" y="4144496"/>
                <a:chExt cx="37752" cy="32364"/>
              </a:xfrm>
            </p:grpSpPr>
            <p:sp>
              <p:nvSpPr>
                <p:cNvPr id="4918" name="Google Shape;4918;p5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5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57"/>
              <p:cNvGrpSpPr/>
              <p:nvPr/>
            </p:nvGrpSpPr>
            <p:grpSpPr>
              <a:xfrm>
                <a:off x="4406386" y="4056872"/>
                <a:ext cx="37783" cy="32364"/>
                <a:chOff x="4406386" y="4056872"/>
                <a:chExt cx="37783" cy="32364"/>
              </a:xfrm>
            </p:grpSpPr>
            <p:sp>
              <p:nvSpPr>
                <p:cNvPr id="4921" name="Google Shape;4921;p5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57"/>
              <p:cNvGrpSpPr/>
              <p:nvPr/>
            </p:nvGrpSpPr>
            <p:grpSpPr>
              <a:xfrm>
                <a:off x="4284416" y="4245254"/>
                <a:ext cx="37783" cy="32357"/>
                <a:chOff x="4284416" y="4245254"/>
                <a:chExt cx="37783" cy="32357"/>
              </a:xfrm>
            </p:grpSpPr>
            <p:sp>
              <p:nvSpPr>
                <p:cNvPr id="4924" name="Google Shape;4924;p5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57"/>
              <p:cNvGrpSpPr/>
              <p:nvPr/>
            </p:nvGrpSpPr>
            <p:grpSpPr>
              <a:xfrm>
                <a:off x="4219057" y="4331258"/>
                <a:ext cx="37776" cy="32364"/>
                <a:chOff x="4219057" y="4331258"/>
                <a:chExt cx="37776" cy="32364"/>
              </a:xfrm>
            </p:grpSpPr>
            <p:sp>
              <p:nvSpPr>
                <p:cNvPr id="4927" name="Google Shape;4927;p5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57"/>
              <p:cNvGrpSpPr/>
              <p:nvPr/>
            </p:nvGrpSpPr>
            <p:grpSpPr>
              <a:xfrm>
                <a:off x="4204122" y="4141688"/>
                <a:ext cx="33497" cy="28699"/>
                <a:chOff x="4204122" y="4141688"/>
                <a:chExt cx="33497" cy="28699"/>
              </a:xfrm>
            </p:grpSpPr>
            <p:sp>
              <p:nvSpPr>
                <p:cNvPr id="4930" name="Google Shape;4930;p5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2" name="Google Shape;4932;p57"/>
              <p:cNvGrpSpPr/>
              <p:nvPr/>
            </p:nvGrpSpPr>
            <p:grpSpPr>
              <a:xfrm>
                <a:off x="4301546" y="4003869"/>
                <a:ext cx="38916" cy="33324"/>
                <a:chOff x="4301546" y="4003869"/>
                <a:chExt cx="38916" cy="33324"/>
              </a:xfrm>
            </p:grpSpPr>
            <p:sp>
              <p:nvSpPr>
                <p:cNvPr id="4933" name="Google Shape;4933;p5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5" name="Google Shape;4935;p57"/>
              <p:cNvGrpSpPr/>
              <p:nvPr/>
            </p:nvGrpSpPr>
            <p:grpSpPr>
              <a:xfrm>
                <a:off x="4210681" y="3924669"/>
                <a:ext cx="36549" cy="31366"/>
                <a:chOff x="4210681" y="3924669"/>
                <a:chExt cx="36549" cy="31366"/>
              </a:xfrm>
            </p:grpSpPr>
            <p:sp>
              <p:nvSpPr>
                <p:cNvPr id="4936" name="Google Shape;4936;p5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57"/>
              <p:cNvGrpSpPr/>
              <p:nvPr/>
            </p:nvGrpSpPr>
            <p:grpSpPr>
              <a:xfrm>
                <a:off x="3987771" y="3628874"/>
                <a:ext cx="31499" cy="26993"/>
                <a:chOff x="3987771" y="3628874"/>
                <a:chExt cx="31499" cy="26993"/>
              </a:xfrm>
            </p:grpSpPr>
            <p:sp>
              <p:nvSpPr>
                <p:cNvPr id="4939" name="Google Shape;4939;p5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57"/>
              <p:cNvGrpSpPr/>
              <p:nvPr/>
            </p:nvGrpSpPr>
            <p:grpSpPr>
              <a:xfrm>
                <a:off x="4087382" y="3775674"/>
                <a:ext cx="31405" cy="26898"/>
                <a:chOff x="4087382" y="3775674"/>
                <a:chExt cx="31405" cy="26898"/>
              </a:xfrm>
            </p:grpSpPr>
            <p:sp>
              <p:nvSpPr>
                <p:cNvPr id="4942" name="Google Shape;4942;p5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4" name="Google Shape;4944;p57"/>
              <p:cNvGrpSpPr/>
              <p:nvPr/>
            </p:nvGrpSpPr>
            <p:grpSpPr>
              <a:xfrm>
                <a:off x="4118873" y="3856637"/>
                <a:ext cx="31405" cy="26906"/>
                <a:chOff x="4118873" y="3856637"/>
                <a:chExt cx="31405" cy="26906"/>
              </a:xfrm>
            </p:grpSpPr>
            <p:sp>
              <p:nvSpPr>
                <p:cNvPr id="4945" name="Google Shape;4945;p5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5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57"/>
              <p:cNvGrpSpPr/>
              <p:nvPr/>
            </p:nvGrpSpPr>
            <p:grpSpPr>
              <a:xfrm>
                <a:off x="4168541" y="3639523"/>
                <a:ext cx="31499" cy="26906"/>
                <a:chOff x="4168541" y="3639523"/>
                <a:chExt cx="31499" cy="26906"/>
              </a:xfrm>
            </p:grpSpPr>
            <p:sp>
              <p:nvSpPr>
                <p:cNvPr id="4948" name="Google Shape;4948;p5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0" name="Google Shape;4950;p57"/>
              <p:cNvGrpSpPr/>
              <p:nvPr/>
            </p:nvGrpSpPr>
            <p:grpSpPr>
              <a:xfrm>
                <a:off x="3965789" y="3393545"/>
                <a:ext cx="31405" cy="26945"/>
                <a:chOff x="3965789" y="3393545"/>
                <a:chExt cx="31405" cy="26945"/>
              </a:xfrm>
            </p:grpSpPr>
            <p:sp>
              <p:nvSpPr>
                <p:cNvPr id="4951" name="Google Shape;4951;p5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5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57"/>
              <p:cNvGrpSpPr/>
              <p:nvPr/>
            </p:nvGrpSpPr>
            <p:grpSpPr>
              <a:xfrm>
                <a:off x="3925166" y="3491008"/>
                <a:ext cx="31405" cy="27001"/>
                <a:chOff x="3925166" y="3491008"/>
                <a:chExt cx="31405" cy="27001"/>
              </a:xfrm>
            </p:grpSpPr>
            <p:sp>
              <p:nvSpPr>
                <p:cNvPr id="4954" name="Google Shape;4954;p5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57"/>
              <p:cNvGrpSpPr/>
              <p:nvPr/>
            </p:nvGrpSpPr>
            <p:grpSpPr>
              <a:xfrm>
                <a:off x="3682845" y="3340976"/>
                <a:ext cx="31397" cy="26898"/>
                <a:chOff x="3682845" y="3340976"/>
                <a:chExt cx="31397" cy="26898"/>
              </a:xfrm>
            </p:grpSpPr>
            <p:sp>
              <p:nvSpPr>
                <p:cNvPr id="4957" name="Google Shape;4957;p5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5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9" name="Google Shape;4959;p57"/>
              <p:cNvGrpSpPr/>
              <p:nvPr/>
            </p:nvGrpSpPr>
            <p:grpSpPr>
              <a:xfrm>
                <a:off x="3795393" y="3353725"/>
                <a:ext cx="31499" cy="26993"/>
                <a:chOff x="3795393" y="3353725"/>
                <a:chExt cx="31499" cy="26993"/>
              </a:xfrm>
            </p:grpSpPr>
            <p:sp>
              <p:nvSpPr>
                <p:cNvPr id="4960" name="Google Shape;4960;p5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57"/>
              <p:cNvGrpSpPr/>
              <p:nvPr/>
            </p:nvGrpSpPr>
            <p:grpSpPr>
              <a:xfrm>
                <a:off x="4176909" y="4363221"/>
                <a:ext cx="38924" cy="33316"/>
                <a:chOff x="4176909" y="4363221"/>
                <a:chExt cx="38924" cy="33316"/>
              </a:xfrm>
            </p:grpSpPr>
            <p:sp>
              <p:nvSpPr>
                <p:cNvPr id="4963" name="Google Shape;4963;p5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57"/>
              <p:cNvGrpSpPr/>
              <p:nvPr/>
            </p:nvGrpSpPr>
            <p:grpSpPr>
              <a:xfrm>
                <a:off x="4226191" y="4007660"/>
                <a:ext cx="33560" cy="28770"/>
                <a:chOff x="4226191" y="4007660"/>
                <a:chExt cx="33560" cy="28770"/>
              </a:xfrm>
            </p:grpSpPr>
            <p:sp>
              <p:nvSpPr>
                <p:cNvPr id="4966" name="Google Shape;4966;p5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5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57"/>
              <p:cNvGrpSpPr/>
              <p:nvPr/>
            </p:nvGrpSpPr>
            <p:grpSpPr>
              <a:xfrm>
                <a:off x="3597785" y="3377045"/>
                <a:ext cx="33591" cy="28699"/>
                <a:chOff x="3597785" y="3377045"/>
                <a:chExt cx="33591" cy="28699"/>
              </a:xfrm>
            </p:grpSpPr>
            <p:sp>
              <p:nvSpPr>
                <p:cNvPr id="4969" name="Google Shape;4969;p5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1" name="Google Shape;4971;p57"/>
              <p:cNvGrpSpPr/>
              <p:nvPr/>
            </p:nvGrpSpPr>
            <p:grpSpPr>
              <a:xfrm>
                <a:off x="3887870" y="3669796"/>
                <a:ext cx="33591" cy="28692"/>
                <a:chOff x="3887870" y="3669796"/>
                <a:chExt cx="33591" cy="28692"/>
              </a:xfrm>
            </p:grpSpPr>
            <p:sp>
              <p:nvSpPr>
                <p:cNvPr id="4972" name="Google Shape;4972;p5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5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57"/>
              <p:cNvGrpSpPr/>
              <p:nvPr/>
            </p:nvGrpSpPr>
            <p:grpSpPr>
              <a:xfrm>
                <a:off x="3818320" y="3481625"/>
                <a:ext cx="33497" cy="28770"/>
                <a:chOff x="3818320" y="3481625"/>
                <a:chExt cx="33497" cy="28770"/>
              </a:xfrm>
            </p:grpSpPr>
            <p:sp>
              <p:nvSpPr>
                <p:cNvPr id="4975" name="Google Shape;4975;p5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57"/>
              <p:cNvGrpSpPr/>
              <p:nvPr/>
            </p:nvGrpSpPr>
            <p:grpSpPr>
              <a:xfrm>
                <a:off x="4278139" y="4120948"/>
                <a:ext cx="37492" cy="32129"/>
                <a:chOff x="4278139" y="4120948"/>
                <a:chExt cx="37492" cy="32129"/>
              </a:xfrm>
            </p:grpSpPr>
            <p:sp>
              <p:nvSpPr>
                <p:cNvPr id="4978" name="Google Shape;4978;p5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57"/>
              <p:cNvGrpSpPr/>
              <p:nvPr/>
            </p:nvGrpSpPr>
            <p:grpSpPr>
              <a:xfrm>
                <a:off x="4419898" y="3977388"/>
                <a:ext cx="33497" cy="28692"/>
                <a:chOff x="4419898" y="3977388"/>
                <a:chExt cx="33497" cy="28692"/>
              </a:xfrm>
            </p:grpSpPr>
            <p:sp>
              <p:nvSpPr>
                <p:cNvPr id="4981" name="Google Shape;4981;p5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5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57"/>
              <p:cNvGrpSpPr/>
              <p:nvPr/>
            </p:nvGrpSpPr>
            <p:grpSpPr>
              <a:xfrm>
                <a:off x="4158930" y="4034684"/>
                <a:ext cx="33497" cy="28762"/>
                <a:chOff x="4158930" y="4034684"/>
                <a:chExt cx="33497" cy="28762"/>
              </a:xfrm>
            </p:grpSpPr>
            <p:sp>
              <p:nvSpPr>
                <p:cNvPr id="4984" name="Google Shape;4984;p5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6" name="Google Shape;4986;p57"/>
              <p:cNvGrpSpPr/>
              <p:nvPr/>
            </p:nvGrpSpPr>
            <p:grpSpPr>
              <a:xfrm>
                <a:off x="4134949" y="3957049"/>
                <a:ext cx="33497" cy="28770"/>
                <a:chOff x="4134949" y="3957049"/>
                <a:chExt cx="33497" cy="28770"/>
              </a:xfrm>
            </p:grpSpPr>
            <p:sp>
              <p:nvSpPr>
                <p:cNvPr id="4987" name="Google Shape;4987;p5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57"/>
              <p:cNvGrpSpPr/>
              <p:nvPr/>
            </p:nvGrpSpPr>
            <p:grpSpPr>
              <a:xfrm>
                <a:off x="4193653" y="4184403"/>
                <a:ext cx="43580" cy="37264"/>
                <a:chOff x="4193653" y="4184403"/>
                <a:chExt cx="43580" cy="37264"/>
              </a:xfrm>
            </p:grpSpPr>
            <p:sp>
              <p:nvSpPr>
                <p:cNvPr id="4990" name="Google Shape;4990;p5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5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2" name="Google Shape;4992;p57"/>
              <p:cNvGrpSpPr/>
              <p:nvPr/>
            </p:nvGrpSpPr>
            <p:grpSpPr>
              <a:xfrm>
                <a:off x="4343600" y="3943844"/>
                <a:ext cx="43580" cy="37312"/>
                <a:chOff x="4343600" y="3943844"/>
                <a:chExt cx="43580" cy="37312"/>
              </a:xfrm>
            </p:grpSpPr>
            <p:sp>
              <p:nvSpPr>
                <p:cNvPr id="4993" name="Google Shape;4993;p5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5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5" name="Google Shape;4995;p57"/>
              <p:cNvGrpSpPr/>
              <p:nvPr/>
            </p:nvGrpSpPr>
            <p:grpSpPr>
              <a:xfrm>
                <a:off x="4172339" y="3381693"/>
                <a:ext cx="31499" cy="27001"/>
                <a:chOff x="4172339" y="3381693"/>
                <a:chExt cx="31499" cy="27001"/>
              </a:xfrm>
            </p:grpSpPr>
            <p:sp>
              <p:nvSpPr>
                <p:cNvPr id="4996" name="Google Shape;4996;p5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01"/>
        <p:cNvGrpSpPr/>
        <p:nvPr/>
      </p:nvGrpSpPr>
      <p:grpSpPr>
        <a:xfrm>
          <a:off x="0" y="0"/>
          <a:ext cx="0" cy="0"/>
          <a:chOff x="0" y="0"/>
          <a:chExt cx="0" cy="0"/>
        </a:xfrm>
      </p:grpSpPr>
      <p:grpSp>
        <p:nvGrpSpPr>
          <p:cNvPr id="5002" name="Google Shape;5002;p58"/>
          <p:cNvGrpSpPr/>
          <p:nvPr/>
        </p:nvGrpSpPr>
        <p:grpSpPr>
          <a:xfrm>
            <a:off x="729274" y="1175734"/>
            <a:ext cx="2507799" cy="206239"/>
            <a:chOff x="106648" y="895722"/>
            <a:chExt cx="4481413" cy="374300"/>
          </a:xfrm>
        </p:grpSpPr>
        <p:grpSp>
          <p:nvGrpSpPr>
            <p:cNvPr id="5003" name="Google Shape;5003;p58"/>
            <p:cNvGrpSpPr/>
            <p:nvPr/>
          </p:nvGrpSpPr>
          <p:grpSpPr>
            <a:xfrm>
              <a:off x="2233276" y="895722"/>
              <a:ext cx="1082667" cy="223591"/>
              <a:chOff x="4808316" y="2800065"/>
              <a:chExt cx="1999386" cy="412910"/>
            </a:xfrm>
          </p:grpSpPr>
          <p:sp>
            <p:nvSpPr>
              <p:cNvPr id="5004" name="Google Shape;5004;p5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5" name="Google Shape;5005;p58"/>
              <p:cNvGrpSpPr/>
              <p:nvPr/>
            </p:nvGrpSpPr>
            <p:grpSpPr>
              <a:xfrm>
                <a:off x="4808316" y="2800065"/>
                <a:ext cx="92400" cy="411825"/>
                <a:chOff x="845575" y="2563700"/>
                <a:chExt cx="92400" cy="411825"/>
              </a:xfrm>
            </p:grpSpPr>
            <p:cxnSp>
              <p:nvCxnSpPr>
                <p:cNvPr id="5006" name="Google Shape;5006;p5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07" name="Google Shape;5007;p5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8" name="Google Shape;5008;p58"/>
            <p:cNvGrpSpPr/>
            <p:nvPr/>
          </p:nvGrpSpPr>
          <p:grpSpPr>
            <a:xfrm>
              <a:off x="106648" y="895722"/>
              <a:ext cx="1088401" cy="223591"/>
              <a:chOff x="881025" y="2800065"/>
              <a:chExt cx="2009975" cy="412910"/>
            </a:xfrm>
          </p:grpSpPr>
          <p:sp>
            <p:nvSpPr>
              <p:cNvPr id="5009" name="Google Shape;5009;p5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0" name="Google Shape;5010;p58"/>
              <p:cNvGrpSpPr/>
              <p:nvPr/>
            </p:nvGrpSpPr>
            <p:grpSpPr>
              <a:xfrm>
                <a:off x="881025" y="2800065"/>
                <a:ext cx="92400" cy="411825"/>
                <a:chOff x="845575" y="2563700"/>
                <a:chExt cx="92400" cy="411825"/>
              </a:xfrm>
            </p:grpSpPr>
            <p:cxnSp>
              <p:nvCxnSpPr>
                <p:cNvPr id="5011" name="Google Shape;5011;p5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12" name="Google Shape;5012;p5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3" name="Google Shape;5013;p58"/>
            <p:cNvGrpSpPr/>
            <p:nvPr/>
          </p:nvGrpSpPr>
          <p:grpSpPr>
            <a:xfrm>
              <a:off x="1172346" y="1047018"/>
              <a:ext cx="1083151" cy="223003"/>
              <a:chOff x="2849073" y="3079467"/>
              <a:chExt cx="2000279" cy="411825"/>
            </a:xfrm>
          </p:grpSpPr>
          <p:sp>
            <p:nvSpPr>
              <p:cNvPr id="5014" name="Google Shape;5014;p5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5" name="Google Shape;5015;p58"/>
              <p:cNvGrpSpPr/>
              <p:nvPr/>
            </p:nvGrpSpPr>
            <p:grpSpPr>
              <a:xfrm rot="10800000">
                <a:off x="2849073" y="3079467"/>
                <a:ext cx="92400" cy="411825"/>
                <a:chOff x="2070100" y="2563700"/>
                <a:chExt cx="92400" cy="411825"/>
              </a:xfrm>
            </p:grpSpPr>
            <p:cxnSp>
              <p:nvCxnSpPr>
                <p:cNvPr id="5016" name="Google Shape;5016;p5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17" name="Google Shape;5017;p5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8" name="Google Shape;5018;p58"/>
            <p:cNvGrpSpPr/>
            <p:nvPr/>
          </p:nvGrpSpPr>
          <p:grpSpPr>
            <a:xfrm>
              <a:off x="3290132" y="1047018"/>
              <a:ext cx="1297929" cy="223003"/>
              <a:chOff x="6760035" y="3079467"/>
              <a:chExt cx="2396914" cy="411825"/>
            </a:xfrm>
          </p:grpSpPr>
          <p:sp>
            <p:nvSpPr>
              <p:cNvPr id="5019" name="Google Shape;5019;p5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0" name="Google Shape;5020;p58"/>
              <p:cNvGrpSpPr/>
              <p:nvPr/>
            </p:nvGrpSpPr>
            <p:grpSpPr>
              <a:xfrm rot="10800000">
                <a:off x="6760035" y="3079467"/>
                <a:ext cx="92400" cy="411825"/>
                <a:chOff x="2070100" y="2563700"/>
                <a:chExt cx="92400" cy="411825"/>
              </a:xfrm>
            </p:grpSpPr>
            <p:cxnSp>
              <p:nvCxnSpPr>
                <p:cNvPr id="5021" name="Google Shape;5021;p5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22" name="Google Shape;5022;p5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23" name="Google Shape;5023;p58"/>
          <p:cNvGrpSpPr/>
          <p:nvPr/>
        </p:nvGrpSpPr>
        <p:grpSpPr>
          <a:xfrm>
            <a:off x="2147036" y="3575105"/>
            <a:ext cx="1086701" cy="799429"/>
            <a:chOff x="2183288" y="3555572"/>
            <a:chExt cx="1136241" cy="835873"/>
          </a:xfrm>
        </p:grpSpPr>
        <p:sp>
          <p:nvSpPr>
            <p:cNvPr id="5024" name="Google Shape;5024;p5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5" name="Google Shape;5025;p58"/>
            <p:cNvGrpSpPr/>
            <p:nvPr/>
          </p:nvGrpSpPr>
          <p:grpSpPr>
            <a:xfrm>
              <a:off x="2205895" y="3637269"/>
              <a:ext cx="1089848" cy="724993"/>
              <a:chOff x="2205895" y="3637269"/>
              <a:chExt cx="1089848" cy="724993"/>
            </a:xfrm>
          </p:grpSpPr>
          <p:sp>
            <p:nvSpPr>
              <p:cNvPr id="5026" name="Google Shape;5026;p5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5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5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5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5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2" name="Google Shape;5032;p5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3" name="Google Shape;5033;p5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34" name="Google Shape;5034;p58"/>
            <p:cNvGrpSpPr/>
            <p:nvPr/>
          </p:nvGrpSpPr>
          <p:grpSpPr>
            <a:xfrm>
              <a:off x="3173850" y="3779426"/>
              <a:ext cx="145679" cy="70048"/>
              <a:chOff x="3173850" y="3779426"/>
              <a:chExt cx="145679" cy="70048"/>
            </a:xfrm>
          </p:grpSpPr>
          <p:cxnSp>
            <p:nvCxnSpPr>
              <p:cNvPr id="5035" name="Google Shape;5035;p5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036" name="Google Shape;5036;p5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58"/>
            <p:cNvGrpSpPr/>
            <p:nvPr/>
          </p:nvGrpSpPr>
          <p:grpSpPr>
            <a:xfrm>
              <a:off x="2183288" y="4139483"/>
              <a:ext cx="145133" cy="70048"/>
              <a:chOff x="2183288" y="4139483"/>
              <a:chExt cx="145133" cy="70048"/>
            </a:xfrm>
          </p:grpSpPr>
          <p:cxnSp>
            <p:nvCxnSpPr>
              <p:cNvPr id="5038" name="Google Shape;5038;p5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39" name="Google Shape;5039;p5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0" name="Google Shape;5040;p5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1" name="Google Shape;5041;p5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42" name="Google Shape;5042;p58"/>
            <p:cNvGrpSpPr/>
            <p:nvPr/>
          </p:nvGrpSpPr>
          <p:grpSpPr>
            <a:xfrm>
              <a:off x="2943836" y="4268886"/>
              <a:ext cx="60717" cy="122559"/>
              <a:chOff x="2943836" y="4268886"/>
              <a:chExt cx="60717" cy="122559"/>
            </a:xfrm>
          </p:grpSpPr>
          <p:sp>
            <p:nvSpPr>
              <p:cNvPr id="5043" name="Google Shape;5043;p5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4" name="Google Shape;5044;p5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45" name="Google Shape;5045;p58"/>
          <p:cNvGrpSpPr/>
          <p:nvPr/>
        </p:nvGrpSpPr>
        <p:grpSpPr>
          <a:xfrm>
            <a:off x="3409981" y="1496104"/>
            <a:ext cx="1675870" cy="758251"/>
            <a:chOff x="3530532" y="1496185"/>
            <a:chExt cx="1562000" cy="706730"/>
          </a:xfrm>
        </p:grpSpPr>
        <p:cxnSp>
          <p:nvCxnSpPr>
            <p:cNvPr id="5046" name="Google Shape;5046;p5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47" name="Google Shape;5047;p58"/>
            <p:cNvGrpSpPr/>
            <p:nvPr/>
          </p:nvGrpSpPr>
          <p:grpSpPr>
            <a:xfrm>
              <a:off x="3530532" y="1496185"/>
              <a:ext cx="323430" cy="463587"/>
              <a:chOff x="3530532" y="1496185"/>
              <a:chExt cx="323430" cy="463587"/>
            </a:xfrm>
          </p:grpSpPr>
          <p:grpSp>
            <p:nvGrpSpPr>
              <p:cNvPr id="5048" name="Google Shape;5048;p58"/>
              <p:cNvGrpSpPr/>
              <p:nvPr/>
            </p:nvGrpSpPr>
            <p:grpSpPr>
              <a:xfrm>
                <a:off x="3567462" y="1496185"/>
                <a:ext cx="286500" cy="361376"/>
                <a:chOff x="3567462" y="1496185"/>
                <a:chExt cx="286500" cy="361376"/>
              </a:xfrm>
            </p:grpSpPr>
            <p:cxnSp>
              <p:nvCxnSpPr>
                <p:cNvPr id="5049" name="Google Shape;5049;p5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50" name="Google Shape;5050;p5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1" name="Google Shape;5051;p5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58"/>
            <p:cNvGrpSpPr/>
            <p:nvPr/>
          </p:nvGrpSpPr>
          <p:grpSpPr>
            <a:xfrm>
              <a:off x="3891569" y="1779209"/>
              <a:ext cx="323945" cy="423706"/>
              <a:chOff x="3891569" y="1779209"/>
              <a:chExt cx="323945" cy="423706"/>
            </a:xfrm>
          </p:grpSpPr>
          <p:grpSp>
            <p:nvGrpSpPr>
              <p:cNvPr id="5053" name="Google Shape;5053;p58"/>
              <p:cNvGrpSpPr/>
              <p:nvPr/>
            </p:nvGrpSpPr>
            <p:grpSpPr>
              <a:xfrm>
                <a:off x="3929014" y="1881638"/>
                <a:ext cx="286500" cy="321278"/>
                <a:chOff x="3929014" y="1881638"/>
                <a:chExt cx="286500" cy="321278"/>
              </a:xfrm>
            </p:grpSpPr>
            <p:cxnSp>
              <p:nvCxnSpPr>
                <p:cNvPr id="5054" name="Google Shape;5054;p5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55" name="Google Shape;5055;p5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6" name="Google Shape;5056;p5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8"/>
            <p:cNvGrpSpPr/>
            <p:nvPr/>
          </p:nvGrpSpPr>
          <p:grpSpPr>
            <a:xfrm>
              <a:off x="4252606" y="1496185"/>
              <a:ext cx="324721" cy="463587"/>
              <a:chOff x="4252606" y="1496185"/>
              <a:chExt cx="324721" cy="463587"/>
            </a:xfrm>
          </p:grpSpPr>
          <p:grpSp>
            <p:nvGrpSpPr>
              <p:cNvPr id="5058" name="Google Shape;5058;p58"/>
              <p:cNvGrpSpPr/>
              <p:nvPr/>
            </p:nvGrpSpPr>
            <p:grpSpPr>
              <a:xfrm>
                <a:off x="4290828" y="1496185"/>
                <a:ext cx="286500" cy="361376"/>
                <a:chOff x="4290828" y="1496185"/>
                <a:chExt cx="286500" cy="361376"/>
              </a:xfrm>
            </p:grpSpPr>
            <p:cxnSp>
              <p:nvCxnSpPr>
                <p:cNvPr id="5059" name="Google Shape;5059;p5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60" name="Google Shape;5060;p5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1" name="Google Shape;5061;p5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58"/>
            <p:cNvGrpSpPr/>
            <p:nvPr/>
          </p:nvGrpSpPr>
          <p:grpSpPr>
            <a:xfrm>
              <a:off x="4613643" y="1763716"/>
              <a:ext cx="325308" cy="439200"/>
              <a:chOff x="4613643" y="1763716"/>
              <a:chExt cx="325308" cy="439200"/>
            </a:xfrm>
          </p:grpSpPr>
          <p:grpSp>
            <p:nvGrpSpPr>
              <p:cNvPr id="5063" name="Google Shape;5063;p58"/>
              <p:cNvGrpSpPr/>
              <p:nvPr/>
            </p:nvGrpSpPr>
            <p:grpSpPr>
              <a:xfrm>
                <a:off x="4652451" y="1879538"/>
                <a:ext cx="286500" cy="323378"/>
                <a:chOff x="4652451" y="1879538"/>
                <a:chExt cx="286500" cy="323378"/>
              </a:xfrm>
            </p:grpSpPr>
            <p:cxnSp>
              <p:nvCxnSpPr>
                <p:cNvPr id="5064" name="Google Shape;5064;p5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065" name="Google Shape;5065;p5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6" name="Google Shape;5066;p5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7" name="Google Shape;5067;p58"/>
          <p:cNvGrpSpPr/>
          <p:nvPr/>
        </p:nvGrpSpPr>
        <p:grpSpPr>
          <a:xfrm>
            <a:off x="3421841" y="2349730"/>
            <a:ext cx="1652173" cy="391517"/>
            <a:chOff x="3512551" y="2358270"/>
            <a:chExt cx="1597383" cy="378533"/>
          </a:xfrm>
        </p:grpSpPr>
        <p:cxnSp>
          <p:nvCxnSpPr>
            <p:cNvPr id="5068" name="Google Shape;5068;p58"/>
            <p:cNvCxnSpPr>
              <a:stCxn id="5069" idx="6"/>
              <a:endCxn id="507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071" name="Google Shape;5071;p58"/>
            <p:cNvGrpSpPr/>
            <p:nvPr/>
          </p:nvGrpSpPr>
          <p:grpSpPr>
            <a:xfrm>
              <a:off x="3512551" y="2358270"/>
              <a:ext cx="225647" cy="307714"/>
              <a:chOff x="2182679" y="2004714"/>
              <a:chExt cx="792300" cy="1080458"/>
            </a:xfrm>
          </p:grpSpPr>
          <p:cxnSp>
            <p:nvCxnSpPr>
              <p:cNvPr id="5072" name="Google Shape;5072;p58"/>
              <p:cNvCxnSpPr>
                <a:stCxn id="507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69" name="Google Shape;5069;p5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58"/>
            <p:cNvGrpSpPr/>
            <p:nvPr/>
          </p:nvGrpSpPr>
          <p:grpSpPr>
            <a:xfrm>
              <a:off x="3969644" y="2440153"/>
              <a:ext cx="225853" cy="296651"/>
              <a:chOff x="3775710" y="1729289"/>
              <a:chExt cx="136500" cy="179289"/>
            </a:xfrm>
          </p:grpSpPr>
          <p:cxnSp>
            <p:nvCxnSpPr>
              <p:cNvPr id="5075" name="Google Shape;5075;p5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076" name="Google Shape;5076;p5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58"/>
            <p:cNvGrpSpPr/>
            <p:nvPr/>
          </p:nvGrpSpPr>
          <p:grpSpPr>
            <a:xfrm>
              <a:off x="4427051" y="2358270"/>
              <a:ext cx="225647" cy="307714"/>
              <a:chOff x="5393704" y="2004714"/>
              <a:chExt cx="792300" cy="1080458"/>
            </a:xfrm>
          </p:grpSpPr>
          <p:cxnSp>
            <p:nvCxnSpPr>
              <p:cNvPr id="5079" name="Google Shape;5079;p58"/>
              <p:cNvCxnSpPr>
                <a:stCxn id="508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81" name="Google Shape;5081;p5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2" name="Google Shape;5082;p58"/>
            <p:cNvGrpSpPr/>
            <p:nvPr/>
          </p:nvGrpSpPr>
          <p:grpSpPr>
            <a:xfrm>
              <a:off x="4884287" y="2440252"/>
              <a:ext cx="225647" cy="296532"/>
              <a:chOff x="6999166" y="2292572"/>
              <a:chExt cx="792300" cy="1041192"/>
            </a:xfrm>
          </p:grpSpPr>
          <p:cxnSp>
            <p:nvCxnSpPr>
              <p:cNvPr id="5083" name="Google Shape;5083;p5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070" name="Google Shape;5070;p5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5" name="Google Shape;5085;p58"/>
          <p:cNvGrpSpPr/>
          <p:nvPr/>
        </p:nvGrpSpPr>
        <p:grpSpPr>
          <a:xfrm>
            <a:off x="6842649" y="1185930"/>
            <a:ext cx="1581844" cy="732818"/>
            <a:chOff x="634175" y="2986275"/>
            <a:chExt cx="3147949" cy="1458344"/>
          </a:xfrm>
        </p:grpSpPr>
        <p:cxnSp>
          <p:nvCxnSpPr>
            <p:cNvPr id="5086" name="Google Shape;5086;p58"/>
            <p:cNvCxnSpPr>
              <a:stCxn id="5087" idx="4"/>
              <a:endCxn id="508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089" name="Google Shape;5089;p58"/>
            <p:cNvCxnSpPr>
              <a:stCxn id="5088" idx="0"/>
              <a:endCxn id="509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91" name="Google Shape;5091;p58"/>
            <p:cNvCxnSpPr>
              <a:stCxn id="5090" idx="4"/>
              <a:endCxn id="509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93" name="Google Shape;5093;p58"/>
            <p:cNvCxnSpPr>
              <a:stCxn id="5092" idx="0"/>
              <a:endCxn id="509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094" name="Google Shape;5094;p5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90" name="Google Shape;5090;p5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7" name="Google Shape;5087;p5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92" name="Google Shape;5092;p5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8" name="Google Shape;5088;p5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095" name="Google Shape;5095;p58"/>
          <p:cNvGrpSpPr/>
          <p:nvPr/>
        </p:nvGrpSpPr>
        <p:grpSpPr>
          <a:xfrm>
            <a:off x="3410364" y="2880240"/>
            <a:ext cx="1675128" cy="313674"/>
            <a:chOff x="998425" y="1182125"/>
            <a:chExt cx="1065400" cy="199500"/>
          </a:xfrm>
        </p:grpSpPr>
        <p:sp>
          <p:nvSpPr>
            <p:cNvPr id="5096" name="Google Shape;5096;p5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5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5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5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5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58"/>
          <p:cNvGrpSpPr/>
          <p:nvPr/>
        </p:nvGrpSpPr>
        <p:grpSpPr>
          <a:xfrm>
            <a:off x="3410363" y="3836206"/>
            <a:ext cx="1675129" cy="525345"/>
            <a:chOff x="5194708" y="3484366"/>
            <a:chExt cx="3148148" cy="987304"/>
          </a:xfrm>
        </p:grpSpPr>
        <p:grpSp>
          <p:nvGrpSpPr>
            <p:cNvPr id="5102" name="Google Shape;5102;p58"/>
            <p:cNvGrpSpPr/>
            <p:nvPr/>
          </p:nvGrpSpPr>
          <p:grpSpPr>
            <a:xfrm>
              <a:off x="7531521" y="3484366"/>
              <a:ext cx="811335" cy="987304"/>
              <a:chOff x="3379425" y="1617275"/>
              <a:chExt cx="1090650" cy="1327200"/>
            </a:xfrm>
          </p:grpSpPr>
          <p:sp>
            <p:nvSpPr>
              <p:cNvPr id="5103" name="Google Shape;5103;p5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5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5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58"/>
            <p:cNvGrpSpPr/>
            <p:nvPr/>
          </p:nvGrpSpPr>
          <p:grpSpPr>
            <a:xfrm>
              <a:off x="6752546" y="3484366"/>
              <a:ext cx="811428" cy="987304"/>
              <a:chOff x="2332275" y="1617275"/>
              <a:chExt cx="1090775" cy="1327200"/>
            </a:xfrm>
          </p:grpSpPr>
          <p:sp>
            <p:nvSpPr>
              <p:cNvPr id="5107" name="Google Shape;5107;p5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5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5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58"/>
            <p:cNvGrpSpPr/>
            <p:nvPr/>
          </p:nvGrpSpPr>
          <p:grpSpPr>
            <a:xfrm>
              <a:off x="5973664" y="3484366"/>
              <a:ext cx="811335" cy="987304"/>
              <a:chOff x="1285250" y="1617275"/>
              <a:chExt cx="1090650" cy="1327200"/>
            </a:xfrm>
          </p:grpSpPr>
          <p:sp>
            <p:nvSpPr>
              <p:cNvPr id="5111" name="Google Shape;5111;p5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5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5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58"/>
            <p:cNvGrpSpPr/>
            <p:nvPr/>
          </p:nvGrpSpPr>
          <p:grpSpPr>
            <a:xfrm>
              <a:off x="5194708" y="3484366"/>
              <a:ext cx="811409" cy="987304"/>
              <a:chOff x="238125" y="1617275"/>
              <a:chExt cx="1090750" cy="1327200"/>
            </a:xfrm>
          </p:grpSpPr>
          <p:sp>
            <p:nvSpPr>
              <p:cNvPr id="5115" name="Google Shape;5115;p5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5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8" name="Google Shape;5118;p58"/>
          <p:cNvGrpSpPr/>
          <p:nvPr/>
        </p:nvGrpSpPr>
        <p:grpSpPr>
          <a:xfrm>
            <a:off x="6844048" y="2482095"/>
            <a:ext cx="1579046" cy="522230"/>
            <a:chOff x="6853641" y="2534077"/>
            <a:chExt cx="1515545" cy="501229"/>
          </a:xfrm>
        </p:grpSpPr>
        <p:grpSp>
          <p:nvGrpSpPr>
            <p:cNvPr id="5119" name="Google Shape;5119;p58"/>
            <p:cNvGrpSpPr/>
            <p:nvPr/>
          </p:nvGrpSpPr>
          <p:grpSpPr>
            <a:xfrm>
              <a:off x="6853641" y="2618923"/>
              <a:ext cx="1515545" cy="324556"/>
              <a:chOff x="6853641" y="2618923"/>
              <a:chExt cx="1515545" cy="324556"/>
            </a:xfrm>
          </p:grpSpPr>
          <p:sp>
            <p:nvSpPr>
              <p:cNvPr id="5120" name="Google Shape;5120;p5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5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5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5" name="Google Shape;5125;p5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5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5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58"/>
          <p:cNvGrpSpPr/>
          <p:nvPr/>
        </p:nvGrpSpPr>
        <p:grpSpPr>
          <a:xfrm>
            <a:off x="3438940" y="3357136"/>
            <a:ext cx="1617976" cy="346616"/>
            <a:chOff x="1808063" y="4294338"/>
            <a:chExt cx="3370782" cy="721817"/>
          </a:xfrm>
        </p:grpSpPr>
        <p:sp>
          <p:nvSpPr>
            <p:cNvPr id="5131" name="Google Shape;5131;p5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5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5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5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5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5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58"/>
          <p:cNvGrpSpPr/>
          <p:nvPr/>
        </p:nvGrpSpPr>
        <p:grpSpPr>
          <a:xfrm>
            <a:off x="5264936" y="4023886"/>
            <a:ext cx="1417067" cy="350605"/>
            <a:chOff x="4234950" y="2101012"/>
            <a:chExt cx="4219974" cy="1044090"/>
          </a:xfrm>
        </p:grpSpPr>
        <p:sp>
          <p:nvSpPr>
            <p:cNvPr id="5142" name="Google Shape;5142;p5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5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5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5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5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5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58"/>
          <p:cNvGrpSpPr/>
          <p:nvPr/>
        </p:nvGrpSpPr>
        <p:grpSpPr>
          <a:xfrm>
            <a:off x="6840408" y="2014643"/>
            <a:ext cx="1586327" cy="371557"/>
            <a:chOff x="1247650" y="2075423"/>
            <a:chExt cx="6648477" cy="1557238"/>
          </a:xfrm>
        </p:grpSpPr>
        <p:sp>
          <p:nvSpPr>
            <p:cNvPr id="5159" name="Google Shape;5159;p5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5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5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5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8"/>
          <p:cNvGrpSpPr/>
          <p:nvPr/>
        </p:nvGrpSpPr>
        <p:grpSpPr>
          <a:xfrm>
            <a:off x="5271678" y="1167833"/>
            <a:ext cx="1415601" cy="1648533"/>
            <a:chOff x="1839112" y="2209163"/>
            <a:chExt cx="1918159" cy="2233784"/>
          </a:xfrm>
        </p:grpSpPr>
        <p:sp>
          <p:nvSpPr>
            <p:cNvPr id="5166" name="Google Shape;5166;p5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5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9" name="Google Shape;5169;p58"/>
            <p:cNvCxnSpPr>
              <a:stCxn id="5166" idx="6"/>
              <a:endCxn id="516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70" name="Google Shape;5170;p58"/>
            <p:cNvCxnSpPr>
              <a:stCxn id="5167" idx="4"/>
              <a:endCxn id="517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172" name="Google Shape;5172;p58"/>
            <p:cNvCxnSpPr>
              <a:stCxn id="5171" idx="6"/>
              <a:endCxn id="516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73" name="Google Shape;5173;p58"/>
            <p:cNvCxnSpPr>
              <a:stCxn id="5168" idx="4"/>
              <a:endCxn id="517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171" name="Google Shape;5171;p5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6" name="Google Shape;5176;p58"/>
            <p:cNvCxnSpPr>
              <a:endCxn id="517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177" name="Google Shape;5177;p58"/>
          <p:cNvGrpSpPr/>
          <p:nvPr/>
        </p:nvGrpSpPr>
        <p:grpSpPr>
          <a:xfrm>
            <a:off x="3428944" y="1185917"/>
            <a:ext cx="1637968" cy="154942"/>
            <a:chOff x="238125" y="2506075"/>
            <a:chExt cx="7115411" cy="673075"/>
          </a:xfrm>
        </p:grpSpPr>
        <p:sp>
          <p:nvSpPr>
            <p:cNvPr id="5178" name="Google Shape;5178;p5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58"/>
          <p:cNvGrpSpPr/>
          <p:nvPr/>
        </p:nvGrpSpPr>
        <p:grpSpPr>
          <a:xfrm>
            <a:off x="1969680" y="1500635"/>
            <a:ext cx="1262932" cy="785408"/>
            <a:chOff x="548861" y="389676"/>
            <a:chExt cx="3843371" cy="2390163"/>
          </a:xfrm>
        </p:grpSpPr>
        <p:cxnSp>
          <p:nvCxnSpPr>
            <p:cNvPr id="5184" name="Google Shape;5184;p5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85" name="Google Shape;5185;p5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86" name="Google Shape;5186;p5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87" name="Google Shape;5187;p5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188" name="Google Shape;5188;p5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189" name="Google Shape;5189;p5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0" name="Google Shape;5190;p5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191" name="Google Shape;5191;p5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5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7" name="Google Shape;5197;p58"/>
          <p:cNvGrpSpPr/>
          <p:nvPr/>
        </p:nvGrpSpPr>
        <p:grpSpPr>
          <a:xfrm>
            <a:off x="757812" y="2607512"/>
            <a:ext cx="1412054" cy="633562"/>
            <a:chOff x="1187400" y="2529299"/>
            <a:chExt cx="6769193" cy="2241903"/>
          </a:xfrm>
        </p:grpSpPr>
        <p:sp>
          <p:nvSpPr>
            <p:cNvPr id="5198" name="Google Shape;5198;p5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199" name="Google Shape;5199;p5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00" name="Google Shape;5200;p5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01" name="Google Shape;5201;p5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02" name="Google Shape;5202;p5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03" name="Google Shape;5203;p5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04" name="Google Shape;5204;p5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05" name="Google Shape;5205;p58"/>
            <p:cNvCxnSpPr>
              <a:stCxn id="5198" idx="2"/>
              <a:endCxn id="519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6" name="Google Shape;5206;p58"/>
            <p:cNvCxnSpPr>
              <a:stCxn id="5200" idx="0"/>
              <a:endCxn id="519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7" name="Google Shape;5207;p58"/>
            <p:cNvCxnSpPr>
              <a:stCxn id="5200" idx="2"/>
              <a:endCxn id="520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8" name="Google Shape;5208;p58"/>
            <p:cNvCxnSpPr>
              <a:stCxn id="5201" idx="0"/>
              <a:endCxn id="520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9" name="Google Shape;5209;p58"/>
            <p:cNvCxnSpPr>
              <a:stCxn id="5199" idx="2"/>
              <a:endCxn id="520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10" name="Google Shape;5210;p58"/>
            <p:cNvCxnSpPr>
              <a:stCxn id="5203" idx="0"/>
              <a:endCxn id="519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11" name="Google Shape;5211;p58"/>
          <p:cNvGrpSpPr/>
          <p:nvPr/>
        </p:nvGrpSpPr>
        <p:grpSpPr>
          <a:xfrm>
            <a:off x="6844058" y="3100221"/>
            <a:ext cx="1579035" cy="540873"/>
            <a:chOff x="6895650" y="3126697"/>
            <a:chExt cx="1436662" cy="492105"/>
          </a:xfrm>
        </p:grpSpPr>
        <p:sp>
          <p:nvSpPr>
            <p:cNvPr id="5212" name="Google Shape;5212;p5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7" name="Google Shape;5217;p58"/>
            <p:cNvGrpSpPr/>
            <p:nvPr/>
          </p:nvGrpSpPr>
          <p:grpSpPr>
            <a:xfrm>
              <a:off x="6995957" y="3335810"/>
              <a:ext cx="1230393" cy="71754"/>
              <a:chOff x="6995957" y="3287964"/>
              <a:chExt cx="1230393" cy="71754"/>
            </a:xfrm>
          </p:grpSpPr>
          <p:sp>
            <p:nvSpPr>
              <p:cNvPr id="5218" name="Google Shape;5218;p5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5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3" name="Google Shape;5223;p58"/>
          <p:cNvGrpSpPr/>
          <p:nvPr/>
        </p:nvGrpSpPr>
        <p:grpSpPr>
          <a:xfrm>
            <a:off x="6842640" y="3736984"/>
            <a:ext cx="1581862" cy="650625"/>
            <a:chOff x="6777990" y="3710194"/>
            <a:chExt cx="1646915" cy="677382"/>
          </a:xfrm>
        </p:grpSpPr>
        <p:grpSp>
          <p:nvGrpSpPr>
            <p:cNvPr id="5224" name="Google Shape;5224;p58"/>
            <p:cNvGrpSpPr/>
            <p:nvPr/>
          </p:nvGrpSpPr>
          <p:grpSpPr>
            <a:xfrm>
              <a:off x="6777990" y="3874492"/>
              <a:ext cx="411129" cy="513083"/>
              <a:chOff x="6777990" y="3874492"/>
              <a:chExt cx="411129" cy="513083"/>
            </a:xfrm>
          </p:grpSpPr>
          <p:cxnSp>
            <p:nvCxnSpPr>
              <p:cNvPr id="5225" name="Google Shape;5225;p5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26" name="Google Shape;5226;p5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7" name="Google Shape;5227;p58"/>
            <p:cNvGrpSpPr/>
            <p:nvPr/>
          </p:nvGrpSpPr>
          <p:grpSpPr>
            <a:xfrm>
              <a:off x="7188425" y="3710194"/>
              <a:ext cx="411123" cy="520535"/>
              <a:chOff x="7188425" y="3710194"/>
              <a:chExt cx="411123" cy="520535"/>
            </a:xfrm>
          </p:grpSpPr>
          <p:cxnSp>
            <p:nvCxnSpPr>
              <p:cNvPr id="5228" name="Google Shape;5228;p5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29" name="Google Shape;5229;p5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0" name="Google Shape;5230;p58"/>
            <p:cNvGrpSpPr/>
            <p:nvPr/>
          </p:nvGrpSpPr>
          <p:grpSpPr>
            <a:xfrm>
              <a:off x="7603341" y="3874492"/>
              <a:ext cx="411474" cy="513083"/>
              <a:chOff x="7603341" y="3874492"/>
              <a:chExt cx="411474" cy="513083"/>
            </a:xfrm>
          </p:grpSpPr>
          <p:cxnSp>
            <p:nvCxnSpPr>
              <p:cNvPr id="5231" name="Google Shape;5231;p5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32" name="Google Shape;5232;p5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3" name="Google Shape;5233;p58"/>
            <p:cNvGrpSpPr/>
            <p:nvPr/>
          </p:nvGrpSpPr>
          <p:grpSpPr>
            <a:xfrm>
              <a:off x="8013776" y="3722847"/>
              <a:ext cx="411129" cy="507881"/>
              <a:chOff x="8013776" y="3722847"/>
              <a:chExt cx="411129" cy="507881"/>
            </a:xfrm>
          </p:grpSpPr>
          <p:cxnSp>
            <p:nvCxnSpPr>
              <p:cNvPr id="5234" name="Google Shape;5234;p5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235" name="Google Shape;5235;p5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6" name="Google Shape;5236;p58"/>
          <p:cNvGrpSpPr/>
          <p:nvPr/>
        </p:nvGrpSpPr>
        <p:grpSpPr>
          <a:xfrm>
            <a:off x="5262155" y="2909824"/>
            <a:ext cx="1421889" cy="1020603"/>
            <a:chOff x="5190863" y="2824811"/>
            <a:chExt cx="1544860" cy="1108869"/>
          </a:xfrm>
        </p:grpSpPr>
        <p:grpSp>
          <p:nvGrpSpPr>
            <p:cNvPr id="5237" name="Google Shape;5237;p58"/>
            <p:cNvGrpSpPr/>
            <p:nvPr/>
          </p:nvGrpSpPr>
          <p:grpSpPr>
            <a:xfrm>
              <a:off x="5938695" y="3176919"/>
              <a:ext cx="685761" cy="404739"/>
              <a:chOff x="5938695" y="3176919"/>
              <a:chExt cx="685761" cy="404739"/>
            </a:xfrm>
          </p:grpSpPr>
          <p:grpSp>
            <p:nvGrpSpPr>
              <p:cNvPr id="5238" name="Google Shape;5238;p58"/>
              <p:cNvGrpSpPr/>
              <p:nvPr/>
            </p:nvGrpSpPr>
            <p:grpSpPr>
              <a:xfrm>
                <a:off x="5938695" y="3176919"/>
                <a:ext cx="685761" cy="404739"/>
                <a:chOff x="5938695" y="3176919"/>
                <a:chExt cx="685761" cy="404739"/>
              </a:xfrm>
            </p:grpSpPr>
            <p:sp>
              <p:nvSpPr>
                <p:cNvPr id="5239" name="Google Shape;5239;p5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1" name="Google Shape;5241;p5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58"/>
            <p:cNvGrpSpPr/>
            <p:nvPr/>
          </p:nvGrpSpPr>
          <p:grpSpPr>
            <a:xfrm>
              <a:off x="5305233" y="3176835"/>
              <a:ext cx="685971" cy="404655"/>
              <a:chOff x="5305233" y="3176835"/>
              <a:chExt cx="685971" cy="404655"/>
            </a:xfrm>
          </p:grpSpPr>
          <p:grpSp>
            <p:nvGrpSpPr>
              <p:cNvPr id="5243" name="Google Shape;5243;p58"/>
              <p:cNvGrpSpPr/>
              <p:nvPr/>
            </p:nvGrpSpPr>
            <p:grpSpPr>
              <a:xfrm>
                <a:off x="5305233" y="3176835"/>
                <a:ext cx="685971" cy="404655"/>
                <a:chOff x="5305233" y="3176835"/>
                <a:chExt cx="685971" cy="404655"/>
              </a:xfrm>
            </p:grpSpPr>
            <p:sp>
              <p:nvSpPr>
                <p:cNvPr id="5244" name="Google Shape;5244;p5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5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6" name="Google Shape;5246;p5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7" name="Google Shape;5247;p5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8" name="Google Shape;5248;p58"/>
            <p:cNvGrpSpPr/>
            <p:nvPr/>
          </p:nvGrpSpPr>
          <p:grpSpPr>
            <a:xfrm>
              <a:off x="5657361" y="2824811"/>
              <a:ext cx="1078361" cy="404655"/>
              <a:chOff x="5657361" y="2824811"/>
              <a:chExt cx="1078361" cy="404655"/>
            </a:xfrm>
          </p:grpSpPr>
          <p:grpSp>
            <p:nvGrpSpPr>
              <p:cNvPr id="5249" name="Google Shape;5249;p58"/>
              <p:cNvGrpSpPr/>
              <p:nvPr/>
            </p:nvGrpSpPr>
            <p:grpSpPr>
              <a:xfrm>
                <a:off x="5657361" y="2824811"/>
                <a:ext cx="1078361" cy="404655"/>
                <a:chOff x="5657361" y="2824811"/>
                <a:chExt cx="1078361" cy="404655"/>
              </a:xfrm>
            </p:grpSpPr>
            <p:grpSp>
              <p:nvGrpSpPr>
                <p:cNvPr id="5250" name="Google Shape;5250;p58"/>
                <p:cNvGrpSpPr/>
                <p:nvPr/>
              </p:nvGrpSpPr>
              <p:grpSpPr>
                <a:xfrm>
                  <a:off x="5938485" y="2824811"/>
                  <a:ext cx="797237" cy="404655"/>
                  <a:chOff x="5938485" y="2824811"/>
                  <a:chExt cx="797237" cy="404655"/>
                </a:xfrm>
              </p:grpSpPr>
              <p:sp>
                <p:nvSpPr>
                  <p:cNvPr id="5251" name="Google Shape;5251;p5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3" name="Google Shape;5253;p5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4" name="Google Shape;5254;p5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8"/>
            <p:cNvGrpSpPr/>
            <p:nvPr/>
          </p:nvGrpSpPr>
          <p:grpSpPr>
            <a:xfrm>
              <a:off x="5190863" y="3528942"/>
              <a:ext cx="1078026" cy="404739"/>
              <a:chOff x="5190863" y="3528942"/>
              <a:chExt cx="1078026" cy="404739"/>
            </a:xfrm>
          </p:grpSpPr>
          <p:sp>
            <p:nvSpPr>
              <p:cNvPr id="5256" name="Google Shape;5256;p5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7" name="Google Shape;5257;p58"/>
              <p:cNvGrpSpPr/>
              <p:nvPr/>
            </p:nvGrpSpPr>
            <p:grpSpPr>
              <a:xfrm>
                <a:off x="5190863" y="3528942"/>
                <a:ext cx="1078026" cy="404739"/>
                <a:chOff x="5190863" y="3528942"/>
                <a:chExt cx="1078026" cy="404739"/>
              </a:xfrm>
            </p:grpSpPr>
            <p:sp>
              <p:nvSpPr>
                <p:cNvPr id="5258" name="Google Shape;5258;p5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60" name="Google Shape;5260;p58"/>
          <p:cNvGrpSpPr/>
          <p:nvPr/>
        </p:nvGrpSpPr>
        <p:grpSpPr>
          <a:xfrm>
            <a:off x="728162" y="1474292"/>
            <a:ext cx="1086719" cy="879487"/>
            <a:chOff x="803162" y="1474292"/>
            <a:chExt cx="1086719" cy="879487"/>
          </a:xfrm>
        </p:grpSpPr>
        <p:grpSp>
          <p:nvGrpSpPr>
            <p:cNvPr id="5261" name="Google Shape;5261;p58"/>
            <p:cNvGrpSpPr/>
            <p:nvPr/>
          </p:nvGrpSpPr>
          <p:grpSpPr>
            <a:xfrm>
              <a:off x="803162" y="1625948"/>
              <a:ext cx="445856" cy="576579"/>
              <a:chOff x="803162" y="1625948"/>
              <a:chExt cx="445856" cy="576579"/>
            </a:xfrm>
          </p:grpSpPr>
          <p:sp>
            <p:nvSpPr>
              <p:cNvPr id="5262" name="Google Shape;5262;p5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3" name="Google Shape;5263;p58"/>
              <p:cNvGrpSpPr/>
              <p:nvPr/>
            </p:nvGrpSpPr>
            <p:grpSpPr>
              <a:xfrm>
                <a:off x="1056023" y="1625948"/>
                <a:ext cx="192995" cy="576579"/>
                <a:chOff x="1056023" y="1625948"/>
                <a:chExt cx="192995" cy="576579"/>
              </a:xfrm>
            </p:grpSpPr>
            <p:sp>
              <p:nvSpPr>
                <p:cNvPr id="5264" name="Google Shape;5264;p5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9" name="Google Shape;5269;p58"/>
            <p:cNvGrpSpPr/>
            <p:nvPr/>
          </p:nvGrpSpPr>
          <p:grpSpPr>
            <a:xfrm>
              <a:off x="1371406" y="1474292"/>
              <a:ext cx="518475" cy="879487"/>
              <a:chOff x="1398231" y="1474292"/>
              <a:chExt cx="518475" cy="879487"/>
            </a:xfrm>
          </p:grpSpPr>
          <p:grpSp>
            <p:nvGrpSpPr>
              <p:cNvPr id="5270" name="Google Shape;5270;p58"/>
              <p:cNvGrpSpPr/>
              <p:nvPr/>
            </p:nvGrpSpPr>
            <p:grpSpPr>
              <a:xfrm>
                <a:off x="1398231" y="1474292"/>
                <a:ext cx="518475" cy="341643"/>
                <a:chOff x="1398231" y="1474292"/>
                <a:chExt cx="518475" cy="341643"/>
              </a:xfrm>
            </p:grpSpPr>
            <p:sp>
              <p:nvSpPr>
                <p:cNvPr id="5271" name="Google Shape;5271;p5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2" name="Google Shape;5272;p58"/>
                <p:cNvGrpSpPr/>
                <p:nvPr/>
              </p:nvGrpSpPr>
              <p:grpSpPr>
                <a:xfrm>
                  <a:off x="1616453" y="1474292"/>
                  <a:ext cx="300253" cy="341643"/>
                  <a:chOff x="1616453" y="1475379"/>
                  <a:chExt cx="300253" cy="341643"/>
                </a:xfrm>
              </p:grpSpPr>
              <p:sp>
                <p:nvSpPr>
                  <p:cNvPr id="5273" name="Google Shape;5273;p5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5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5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5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5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0" name="Google Shape;5280;p58"/>
                  <p:cNvGrpSpPr/>
                  <p:nvPr/>
                </p:nvGrpSpPr>
                <p:grpSpPr>
                  <a:xfrm>
                    <a:off x="1839639" y="1475379"/>
                    <a:ext cx="77067" cy="341643"/>
                    <a:chOff x="1839639" y="1475379"/>
                    <a:chExt cx="77067" cy="341643"/>
                  </a:xfrm>
                </p:grpSpPr>
                <p:sp>
                  <p:nvSpPr>
                    <p:cNvPr id="5281" name="Google Shape;5281;p5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83" name="Google Shape;5283;p58"/>
              <p:cNvGrpSpPr/>
              <p:nvPr/>
            </p:nvGrpSpPr>
            <p:grpSpPr>
              <a:xfrm>
                <a:off x="1398451" y="2012951"/>
                <a:ext cx="518255" cy="340828"/>
                <a:chOff x="1398451" y="2012951"/>
                <a:chExt cx="518255" cy="340828"/>
              </a:xfrm>
            </p:grpSpPr>
            <p:sp>
              <p:nvSpPr>
                <p:cNvPr id="5284" name="Google Shape;5284;p5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5" name="Google Shape;5285;p58"/>
                <p:cNvGrpSpPr/>
                <p:nvPr/>
              </p:nvGrpSpPr>
              <p:grpSpPr>
                <a:xfrm>
                  <a:off x="1616453" y="2012951"/>
                  <a:ext cx="300253" cy="340828"/>
                  <a:chOff x="1616453" y="2013538"/>
                  <a:chExt cx="300253" cy="340828"/>
                </a:xfrm>
              </p:grpSpPr>
              <p:sp>
                <p:nvSpPr>
                  <p:cNvPr id="5286" name="Google Shape;5286;p5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3" name="Google Shape;5293;p58"/>
                  <p:cNvGrpSpPr/>
                  <p:nvPr/>
                </p:nvGrpSpPr>
                <p:grpSpPr>
                  <a:xfrm>
                    <a:off x="1839639" y="2013538"/>
                    <a:ext cx="77067" cy="340828"/>
                    <a:chOff x="1839639" y="2013538"/>
                    <a:chExt cx="77067" cy="340828"/>
                  </a:xfrm>
                </p:grpSpPr>
                <p:sp>
                  <p:nvSpPr>
                    <p:cNvPr id="5294" name="Google Shape;5294;p5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96" name="Google Shape;5296;p58"/>
          <p:cNvGrpSpPr/>
          <p:nvPr/>
        </p:nvGrpSpPr>
        <p:grpSpPr>
          <a:xfrm>
            <a:off x="724986" y="3605478"/>
            <a:ext cx="1368681" cy="682918"/>
            <a:chOff x="724986" y="3605478"/>
            <a:chExt cx="1368681" cy="682918"/>
          </a:xfrm>
        </p:grpSpPr>
        <p:grpSp>
          <p:nvGrpSpPr>
            <p:cNvPr id="5297" name="Google Shape;5297;p58"/>
            <p:cNvGrpSpPr/>
            <p:nvPr/>
          </p:nvGrpSpPr>
          <p:grpSpPr>
            <a:xfrm>
              <a:off x="1289102" y="3823629"/>
              <a:ext cx="240442" cy="250435"/>
              <a:chOff x="-165066" y="3843615"/>
              <a:chExt cx="221259" cy="230455"/>
            </a:xfrm>
          </p:grpSpPr>
          <p:sp>
            <p:nvSpPr>
              <p:cNvPr id="5298" name="Google Shape;5298;p5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5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5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5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5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5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5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58"/>
            <p:cNvGrpSpPr/>
            <p:nvPr/>
          </p:nvGrpSpPr>
          <p:grpSpPr>
            <a:xfrm>
              <a:off x="724986" y="3605478"/>
              <a:ext cx="1368681" cy="682918"/>
              <a:chOff x="724986" y="3605478"/>
              <a:chExt cx="1368681" cy="682918"/>
            </a:xfrm>
          </p:grpSpPr>
          <p:grpSp>
            <p:nvGrpSpPr>
              <p:cNvPr id="5319" name="Google Shape;5319;p58"/>
              <p:cNvGrpSpPr/>
              <p:nvPr/>
            </p:nvGrpSpPr>
            <p:grpSpPr>
              <a:xfrm>
                <a:off x="1498221" y="4047614"/>
                <a:ext cx="529172" cy="240783"/>
                <a:chOff x="1498221" y="4047614"/>
                <a:chExt cx="529172" cy="240783"/>
              </a:xfrm>
            </p:grpSpPr>
            <p:grpSp>
              <p:nvGrpSpPr>
                <p:cNvPr id="5320" name="Google Shape;5320;p58"/>
                <p:cNvGrpSpPr/>
                <p:nvPr/>
              </p:nvGrpSpPr>
              <p:grpSpPr>
                <a:xfrm>
                  <a:off x="1826655" y="4224370"/>
                  <a:ext cx="200738" cy="25631"/>
                  <a:chOff x="1826655" y="4224370"/>
                  <a:chExt cx="200738" cy="25631"/>
                </a:xfrm>
              </p:grpSpPr>
              <p:sp>
                <p:nvSpPr>
                  <p:cNvPr id="5321" name="Google Shape;5321;p5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3" name="Google Shape;5323;p58"/>
                <p:cNvGrpSpPr/>
                <p:nvPr/>
              </p:nvGrpSpPr>
              <p:grpSpPr>
                <a:xfrm>
                  <a:off x="1498221" y="4047614"/>
                  <a:ext cx="328444" cy="240783"/>
                  <a:chOff x="1498221" y="4047614"/>
                  <a:chExt cx="328444" cy="240783"/>
                </a:xfrm>
              </p:grpSpPr>
              <p:sp>
                <p:nvSpPr>
                  <p:cNvPr id="5324" name="Google Shape;5324;p5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5" name="Google Shape;5325;p58"/>
                  <p:cNvGrpSpPr/>
                  <p:nvPr/>
                </p:nvGrpSpPr>
                <p:grpSpPr>
                  <a:xfrm>
                    <a:off x="1498221" y="4047614"/>
                    <a:ext cx="150566" cy="190416"/>
                    <a:chOff x="1498221" y="4047614"/>
                    <a:chExt cx="150566" cy="190416"/>
                  </a:xfrm>
                </p:grpSpPr>
                <p:sp>
                  <p:nvSpPr>
                    <p:cNvPr id="5326" name="Google Shape;5326;p5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28" name="Google Shape;5328;p58"/>
              <p:cNvGrpSpPr/>
              <p:nvPr/>
            </p:nvGrpSpPr>
            <p:grpSpPr>
              <a:xfrm>
                <a:off x="1560718" y="3800594"/>
                <a:ext cx="532948" cy="302090"/>
                <a:chOff x="1560718" y="3800594"/>
                <a:chExt cx="532948" cy="302090"/>
              </a:xfrm>
            </p:grpSpPr>
            <p:grpSp>
              <p:nvGrpSpPr>
                <p:cNvPr id="5329" name="Google Shape;5329;p58"/>
                <p:cNvGrpSpPr/>
                <p:nvPr/>
              </p:nvGrpSpPr>
              <p:grpSpPr>
                <a:xfrm>
                  <a:off x="1912179" y="3827344"/>
                  <a:ext cx="181487" cy="25631"/>
                  <a:chOff x="1912179" y="3827344"/>
                  <a:chExt cx="181487" cy="25631"/>
                </a:xfrm>
              </p:grpSpPr>
              <p:sp>
                <p:nvSpPr>
                  <p:cNvPr id="5330" name="Google Shape;5330;p5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5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58"/>
                <p:cNvGrpSpPr/>
                <p:nvPr/>
              </p:nvGrpSpPr>
              <p:grpSpPr>
                <a:xfrm>
                  <a:off x="1912179" y="4044505"/>
                  <a:ext cx="181487" cy="25622"/>
                  <a:chOff x="1912179" y="4044506"/>
                  <a:chExt cx="181487" cy="25622"/>
                </a:xfrm>
              </p:grpSpPr>
              <p:sp>
                <p:nvSpPr>
                  <p:cNvPr id="5333" name="Google Shape;5333;p5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58"/>
                <p:cNvGrpSpPr/>
                <p:nvPr/>
              </p:nvGrpSpPr>
              <p:grpSpPr>
                <a:xfrm>
                  <a:off x="1560718" y="3800594"/>
                  <a:ext cx="351472" cy="302090"/>
                  <a:chOff x="1560718" y="3800594"/>
                  <a:chExt cx="351472" cy="302090"/>
                </a:xfrm>
              </p:grpSpPr>
              <p:grpSp>
                <p:nvGrpSpPr>
                  <p:cNvPr id="5336" name="Google Shape;5336;p58"/>
                  <p:cNvGrpSpPr/>
                  <p:nvPr/>
                </p:nvGrpSpPr>
                <p:grpSpPr>
                  <a:xfrm>
                    <a:off x="1560718" y="3842857"/>
                    <a:ext cx="173586" cy="217131"/>
                    <a:chOff x="1560718" y="3842857"/>
                    <a:chExt cx="173586" cy="217131"/>
                  </a:xfrm>
                </p:grpSpPr>
                <p:sp>
                  <p:nvSpPr>
                    <p:cNvPr id="5337" name="Google Shape;5337;p5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0" name="Google Shape;5340;p5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42" name="Google Shape;5342;p5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3" name="Google Shape;5343;p58"/>
              <p:cNvGrpSpPr/>
              <p:nvPr/>
            </p:nvGrpSpPr>
            <p:grpSpPr>
              <a:xfrm>
                <a:off x="785350" y="3605478"/>
                <a:ext cx="535311" cy="249245"/>
                <a:chOff x="785350" y="3605478"/>
                <a:chExt cx="535311" cy="249245"/>
              </a:xfrm>
            </p:grpSpPr>
            <p:grpSp>
              <p:nvGrpSpPr>
                <p:cNvPr id="5344" name="Google Shape;5344;p58"/>
                <p:cNvGrpSpPr/>
                <p:nvPr/>
              </p:nvGrpSpPr>
              <p:grpSpPr>
                <a:xfrm>
                  <a:off x="785350" y="3605478"/>
                  <a:ext cx="376191" cy="102736"/>
                  <a:chOff x="785350" y="3605478"/>
                  <a:chExt cx="376191" cy="102736"/>
                </a:xfrm>
              </p:grpSpPr>
              <p:sp>
                <p:nvSpPr>
                  <p:cNvPr id="5345" name="Google Shape;5345;p5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58"/>
                <p:cNvGrpSpPr/>
                <p:nvPr/>
              </p:nvGrpSpPr>
              <p:grpSpPr>
                <a:xfrm>
                  <a:off x="1161530" y="3655851"/>
                  <a:ext cx="159131" cy="198872"/>
                  <a:chOff x="1161530" y="3655851"/>
                  <a:chExt cx="159131" cy="198872"/>
                </a:xfrm>
              </p:grpSpPr>
              <p:sp>
                <p:nvSpPr>
                  <p:cNvPr id="5349" name="Google Shape;5349;p5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5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1" name="Google Shape;5351;p58"/>
              <p:cNvGrpSpPr/>
              <p:nvPr/>
            </p:nvGrpSpPr>
            <p:grpSpPr>
              <a:xfrm>
                <a:off x="785350" y="4047614"/>
                <a:ext cx="535311" cy="240783"/>
                <a:chOff x="785350" y="4047614"/>
                <a:chExt cx="535311" cy="240783"/>
              </a:xfrm>
            </p:grpSpPr>
            <p:grpSp>
              <p:nvGrpSpPr>
                <p:cNvPr id="5352" name="Google Shape;5352;p58"/>
                <p:cNvGrpSpPr/>
                <p:nvPr/>
              </p:nvGrpSpPr>
              <p:grpSpPr>
                <a:xfrm>
                  <a:off x="1161636" y="4047614"/>
                  <a:ext cx="159025" cy="190415"/>
                  <a:chOff x="1161636" y="4047614"/>
                  <a:chExt cx="159025" cy="190415"/>
                </a:xfrm>
              </p:grpSpPr>
              <p:sp>
                <p:nvSpPr>
                  <p:cNvPr id="5353" name="Google Shape;5353;p5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5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58"/>
                <p:cNvGrpSpPr/>
                <p:nvPr/>
              </p:nvGrpSpPr>
              <p:grpSpPr>
                <a:xfrm>
                  <a:off x="785350" y="4185661"/>
                  <a:ext cx="376191" cy="102736"/>
                  <a:chOff x="785350" y="4185661"/>
                  <a:chExt cx="376191" cy="102736"/>
                </a:xfrm>
              </p:grpSpPr>
              <p:sp>
                <p:nvSpPr>
                  <p:cNvPr id="5356" name="Google Shape;5356;p5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8"/>
              <p:cNvGrpSpPr/>
              <p:nvPr/>
            </p:nvGrpSpPr>
            <p:grpSpPr>
              <a:xfrm>
                <a:off x="1501054" y="3605478"/>
                <a:ext cx="526340" cy="249240"/>
                <a:chOff x="1501054" y="3605478"/>
                <a:chExt cx="526340" cy="249240"/>
              </a:xfrm>
            </p:grpSpPr>
            <p:grpSp>
              <p:nvGrpSpPr>
                <p:cNvPr id="5360" name="Google Shape;5360;p58"/>
                <p:cNvGrpSpPr/>
                <p:nvPr/>
              </p:nvGrpSpPr>
              <p:grpSpPr>
                <a:xfrm>
                  <a:off x="1834208" y="3643867"/>
                  <a:ext cx="193185" cy="25622"/>
                  <a:chOff x="1834208" y="3643867"/>
                  <a:chExt cx="193185" cy="25622"/>
                </a:xfrm>
              </p:grpSpPr>
              <p:sp>
                <p:nvSpPr>
                  <p:cNvPr id="5361" name="Google Shape;5361;p5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8"/>
                <p:cNvGrpSpPr/>
                <p:nvPr/>
              </p:nvGrpSpPr>
              <p:grpSpPr>
                <a:xfrm>
                  <a:off x="1501054" y="3605478"/>
                  <a:ext cx="333165" cy="249240"/>
                  <a:chOff x="1501054" y="3605478"/>
                  <a:chExt cx="333165" cy="249240"/>
                </a:xfrm>
              </p:grpSpPr>
              <p:sp>
                <p:nvSpPr>
                  <p:cNvPr id="5364" name="Google Shape;5364;p5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5" name="Google Shape;5365;p58"/>
                  <p:cNvGrpSpPr/>
                  <p:nvPr/>
                </p:nvGrpSpPr>
                <p:grpSpPr>
                  <a:xfrm>
                    <a:off x="1501054" y="3655851"/>
                    <a:ext cx="155286" cy="198867"/>
                    <a:chOff x="1501054" y="3655851"/>
                    <a:chExt cx="155286" cy="198867"/>
                  </a:xfrm>
                </p:grpSpPr>
                <p:sp>
                  <p:nvSpPr>
                    <p:cNvPr id="5366" name="Google Shape;5366;p5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5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68" name="Google Shape;5368;p58"/>
              <p:cNvGrpSpPr/>
              <p:nvPr/>
            </p:nvGrpSpPr>
            <p:grpSpPr>
              <a:xfrm>
                <a:off x="724986" y="3800594"/>
                <a:ext cx="532950" cy="302090"/>
                <a:chOff x="724986" y="3800594"/>
                <a:chExt cx="532950" cy="302090"/>
              </a:xfrm>
            </p:grpSpPr>
            <p:grpSp>
              <p:nvGrpSpPr>
                <p:cNvPr id="5369" name="Google Shape;5369;p58"/>
                <p:cNvGrpSpPr/>
                <p:nvPr/>
              </p:nvGrpSpPr>
              <p:grpSpPr>
                <a:xfrm>
                  <a:off x="724986" y="4044367"/>
                  <a:ext cx="181314" cy="25626"/>
                  <a:chOff x="724986" y="4044367"/>
                  <a:chExt cx="181314" cy="25626"/>
                </a:xfrm>
              </p:grpSpPr>
              <p:sp>
                <p:nvSpPr>
                  <p:cNvPr id="5370" name="Google Shape;5370;p5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58"/>
                <p:cNvGrpSpPr/>
                <p:nvPr/>
              </p:nvGrpSpPr>
              <p:grpSpPr>
                <a:xfrm>
                  <a:off x="906290" y="3800594"/>
                  <a:ext cx="351646" cy="302090"/>
                  <a:chOff x="906290" y="3800594"/>
                  <a:chExt cx="351646" cy="302090"/>
                </a:xfrm>
              </p:grpSpPr>
              <p:grpSp>
                <p:nvGrpSpPr>
                  <p:cNvPr id="5373" name="Google Shape;5373;p58"/>
                  <p:cNvGrpSpPr/>
                  <p:nvPr/>
                </p:nvGrpSpPr>
                <p:grpSpPr>
                  <a:xfrm>
                    <a:off x="1084172" y="3842857"/>
                    <a:ext cx="173764" cy="217131"/>
                    <a:chOff x="1084172" y="3842857"/>
                    <a:chExt cx="173764" cy="217131"/>
                  </a:xfrm>
                </p:grpSpPr>
                <p:grpSp>
                  <p:nvGrpSpPr>
                    <p:cNvPr id="5374" name="Google Shape;5374;p58"/>
                    <p:cNvGrpSpPr/>
                    <p:nvPr/>
                  </p:nvGrpSpPr>
                  <p:grpSpPr>
                    <a:xfrm>
                      <a:off x="1156862" y="3936509"/>
                      <a:ext cx="101073" cy="25622"/>
                      <a:chOff x="1156862" y="3936509"/>
                      <a:chExt cx="101073" cy="25622"/>
                    </a:xfrm>
                  </p:grpSpPr>
                  <p:sp>
                    <p:nvSpPr>
                      <p:cNvPr id="5375" name="Google Shape;5375;p5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5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7" name="Google Shape;5377;p5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8" name="Google Shape;5378;p5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58"/>
                <p:cNvGrpSpPr/>
                <p:nvPr/>
              </p:nvGrpSpPr>
              <p:grpSpPr>
                <a:xfrm>
                  <a:off x="724986" y="3830189"/>
                  <a:ext cx="189533" cy="25626"/>
                  <a:chOff x="724986" y="3830189"/>
                  <a:chExt cx="189533" cy="25626"/>
                </a:xfrm>
              </p:grpSpPr>
              <p:sp>
                <p:nvSpPr>
                  <p:cNvPr id="5381" name="Google Shape;5381;p5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383" name="Google Shape;5383;p58"/>
          <p:cNvGrpSpPr/>
          <p:nvPr/>
        </p:nvGrpSpPr>
        <p:grpSpPr>
          <a:xfrm>
            <a:off x="2253298" y="2455640"/>
            <a:ext cx="948701" cy="935378"/>
            <a:chOff x="2253298" y="2428317"/>
            <a:chExt cx="948701" cy="935378"/>
          </a:xfrm>
        </p:grpSpPr>
        <p:sp>
          <p:nvSpPr>
            <p:cNvPr id="5384" name="Google Shape;5384;p5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5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5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5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5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5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5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5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5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5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5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5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5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5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5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5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5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5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5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5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20"/>
        <p:cNvGrpSpPr/>
        <p:nvPr/>
      </p:nvGrpSpPr>
      <p:grpSpPr>
        <a:xfrm>
          <a:off x="0" y="0"/>
          <a:ext cx="0" cy="0"/>
          <a:chOff x="0" y="0"/>
          <a:chExt cx="0" cy="0"/>
        </a:xfrm>
      </p:grpSpPr>
      <p:grpSp>
        <p:nvGrpSpPr>
          <p:cNvPr id="5421" name="Google Shape;5421;p59"/>
          <p:cNvGrpSpPr/>
          <p:nvPr/>
        </p:nvGrpSpPr>
        <p:grpSpPr>
          <a:xfrm>
            <a:off x="3353582" y="1145627"/>
            <a:ext cx="2363393" cy="1017867"/>
            <a:chOff x="3292400" y="1219146"/>
            <a:chExt cx="2615240" cy="1110239"/>
          </a:xfrm>
        </p:grpSpPr>
        <p:sp>
          <p:nvSpPr>
            <p:cNvPr id="5422" name="Google Shape;5422;p5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23" name="Google Shape;5423;p5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24" name="Google Shape;5424;p5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25" name="Google Shape;5425;p5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26" name="Google Shape;5426;p5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427" name="Google Shape;5427;p5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428" name="Google Shape;5428;p5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429" name="Google Shape;5429;p5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430" name="Google Shape;5430;p5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431" name="Google Shape;5431;p5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432" name="Google Shape;5432;p5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33" name="Google Shape;5433;p5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434" name="Google Shape;5434;p5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35" name="Google Shape;5435;p5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436" name="Google Shape;5436;p59"/>
            <p:cNvGrpSpPr/>
            <p:nvPr/>
          </p:nvGrpSpPr>
          <p:grpSpPr>
            <a:xfrm>
              <a:off x="3748438" y="1378608"/>
              <a:ext cx="2159202" cy="903971"/>
              <a:chOff x="1683525" y="2179850"/>
              <a:chExt cx="4519050" cy="2134525"/>
            </a:xfrm>
          </p:grpSpPr>
          <p:sp>
            <p:nvSpPr>
              <p:cNvPr id="5437" name="Google Shape;5437;p5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8" name="Google Shape;5438;p5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9" name="Google Shape;5439;p5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0" name="Google Shape;5440;p5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1" name="Google Shape;5441;p5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2" name="Google Shape;5442;p5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3" name="Google Shape;5443;p5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4" name="Google Shape;5444;p5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5" name="Google Shape;5445;p5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6" name="Google Shape;5446;p5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7" name="Google Shape;5447;p5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8" name="Google Shape;5448;p5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449" name="Google Shape;5449;p59"/>
          <p:cNvGraphicFramePr/>
          <p:nvPr/>
        </p:nvGraphicFramePr>
        <p:xfrm>
          <a:off x="5949675" y="2323100"/>
          <a:ext cx="2491300" cy="868600"/>
        </p:xfrm>
        <a:graphic>
          <a:graphicData uri="http://schemas.openxmlformats.org/drawingml/2006/table">
            <a:tbl>
              <a:tblPr>
                <a:noFill/>
                <a:tableStyleId>{CBAF37CC-6740-4C1D-AE56-7C68C7ABC7A7}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50" name="Google Shape;5450;p59"/>
          <p:cNvGrpSpPr/>
          <p:nvPr/>
        </p:nvGrpSpPr>
        <p:grpSpPr>
          <a:xfrm>
            <a:off x="5926924" y="3381697"/>
            <a:ext cx="2519825" cy="1001454"/>
            <a:chOff x="1906114" y="789980"/>
            <a:chExt cx="1487676" cy="606868"/>
          </a:xfrm>
        </p:grpSpPr>
        <p:cxnSp>
          <p:nvCxnSpPr>
            <p:cNvPr id="5451" name="Google Shape;5451;p5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52" name="Google Shape;5452;p5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53" name="Google Shape;5453;p5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54" name="Google Shape;5454;p5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55" name="Google Shape;5455;p5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56" name="Google Shape;5456;p5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57" name="Google Shape;5457;p5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58" name="Google Shape;5458;p5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5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465" name="Google Shape;5465;p5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466" name="Google Shape;5466;p5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467" name="Google Shape;5467;p5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59"/>
          <p:cNvGrpSpPr/>
          <p:nvPr/>
        </p:nvGrpSpPr>
        <p:grpSpPr>
          <a:xfrm>
            <a:off x="726399" y="1190655"/>
            <a:ext cx="2394370" cy="976502"/>
            <a:chOff x="749309" y="1112739"/>
            <a:chExt cx="2371603" cy="976502"/>
          </a:xfrm>
        </p:grpSpPr>
        <p:sp>
          <p:nvSpPr>
            <p:cNvPr id="5469" name="Google Shape;5469;p5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5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5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5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5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5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5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01" name="Google Shape;5501;p59"/>
          <p:cNvGraphicFramePr/>
          <p:nvPr/>
        </p:nvGraphicFramePr>
        <p:xfrm>
          <a:off x="5949700" y="1188950"/>
          <a:ext cx="2491300" cy="976425"/>
        </p:xfrm>
        <a:graphic>
          <a:graphicData uri="http://schemas.openxmlformats.org/drawingml/2006/table">
            <a:tbl>
              <a:tblPr>
                <a:noFill/>
                <a:tableStyleId>{CBAF37CC-6740-4C1D-AE56-7C68C7ABC7A7}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02" name="Google Shape;5502;p59"/>
          <p:cNvGraphicFramePr/>
          <p:nvPr/>
        </p:nvGraphicFramePr>
        <p:xfrm>
          <a:off x="3356413" y="2323100"/>
          <a:ext cx="2363400" cy="868575"/>
        </p:xfrm>
        <a:graphic>
          <a:graphicData uri="http://schemas.openxmlformats.org/drawingml/2006/table">
            <a:tbl>
              <a:tblPr>
                <a:noFill/>
                <a:tableStyleId>{CBAF37CC-6740-4C1D-AE56-7C68C7ABC7A7}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03" name="Google Shape;5503;p59"/>
          <p:cNvGrpSpPr/>
          <p:nvPr/>
        </p:nvGrpSpPr>
        <p:grpSpPr>
          <a:xfrm>
            <a:off x="4100342" y="2709743"/>
            <a:ext cx="1517436" cy="74460"/>
            <a:chOff x="3980086" y="2804397"/>
            <a:chExt cx="1227600" cy="66900"/>
          </a:xfrm>
        </p:grpSpPr>
        <p:sp>
          <p:nvSpPr>
            <p:cNvPr id="5504" name="Google Shape;5504;p5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59"/>
          <p:cNvGrpSpPr/>
          <p:nvPr/>
        </p:nvGrpSpPr>
        <p:grpSpPr>
          <a:xfrm>
            <a:off x="4725406" y="3002330"/>
            <a:ext cx="892956" cy="74460"/>
            <a:chOff x="3980086" y="2804397"/>
            <a:chExt cx="1227600" cy="66900"/>
          </a:xfrm>
        </p:grpSpPr>
        <p:sp>
          <p:nvSpPr>
            <p:cNvPr id="5507" name="Google Shape;5507;p5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5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9" name="Google Shape;5509;p59"/>
          <p:cNvGrpSpPr/>
          <p:nvPr/>
        </p:nvGrpSpPr>
        <p:grpSpPr>
          <a:xfrm>
            <a:off x="3358498" y="3361213"/>
            <a:ext cx="2363244" cy="1005943"/>
            <a:chOff x="3358415" y="3361302"/>
            <a:chExt cx="2363244" cy="1024695"/>
          </a:xfrm>
        </p:grpSpPr>
        <p:grpSp>
          <p:nvGrpSpPr>
            <p:cNvPr id="5510" name="Google Shape;5510;p59"/>
            <p:cNvGrpSpPr/>
            <p:nvPr/>
          </p:nvGrpSpPr>
          <p:grpSpPr>
            <a:xfrm>
              <a:off x="3358415" y="3361302"/>
              <a:ext cx="441300" cy="1024695"/>
              <a:chOff x="3358415" y="3361302"/>
              <a:chExt cx="441300" cy="1024695"/>
            </a:xfrm>
          </p:grpSpPr>
          <p:sp>
            <p:nvSpPr>
              <p:cNvPr id="5511" name="Google Shape;5511;p5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59"/>
            <p:cNvGrpSpPr/>
            <p:nvPr/>
          </p:nvGrpSpPr>
          <p:grpSpPr>
            <a:xfrm>
              <a:off x="3838901" y="3361302"/>
              <a:ext cx="441300" cy="1024695"/>
              <a:chOff x="3838901" y="3361302"/>
              <a:chExt cx="441300" cy="1024695"/>
            </a:xfrm>
          </p:grpSpPr>
          <p:sp>
            <p:nvSpPr>
              <p:cNvPr id="5518" name="Google Shape;5518;p5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5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5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59"/>
            <p:cNvGrpSpPr/>
            <p:nvPr/>
          </p:nvGrpSpPr>
          <p:grpSpPr>
            <a:xfrm>
              <a:off x="4319387" y="3361302"/>
              <a:ext cx="441300" cy="1024695"/>
              <a:chOff x="4319387" y="3361302"/>
              <a:chExt cx="441300" cy="1024695"/>
            </a:xfrm>
          </p:grpSpPr>
          <p:sp>
            <p:nvSpPr>
              <p:cNvPr id="5525" name="Google Shape;5525;p5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5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59"/>
            <p:cNvGrpSpPr/>
            <p:nvPr/>
          </p:nvGrpSpPr>
          <p:grpSpPr>
            <a:xfrm>
              <a:off x="4799873" y="3361302"/>
              <a:ext cx="441300" cy="1024695"/>
              <a:chOff x="4799873" y="3361302"/>
              <a:chExt cx="441300" cy="1024695"/>
            </a:xfrm>
          </p:grpSpPr>
          <p:sp>
            <p:nvSpPr>
              <p:cNvPr id="5532" name="Google Shape;5532;p5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59"/>
            <p:cNvGrpSpPr/>
            <p:nvPr/>
          </p:nvGrpSpPr>
          <p:grpSpPr>
            <a:xfrm>
              <a:off x="5280360" y="3361302"/>
              <a:ext cx="441300" cy="1024695"/>
              <a:chOff x="5280360" y="3361302"/>
              <a:chExt cx="441300" cy="1024695"/>
            </a:xfrm>
          </p:grpSpPr>
          <p:sp>
            <p:nvSpPr>
              <p:cNvPr id="5539" name="Google Shape;5539;p5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5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5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545" name="Google Shape;5545;p59"/>
          <p:cNvGraphicFramePr/>
          <p:nvPr/>
        </p:nvGraphicFramePr>
        <p:xfrm>
          <a:off x="724925" y="2323100"/>
          <a:ext cx="2403600" cy="881400"/>
        </p:xfrm>
        <a:graphic>
          <a:graphicData uri="http://schemas.openxmlformats.org/drawingml/2006/table">
            <a:tbl>
              <a:tblPr>
                <a:noFill/>
                <a:tableStyleId>{CBAF37CC-6740-4C1D-AE56-7C68C7ABC7A7}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46" name="Google Shape;5546;p59"/>
          <p:cNvGrpSpPr/>
          <p:nvPr/>
        </p:nvGrpSpPr>
        <p:grpSpPr>
          <a:xfrm>
            <a:off x="726450" y="3372825"/>
            <a:ext cx="2403614" cy="1005900"/>
            <a:chOff x="726450" y="3372825"/>
            <a:chExt cx="2403614" cy="1005900"/>
          </a:xfrm>
        </p:grpSpPr>
        <p:grpSp>
          <p:nvGrpSpPr>
            <p:cNvPr id="5547" name="Google Shape;5547;p59"/>
            <p:cNvGrpSpPr/>
            <p:nvPr/>
          </p:nvGrpSpPr>
          <p:grpSpPr>
            <a:xfrm>
              <a:off x="726450" y="3696000"/>
              <a:ext cx="2403614" cy="500898"/>
              <a:chOff x="726450" y="3696000"/>
              <a:chExt cx="2403614" cy="500898"/>
            </a:xfrm>
          </p:grpSpPr>
          <p:sp>
            <p:nvSpPr>
              <p:cNvPr id="5548" name="Google Shape;5548;p5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9" name="Google Shape;5549;p5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50" name="Google Shape;5550;p59"/>
            <p:cNvGrpSpPr/>
            <p:nvPr/>
          </p:nvGrpSpPr>
          <p:grpSpPr>
            <a:xfrm>
              <a:off x="1348050" y="3372825"/>
              <a:ext cx="1720425" cy="1005900"/>
              <a:chOff x="1348050" y="3372825"/>
              <a:chExt cx="1720425" cy="1005900"/>
            </a:xfrm>
          </p:grpSpPr>
          <p:sp>
            <p:nvSpPr>
              <p:cNvPr id="5551" name="Google Shape;5551;p5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52" name="Google Shape;5552;p5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53" name="Google Shape;5553;p5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54" name="Google Shape;5554;p5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55" name="Google Shape;5555;p5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56" name="Google Shape;5556;p59"/>
            <p:cNvGrpSpPr/>
            <p:nvPr/>
          </p:nvGrpSpPr>
          <p:grpSpPr>
            <a:xfrm>
              <a:off x="1455707" y="3731058"/>
              <a:ext cx="1491150" cy="417657"/>
              <a:chOff x="1455707" y="3731058"/>
              <a:chExt cx="1491150" cy="417657"/>
            </a:xfrm>
          </p:grpSpPr>
          <p:grpSp>
            <p:nvGrpSpPr>
              <p:cNvPr id="5557" name="Google Shape;5557;p59"/>
              <p:cNvGrpSpPr/>
              <p:nvPr/>
            </p:nvGrpSpPr>
            <p:grpSpPr>
              <a:xfrm>
                <a:off x="1472938" y="3745828"/>
                <a:ext cx="72126" cy="53788"/>
                <a:chOff x="1472938" y="3745828"/>
                <a:chExt cx="72126" cy="53788"/>
              </a:xfrm>
            </p:grpSpPr>
            <p:sp>
              <p:nvSpPr>
                <p:cNvPr id="5558" name="Google Shape;5558;p5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59"/>
              <p:cNvGrpSpPr/>
              <p:nvPr/>
            </p:nvGrpSpPr>
            <p:grpSpPr>
              <a:xfrm>
                <a:off x="1819181" y="4089633"/>
                <a:ext cx="72126" cy="53788"/>
                <a:chOff x="1819181" y="4089633"/>
                <a:chExt cx="72126" cy="53788"/>
              </a:xfrm>
            </p:grpSpPr>
            <p:sp>
              <p:nvSpPr>
                <p:cNvPr id="5561" name="Google Shape;5561;p5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59"/>
              <p:cNvGrpSpPr/>
              <p:nvPr/>
            </p:nvGrpSpPr>
            <p:grpSpPr>
              <a:xfrm>
                <a:off x="1455707" y="4084171"/>
                <a:ext cx="64321" cy="64544"/>
                <a:chOff x="1455707" y="4084171"/>
                <a:chExt cx="64321" cy="64544"/>
              </a:xfrm>
            </p:grpSpPr>
            <p:sp>
              <p:nvSpPr>
                <p:cNvPr id="5564" name="Google Shape;5564;p5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5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59"/>
              <p:cNvGrpSpPr/>
              <p:nvPr/>
            </p:nvGrpSpPr>
            <p:grpSpPr>
              <a:xfrm>
                <a:off x="1818610" y="3731058"/>
                <a:ext cx="64321" cy="64544"/>
                <a:chOff x="1818610" y="3731058"/>
                <a:chExt cx="64321" cy="64544"/>
              </a:xfrm>
            </p:grpSpPr>
            <p:sp>
              <p:nvSpPr>
                <p:cNvPr id="5567" name="Google Shape;5567;p5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9" name="Google Shape;5569;p59"/>
              <p:cNvGrpSpPr/>
              <p:nvPr/>
            </p:nvGrpSpPr>
            <p:grpSpPr>
              <a:xfrm>
                <a:off x="2172491" y="4089633"/>
                <a:ext cx="72126" cy="53788"/>
                <a:chOff x="2172491" y="4089633"/>
                <a:chExt cx="72126" cy="53788"/>
              </a:xfrm>
            </p:grpSpPr>
            <p:sp>
              <p:nvSpPr>
                <p:cNvPr id="5570" name="Google Shape;5570;p5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5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59"/>
              <p:cNvGrpSpPr/>
              <p:nvPr/>
            </p:nvGrpSpPr>
            <p:grpSpPr>
              <a:xfrm>
                <a:off x="2171920" y="3731058"/>
                <a:ext cx="64321" cy="64544"/>
                <a:chOff x="2171920" y="3731058"/>
                <a:chExt cx="64321" cy="64544"/>
              </a:xfrm>
            </p:grpSpPr>
            <p:sp>
              <p:nvSpPr>
                <p:cNvPr id="5573" name="Google Shape;5573;p5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59"/>
              <p:cNvGrpSpPr/>
              <p:nvPr/>
            </p:nvGrpSpPr>
            <p:grpSpPr>
              <a:xfrm>
                <a:off x="2874730" y="3745828"/>
                <a:ext cx="72126" cy="53788"/>
                <a:chOff x="2874730" y="3745828"/>
                <a:chExt cx="72126" cy="53788"/>
              </a:xfrm>
            </p:grpSpPr>
            <p:sp>
              <p:nvSpPr>
                <p:cNvPr id="5576" name="Google Shape;5576;p5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5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59"/>
              <p:cNvGrpSpPr/>
              <p:nvPr/>
            </p:nvGrpSpPr>
            <p:grpSpPr>
              <a:xfrm>
                <a:off x="2878589" y="4081481"/>
                <a:ext cx="64321" cy="64544"/>
                <a:chOff x="2878589" y="4081481"/>
                <a:chExt cx="64321" cy="64544"/>
              </a:xfrm>
            </p:grpSpPr>
            <p:sp>
              <p:nvSpPr>
                <p:cNvPr id="5579" name="Google Shape;5579;p5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59"/>
              <p:cNvGrpSpPr/>
              <p:nvPr/>
            </p:nvGrpSpPr>
            <p:grpSpPr>
              <a:xfrm>
                <a:off x="2525796" y="4089633"/>
                <a:ext cx="72126" cy="53788"/>
                <a:chOff x="2525796" y="4089633"/>
                <a:chExt cx="72126" cy="53788"/>
              </a:xfrm>
            </p:grpSpPr>
            <p:sp>
              <p:nvSpPr>
                <p:cNvPr id="5582" name="Google Shape;5582;p5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5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4" name="Google Shape;5584;p59"/>
              <p:cNvGrpSpPr/>
              <p:nvPr/>
            </p:nvGrpSpPr>
            <p:grpSpPr>
              <a:xfrm>
                <a:off x="2525225" y="3731058"/>
                <a:ext cx="64321" cy="64544"/>
                <a:chOff x="2525225" y="3731058"/>
                <a:chExt cx="64321" cy="64544"/>
              </a:xfrm>
            </p:grpSpPr>
            <p:sp>
              <p:nvSpPr>
                <p:cNvPr id="5585" name="Google Shape;5585;p5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90"/>
        <p:cNvGrpSpPr/>
        <p:nvPr/>
      </p:nvGrpSpPr>
      <p:grpSpPr>
        <a:xfrm>
          <a:off x="0" y="0"/>
          <a:ext cx="0" cy="0"/>
          <a:chOff x="0" y="0"/>
          <a:chExt cx="0" cy="0"/>
        </a:xfrm>
      </p:grpSpPr>
      <p:grpSp>
        <p:nvGrpSpPr>
          <p:cNvPr id="5591" name="Google Shape;5591;p60"/>
          <p:cNvGrpSpPr/>
          <p:nvPr/>
        </p:nvGrpSpPr>
        <p:grpSpPr>
          <a:xfrm>
            <a:off x="732428" y="1171356"/>
            <a:ext cx="845921" cy="690752"/>
            <a:chOff x="732428" y="1198513"/>
            <a:chExt cx="845921" cy="690752"/>
          </a:xfrm>
        </p:grpSpPr>
        <p:grpSp>
          <p:nvGrpSpPr>
            <p:cNvPr id="5592" name="Google Shape;5592;p60"/>
            <p:cNvGrpSpPr/>
            <p:nvPr/>
          </p:nvGrpSpPr>
          <p:grpSpPr>
            <a:xfrm>
              <a:off x="823030" y="1198513"/>
              <a:ext cx="755319" cy="690752"/>
              <a:chOff x="823030" y="1198513"/>
              <a:chExt cx="755319" cy="690752"/>
            </a:xfrm>
          </p:grpSpPr>
          <p:sp>
            <p:nvSpPr>
              <p:cNvPr id="5593" name="Google Shape;5593;p6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60"/>
            <p:cNvGrpSpPr/>
            <p:nvPr/>
          </p:nvGrpSpPr>
          <p:grpSpPr>
            <a:xfrm>
              <a:off x="732428" y="1239937"/>
              <a:ext cx="739912" cy="607886"/>
              <a:chOff x="732428" y="1239937"/>
              <a:chExt cx="739912" cy="607886"/>
            </a:xfrm>
          </p:grpSpPr>
          <p:sp>
            <p:nvSpPr>
              <p:cNvPr id="5596" name="Google Shape;5596;p6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60"/>
            <p:cNvGrpSpPr/>
            <p:nvPr/>
          </p:nvGrpSpPr>
          <p:grpSpPr>
            <a:xfrm>
              <a:off x="732428" y="1277018"/>
              <a:ext cx="702832" cy="533758"/>
              <a:chOff x="732428" y="1277018"/>
              <a:chExt cx="702832" cy="533758"/>
            </a:xfrm>
          </p:grpSpPr>
          <p:sp>
            <p:nvSpPr>
              <p:cNvPr id="5599" name="Google Shape;5599;p6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60"/>
            <p:cNvGrpSpPr/>
            <p:nvPr/>
          </p:nvGrpSpPr>
          <p:grpSpPr>
            <a:xfrm>
              <a:off x="931170" y="1306653"/>
              <a:ext cx="647179" cy="474455"/>
              <a:chOff x="931170" y="1306653"/>
              <a:chExt cx="647179" cy="474455"/>
            </a:xfrm>
          </p:grpSpPr>
          <p:sp>
            <p:nvSpPr>
              <p:cNvPr id="5602" name="Google Shape;5602;p6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4" name="Google Shape;5604;p6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60"/>
          <p:cNvGrpSpPr/>
          <p:nvPr/>
        </p:nvGrpSpPr>
        <p:grpSpPr>
          <a:xfrm>
            <a:off x="3964037" y="1171363"/>
            <a:ext cx="634656" cy="699982"/>
            <a:chOff x="5985650" y="2860025"/>
            <a:chExt cx="1396075" cy="1539775"/>
          </a:xfrm>
        </p:grpSpPr>
        <p:sp>
          <p:nvSpPr>
            <p:cNvPr id="5606" name="Google Shape;5606;p6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60"/>
          <p:cNvGrpSpPr/>
          <p:nvPr/>
        </p:nvGrpSpPr>
        <p:grpSpPr>
          <a:xfrm>
            <a:off x="4719687" y="1171356"/>
            <a:ext cx="725845" cy="699975"/>
            <a:chOff x="4249973" y="1201875"/>
            <a:chExt cx="1958568" cy="1888762"/>
          </a:xfrm>
        </p:grpSpPr>
        <p:sp>
          <p:nvSpPr>
            <p:cNvPr id="5639" name="Google Shape;5639;p6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0" name="Google Shape;5640;p60"/>
            <p:cNvGrpSpPr/>
            <p:nvPr/>
          </p:nvGrpSpPr>
          <p:grpSpPr>
            <a:xfrm>
              <a:off x="5853086" y="1789142"/>
              <a:ext cx="355454" cy="1048099"/>
              <a:chOff x="5576108" y="2016725"/>
              <a:chExt cx="565200" cy="1666560"/>
            </a:xfrm>
          </p:grpSpPr>
          <p:sp>
            <p:nvSpPr>
              <p:cNvPr id="5641" name="Google Shape;5641;p6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2" name="Google Shape;5642;p6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3" name="Google Shape;5643;p60"/>
            <p:cNvGrpSpPr/>
            <p:nvPr/>
          </p:nvGrpSpPr>
          <p:grpSpPr>
            <a:xfrm>
              <a:off x="4869455" y="2691676"/>
              <a:ext cx="1013897" cy="398961"/>
              <a:chOff x="4012057" y="3451825"/>
              <a:chExt cx="1612175" cy="634379"/>
            </a:xfrm>
          </p:grpSpPr>
          <p:sp>
            <p:nvSpPr>
              <p:cNvPr id="5644" name="Google Shape;5644;p6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5" name="Google Shape;5645;p6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60"/>
            <p:cNvGrpSpPr/>
            <p:nvPr/>
          </p:nvGrpSpPr>
          <p:grpSpPr>
            <a:xfrm>
              <a:off x="4276937" y="2155961"/>
              <a:ext cx="651965" cy="891358"/>
              <a:chOff x="3069908" y="2599997"/>
              <a:chExt cx="1036675" cy="1417328"/>
            </a:xfrm>
          </p:grpSpPr>
          <p:sp>
            <p:nvSpPr>
              <p:cNvPr id="5647" name="Google Shape;5647;p6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8" name="Google Shape;5648;p6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60"/>
            <p:cNvGrpSpPr/>
            <p:nvPr/>
          </p:nvGrpSpPr>
          <p:grpSpPr>
            <a:xfrm>
              <a:off x="5054918" y="1201875"/>
              <a:ext cx="999548" cy="602711"/>
              <a:chOff x="4306958" y="1082925"/>
              <a:chExt cx="1589359" cy="958358"/>
            </a:xfrm>
          </p:grpSpPr>
          <p:sp>
            <p:nvSpPr>
              <p:cNvPr id="5650" name="Google Shape;5650;p6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51" name="Google Shape;5651;p6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60"/>
            <p:cNvGrpSpPr/>
            <p:nvPr/>
          </p:nvGrpSpPr>
          <p:grpSpPr>
            <a:xfrm>
              <a:off x="4249973" y="1303451"/>
              <a:ext cx="799317" cy="841334"/>
              <a:chOff x="3027033" y="1244439"/>
              <a:chExt cx="1270977" cy="1337786"/>
            </a:xfrm>
          </p:grpSpPr>
          <p:sp>
            <p:nvSpPr>
              <p:cNvPr id="5653" name="Google Shape;5653;p6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54" name="Google Shape;5654;p6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5" name="Google Shape;5655;p60"/>
          <p:cNvGrpSpPr/>
          <p:nvPr/>
        </p:nvGrpSpPr>
        <p:grpSpPr>
          <a:xfrm>
            <a:off x="4072551" y="2058137"/>
            <a:ext cx="750769" cy="683784"/>
            <a:chOff x="4204684" y="2104422"/>
            <a:chExt cx="699822" cy="637382"/>
          </a:xfrm>
        </p:grpSpPr>
        <p:grpSp>
          <p:nvGrpSpPr>
            <p:cNvPr id="5656" name="Google Shape;5656;p60"/>
            <p:cNvGrpSpPr/>
            <p:nvPr/>
          </p:nvGrpSpPr>
          <p:grpSpPr>
            <a:xfrm>
              <a:off x="4204684" y="2430067"/>
              <a:ext cx="342957" cy="311738"/>
              <a:chOff x="4204684" y="2430067"/>
              <a:chExt cx="342957" cy="311738"/>
            </a:xfrm>
          </p:grpSpPr>
          <p:sp>
            <p:nvSpPr>
              <p:cNvPr id="5657" name="Google Shape;5657;p6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60"/>
            <p:cNvGrpSpPr/>
            <p:nvPr/>
          </p:nvGrpSpPr>
          <p:grpSpPr>
            <a:xfrm>
              <a:off x="4561586" y="2430067"/>
              <a:ext cx="342920" cy="311738"/>
              <a:chOff x="4561586" y="2430067"/>
              <a:chExt cx="342920" cy="311738"/>
            </a:xfrm>
          </p:grpSpPr>
          <p:sp>
            <p:nvSpPr>
              <p:cNvPr id="5660" name="Google Shape;5660;p6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60"/>
            <p:cNvGrpSpPr/>
            <p:nvPr/>
          </p:nvGrpSpPr>
          <p:grpSpPr>
            <a:xfrm>
              <a:off x="4561586" y="2104422"/>
              <a:ext cx="342920" cy="311738"/>
              <a:chOff x="4561586" y="2104422"/>
              <a:chExt cx="342920" cy="311738"/>
            </a:xfrm>
          </p:grpSpPr>
          <p:sp>
            <p:nvSpPr>
              <p:cNvPr id="5663" name="Google Shape;5663;p6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0"/>
            <p:cNvGrpSpPr/>
            <p:nvPr/>
          </p:nvGrpSpPr>
          <p:grpSpPr>
            <a:xfrm>
              <a:off x="4204684" y="2104422"/>
              <a:ext cx="342957" cy="311664"/>
              <a:chOff x="4204684" y="2104422"/>
              <a:chExt cx="342957" cy="311664"/>
            </a:xfrm>
          </p:grpSpPr>
          <p:sp>
            <p:nvSpPr>
              <p:cNvPr id="5666" name="Google Shape;5666;p6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8" name="Google Shape;5668;p60"/>
          <p:cNvGrpSpPr/>
          <p:nvPr/>
        </p:nvGrpSpPr>
        <p:grpSpPr>
          <a:xfrm>
            <a:off x="5536984" y="1171351"/>
            <a:ext cx="660591" cy="688867"/>
            <a:chOff x="5830645" y="1267368"/>
            <a:chExt cx="530340" cy="553040"/>
          </a:xfrm>
        </p:grpSpPr>
        <p:sp>
          <p:nvSpPr>
            <p:cNvPr id="5669" name="Google Shape;5669;p6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0" name="Google Shape;5670;p60"/>
            <p:cNvGrpSpPr/>
            <p:nvPr/>
          </p:nvGrpSpPr>
          <p:grpSpPr>
            <a:xfrm>
              <a:off x="5830645" y="1267368"/>
              <a:ext cx="259743" cy="269909"/>
              <a:chOff x="5830645" y="1267368"/>
              <a:chExt cx="259743" cy="269909"/>
            </a:xfrm>
          </p:grpSpPr>
          <p:sp>
            <p:nvSpPr>
              <p:cNvPr id="5671" name="Google Shape;5671;p6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0"/>
            <p:cNvGrpSpPr/>
            <p:nvPr/>
          </p:nvGrpSpPr>
          <p:grpSpPr>
            <a:xfrm>
              <a:off x="6101293" y="1267368"/>
              <a:ext cx="259692" cy="269909"/>
              <a:chOff x="6101293" y="1267368"/>
              <a:chExt cx="259692" cy="269909"/>
            </a:xfrm>
          </p:grpSpPr>
          <p:sp>
            <p:nvSpPr>
              <p:cNvPr id="5674" name="Google Shape;5674;p6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60"/>
            <p:cNvGrpSpPr/>
            <p:nvPr/>
          </p:nvGrpSpPr>
          <p:grpSpPr>
            <a:xfrm>
              <a:off x="5830645" y="1550500"/>
              <a:ext cx="259692" cy="269909"/>
              <a:chOff x="5830645" y="1550500"/>
              <a:chExt cx="259692" cy="269909"/>
            </a:xfrm>
          </p:grpSpPr>
          <p:sp>
            <p:nvSpPr>
              <p:cNvPr id="5677" name="Google Shape;5677;p6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60"/>
            <p:cNvGrpSpPr/>
            <p:nvPr/>
          </p:nvGrpSpPr>
          <p:grpSpPr>
            <a:xfrm>
              <a:off x="6101293" y="1550500"/>
              <a:ext cx="259692" cy="269909"/>
              <a:chOff x="6101293" y="1550500"/>
              <a:chExt cx="259692" cy="269909"/>
            </a:xfrm>
          </p:grpSpPr>
          <p:sp>
            <p:nvSpPr>
              <p:cNvPr id="5680" name="Google Shape;5680;p6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2" name="Google Shape;5682;p60"/>
          <p:cNvGrpSpPr/>
          <p:nvPr/>
        </p:nvGrpSpPr>
        <p:grpSpPr>
          <a:xfrm>
            <a:off x="739138" y="2061810"/>
            <a:ext cx="697154" cy="679574"/>
            <a:chOff x="2679875" y="2361475"/>
            <a:chExt cx="780425" cy="760575"/>
          </a:xfrm>
        </p:grpSpPr>
        <p:sp>
          <p:nvSpPr>
            <p:cNvPr id="5683" name="Google Shape;5683;p6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60"/>
          <p:cNvGrpSpPr/>
          <p:nvPr/>
        </p:nvGrpSpPr>
        <p:grpSpPr>
          <a:xfrm>
            <a:off x="3138297" y="1171402"/>
            <a:ext cx="735829" cy="684547"/>
            <a:chOff x="3351965" y="1148808"/>
            <a:chExt cx="750770" cy="698375"/>
          </a:xfrm>
        </p:grpSpPr>
        <p:grpSp>
          <p:nvGrpSpPr>
            <p:cNvPr id="5690" name="Google Shape;5690;p60"/>
            <p:cNvGrpSpPr/>
            <p:nvPr/>
          </p:nvGrpSpPr>
          <p:grpSpPr>
            <a:xfrm>
              <a:off x="3586796" y="1148808"/>
              <a:ext cx="294857" cy="286830"/>
              <a:chOff x="3750225" y="1774000"/>
              <a:chExt cx="149575" cy="145525"/>
            </a:xfrm>
          </p:grpSpPr>
          <p:sp>
            <p:nvSpPr>
              <p:cNvPr id="5691" name="Google Shape;5691;p6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60"/>
            <p:cNvGrpSpPr/>
            <p:nvPr/>
          </p:nvGrpSpPr>
          <p:grpSpPr>
            <a:xfrm>
              <a:off x="3779245" y="1375768"/>
              <a:ext cx="323490" cy="286978"/>
              <a:chOff x="3847850" y="1889150"/>
              <a:chExt cx="164100" cy="145600"/>
            </a:xfrm>
          </p:grpSpPr>
          <p:sp>
            <p:nvSpPr>
              <p:cNvPr id="5694" name="Google Shape;5694;p6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60"/>
            <p:cNvGrpSpPr/>
            <p:nvPr/>
          </p:nvGrpSpPr>
          <p:grpSpPr>
            <a:xfrm>
              <a:off x="3351965" y="1330435"/>
              <a:ext cx="295449" cy="285401"/>
              <a:chOff x="3631100" y="1866150"/>
              <a:chExt cx="149875" cy="144800"/>
            </a:xfrm>
          </p:grpSpPr>
          <p:sp>
            <p:nvSpPr>
              <p:cNvPr id="5697" name="Google Shape;5697;p6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60"/>
            <p:cNvGrpSpPr/>
            <p:nvPr/>
          </p:nvGrpSpPr>
          <p:grpSpPr>
            <a:xfrm>
              <a:off x="3548208" y="1560352"/>
              <a:ext cx="294808" cy="286830"/>
              <a:chOff x="3730650" y="1982800"/>
              <a:chExt cx="149550" cy="145525"/>
            </a:xfrm>
          </p:grpSpPr>
          <p:sp>
            <p:nvSpPr>
              <p:cNvPr id="5700" name="Google Shape;5700;p6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2" name="Google Shape;5702;p60"/>
          <p:cNvGrpSpPr/>
          <p:nvPr/>
        </p:nvGrpSpPr>
        <p:grpSpPr>
          <a:xfrm>
            <a:off x="7639949" y="1171356"/>
            <a:ext cx="804565" cy="677795"/>
            <a:chOff x="7636443" y="1204988"/>
            <a:chExt cx="804565" cy="677795"/>
          </a:xfrm>
        </p:grpSpPr>
        <p:grpSp>
          <p:nvGrpSpPr>
            <p:cNvPr id="5703" name="Google Shape;5703;p60"/>
            <p:cNvGrpSpPr/>
            <p:nvPr/>
          </p:nvGrpSpPr>
          <p:grpSpPr>
            <a:xfrm>
              <a:off x="7636443" y="1509705"/>
              <a:ext cx="804565" cy="373078"/>
              <a:chOff x="7636443" y="1509705"/>
              <a:chExt cx="804565" cy="373078"/>
            </a:xfrm>
          </p:grpSpPr>
          <p:sp>
            <p:nvSpPr>
              <p:cNvPr id="5704" name="Google Shape;5704;p6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60"/>
            <p:cNvGrpSpPr/>
            <p:nvPr/>
          </p:nvGrpSpPr>
          <p:grpSpPr>
            <a:xfrm>
              <a:off x="7636443" y="1408133"/>
              <a:ext cx="804565" cy="373078"/>
              <a:chOff x="7636443" y="1408133"/>
              <a:chExt cx="804565" cy="373078"/>
            </a:xfrm>
          </p:grpSpPr>
          <p:sp>
            <p:nvSpPr>
              <p:cNvPr id="5707" name="Google Shape;5707;p6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60"/>
            <p:cNvGrpSpPr/>
            <p:nvPr/>
          </p:nvGrpSpPr>
          <p:grpSpPr>
            <a:xfrm>
              <a:off x="7636443" y="1306560"/>
              <a:ext cx="804565" cy="373078"/>
              <a:chOff x="7636443" y="1306560"/>
              <a:chExt cx="804565" cy="373078"/>
            </a:xfrm>
          </p:grpSpPr>
          <p:sp>
            <p:nvSpPr>
              <p:cNvPr id="5710" name="Google Shape;5710;p6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2" name="Google Shape;5712;p60"/>
            <p:cNvGrpSpPr/>
            <p:nvPr/>
          </p:nvGrpSpPr>
          <p:grpSpPr>
            <a:xfrm>
              <a:off x="7636443" y="1204988"/>
              <a:ext cx="804565" cy="373078"/>
              <a:chOff x="7636443" y="1204988"/>
              <a:chExt cx="804565" cy="373078"/>
            </a:xfrm>
          </p:grpSpPr>
          <p:sp>
            <p:nvSpPr>
              <p:cNvPr id="5713" name="Google Shape;5713;p6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5" name="Google Shape;5715;p60"/>
          <p:cNvGrpSpPr/>
          <p:nvPr/>
        </p:nvGrpSpPr>
        <p:grpSpPr>
          <a:xfrm>
            <a:off x="4978796" y="2078771"/>
            <a:ext cx="661339" cy="661188"/>
            <a:chOff x="3990000" y="975400"/>
            <a:chExt cx="3934200" cy="3933300"/>
          </a:xfrm>
        </p:grpSpPr>
        <p:sp>
          <p:nvSpPr>
            <p:cNvPr id="5716" name="Google Shape;5716;p6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60"/>
          <p:cNvGrpSpPr/>
          <p:nvPr/>
        </p:nvGrpSpPr>
        <p:grpSpPr>
          <a:xfrm>
            <a:off x="6622444" y="2057409"/>
            <a:ext cx="868881" cy="684241"/>
            <a:chOff x="6598259" y="2078634"/>
            <a:chExt cx="868881" cy="684241"/>
          </a:xfrm>
        </p:grpSpPr>
        <p:sp>
          <p:nvSpPr>
            <p:cNvPr id="5721" name="Google Shape;5721;p6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7" name="Google Shape;5727;p60"/>
            <p:cNvGrpSpPr/>
            <p:nvPr/>
          </p:nvGrpSpPr>
          <p:grpSpPr>
            <a:xfrm>
              <a:off x="6808175" y="2078634"/>
              <a:ext cx="452229" cy="684241"/>
              <a:chOff x="6808175" y="2078634"/>
              <a:chExt cx="452229" cy="684241"/>
            </a:xfrm>
          </p:grpSpPr>
          <p:sp>
            <p:nvSpPr>
              <p:cNvPr id="5728" name="Google Shape;5728;p6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4" name="Google Shape;5734;p60"/>
              <p:cNvGrpSpPr/>
              <p:nvPr/>
            </p:nvGrpSpPr>
            <p:grpSpPr>
              <a:xfrm>
                <a:off x="6821586" y="2078634"/>
                <a:ext cx="426871" cy="684241"/>
                <a:chOff x="6821586" y="2078634"/>
                <a:chExt cx="426871" cy="684241"/>
              </a:xfrm>
            </p:grpSpPr>
            <p:grpSp>
              <p:nvGrpSpPr>
                <p:cNvPr id="5735" name="Google Shape;5735;p60"/>
                <p:cNvGrpSpPr/>
                <p:nvPr/>
              </p:nvGrpSpPr>
              <p:grpSpPr>
                <a:xfrm>
                  <a:off x="6821586" y="2078634"/>
                  <a:ext cx="426871" cy="684241"/>
                  <a:chOff x="6821586" y="2078634"/>
                  <a:chExt cx="426871" cy="684241"/>
                </a:xfrm>
              </p:grpSpPr>
              <p:sp>
                <p:nvSpPr>
                  <p:cNvPr id="5736" name="Google Shape;5736;p6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5" name="Google Shape;5755;p6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61" name="Google Shape;5761;p60"/>
          <p:cNvGrpSpPr/>
          <p:nvPr/>
        </p:nvGrpSpPr>
        <p:grpSpPr>
          <a:xfrm>
            <a:off x="5795610" y="2063018"/>
            <a:ext cx="671358" cy="671358"/>
            <a:chOff x="6535625" y="760425"/>
            <a:chExt cx="1665900" cy="1665900"/>
          </a:xfrm>
        </p:grpSpPr>
        <p:sp>
          <p:nvSpPr>
            <p:cNvPr id="5762" name="Google Shape;5762;p6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60"/>
          <p:cNvGrpSpPr/>
          <p:nvPr/>
        </p:nvGrpSpPr>
        <p:grpSpPr>
          <a:xfrm>
            <a:off x="732427" y="3731418"/>
            <a:ext cx="1340789" cy="640830"/>
            <a:chOff x="238125" y="1151100"/>
            <a:chExt cx="7139450" cy="3412300"/>
          </a:xfrm>
        </p:grpSpPr>
        <p:sp>
          <p:nvSpPr>
            <p:cNvPr id="5767" name="Google Shape;5767;p6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60"/>
          <p:cNvGrpSpPr/>
          <p:nvPr/>
        </p:nvGrpSpPr>
        <p:grpSpPr>
          <a:xfrm>
            <a:off x="5599650" y="2934699"/>
            <a:ext cx="985357" cy="585764"/>
            <a:chOff x="5145061" y="2881789"/>
            <a:chExt cx="1107641" cy="658458"/>
          </a:xfrm>
        </p:grpSpPr>
        <p:grpSp>
          <p:nvGrpSpPr>
            <p:cNvPr id="5780" name="Google Shape;5780;p60"/>
            <p:cNvGrpSpPr/>
            <p:nvPr/>
          </p:nvGrpSpPr>
          <p:grpSpPr>
            <a:xfrm>
              <a:off x="5722989" y="3244587"/>
              <a:ext cx="529713" cy="295659"/>
              <a:chOff x="5722989" y="3244587"/>
              <a:chExt cx="529713" cy="295659"/>
            </a:xfrm>
          </p:grpSpPr>
          <p:sp>
            <p:nvSpPr>
              <p:cNvPr id="5781" name="Google Shape;5781;p6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82" name="Google Shape;5782;p6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83" name="Google Shape;5783;p60"/>
            <p:cNvGrpSpPr/>
            <p:nvPr/>
          </p:nvGrpSpPr>
          <p:grpSpPr>
            <a:xfrm>
              <a:off x="5145061" y="3244587"/>
              <a:ext cx="536807" cy="295659"/>
              <a:chOff x="5145061" y="3244587"/>
              <a:chExt cx="536807" cy="295659"/>
            </a:xfrm>
          </p:grpSpPr>
          <p:sp>
            <p:nvSpPr>
              <p:cNvPr id="5784" name="Google Shape;5784;p6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85" name="Google Shape;5785;p6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86" name="Google Shape;5786;p60"/>
            <p:cNvGrpSpPr/>
            <p:nvPr/>
          </p:nvGrpSpPr>
          <p:grpSpPr>
            <a:xfrm>
              <a:off x="5341327" y="2898245"/>
              <a:ext cx="532309" cy="614891"/>
              <a:chOff x="5341327" y="2898245"/>
              <a:chExt cx="532309" cy="614891"/>
            </a:xfrm>
          </p:grpSpPr>
          <p:sp>
            <p:nvSpPr>
              <p:cNvPr id="5787" name="Google Shape;5787;p6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88" name="Google Shape;5788;p6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89" name="Google Shape;5789;p60"/>
            <p:cNvGrpSpPr/>
            <p:nvPr/>
          </p:nvGrpSpPr>
          <p:grpSpPr>
            <a:xfrm>
              <a:off x="5532290" y="2881789"/>
              <a:ext cx="620516" cy="305456"/>
              <a:chOff x="5532290" y="2881789"/>
              <a:chExt cx="620516" cy="305456"/>
            </a:xfrm>
          </p:grpSpPr>
          <p:sp>
            <p:nvSpPr>
              <p:cNvPr id="5790" name="Google Shape;5790;p6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91" name="Google Shape;5791;p6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792" name="Google Shape;5792;p60"/>
          <p:cNvGrpSpPr/>
          <p:nvPr/>
        </p:nvGrpSpPr>
        <p:grpSpPr>
          <a:xfrm>
            <a:off x="8178573" y="3726757"/>
            <a:ext cx="269068" cy="645491"/>
            <a:chOff x="7026852" y="3311869"/>
            <a:chExt cx="434331" cy="1041954"/>
          </a:xfrm>
        </p:grpSpPr>
        <p:sp>
          <p:nvSpPr>
            <p:cNvPr id="5793" name="Google Shape;5793;p6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60"/>
          <p:cNvGrpSpPr/>
          <p:nvPr/>
        </p:nvGrpSpPr>
        <p:grpSpPr>
          <a:xfrm>
            <a:off x="6195154" y="3765995"/>
            <a:ext cx="293882" cy="293836"/>
            <a:chOff x="4873519" y="3311869"/>
            <a:chExt cx="499374" cy="499296"/>
          </a:xfrm>
        </p:grpSpPr>
        <p:sp>
          <p:nvSpPr>
            <p:cNvPr id="5797" name="Google Shape;5797;p6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60"/>
          <p:cNvGrpSpPr/>
          <p:nvPr/>
        </p:nvGrpSpPr>
        <p:grpSpPr>
          <a:xfrm>
            <a:off x="6195154" y="4078366"/>
            <a:ext cx="293882" cy="293882"/>
            <a:chOff x="4873519" y="3875839"/>
            <a:chExt cx="499374" cy="499374"/>
          </a:xfrm>
        </p:grpSpPr>
        <p:sp>
          <p:nvSpPr>
            <p:cNvPr id="5800" name="Google Shape;5800;p6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60"/>
          <p:cNvGrpSpPr/>
          <p:nvPr/>
        </p:nvGrpSpPr>
        <p:grpSpPr>
          <a:xfrm>
            <a:off x="2425681" y="2050319"/>
            <a:ext cx="698104" cy="698208"/>
            <a:chOff x="2565073" y="2075876"/>
            <a:chExt cx="672482" cy="672518"/>
          </a:xfrm>
        </p:grpSpPr>
        <p:sp>
          <p:nvSpPr>
            <p:cNvPr id="5803" name="Google Shape;5803;p6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60"/>
          <p:cNvGrpSpPr/>
          <p:nvPr/>
        </p:nvGrpSpPr>
        <p:grpSpPr>
          <a:xfrm>
            <a:off x="5649092" y="3734919"/>
            <a:ext cx="438354" cy="637329"/>
            <a:chOff x="1697726" y="3244179"/>
            <a:chExt cx="788124" cy="1146069"/>
          </a:xfrm>
        </p:grpSpPr>
        <p:sp>
          <p:nvSpPr>
            <p:cNvPr id="5810" name="Google Shape;5810;p6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2" name="Google Shape;5812;p6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3" name="Google Shape;5813;p60"/>
          <p:cNvGrpSpPr/>
          <p:nvPr/>
        </p:nvGrpSpPr>
        <p:grpSpPr>
          <a:xfrm>
            <a:off x="7650306" y="2063282"/>
            <a:ext cx="799565" cy="670282"/>
            <a:chOff x="7617850" y="2063282"/>
            <a:chExt cx="799565" cy="670282"/>
          </a:xfrm>
        </p:grpSpPr>
        <p:cxnSp>
          <p:nvCxnSpPr>
            <p:cNvPr id="5814" name="Google Shape;5814;p6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5" name="Google Shape;5815;p6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6" name="Google Shape;5816;p6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7" name="Google Shape;5817;p6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8" name="Google Shape;5818;p6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19" name="Google Shape;5819;p6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20" name="Google Shape;5820;p60"/>
            <p:cNvGrpSpPr/>
            <p:nvPr/>
          </p:nvGrpSpPr>
          <p:grpSpPr>
            <a:xfrm>
              <a:off x="7734309" y="2063282"/>
              <a:ext cx="570957" cy="620095"/>
              <a:chOff x="7734309" y="2063282"/>
              <a:chExt cx="570957" cy="620095"/>
            </a:xfrm>
          </p:grpSpPr>
          <p:grpSp>
            <p:nvGrpSpPr>
              <p:cNvPr id="5821" name="Google Shape;5821;p60"/>
              <p:cNvGrpSpPr/>
              <p:nvPr/>
            </p:nvGrpSpPr>
            <p:grpSpPr>
              <a:xfrm>
                <a:off x="8031573" y="2063282"/>
                <a:ext cx="273693" cy="620095"/>
                <a:chOff x="8031573" y="2063282"/>
                <a:chExt cx="273693" cy="620095"/>
              </a:xfrm>
            </p:grpSpPr>
            <p:sp>
              <p:nvSpPr>
                <p:cNvPr id="5822" name="Google Shape;5822;p6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60"/>
              <p:cNvGrpSpPr/>
              <p:nvPr/>
            </p:nvGrpSpPr>
            <p:grpSpPr>
              <a:xfrm flipH="1">
                <a:off x="7734309" y="2063282"/>
                <a:ext cx="273693" cy="620095"/>
                <a:chOff x="8031573" y="2063282"/>
                <a:chExt cx="273693" cy="620095"/>
              </a:xfrm>
            </p:grpSpPr>
            <p:sp>
              <p:nvSpPr>
                <p:cNvPr id="5827" name="Google Shape;5827;p6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31" name="Google Shape;5831;p6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3" name="Google Shape;5833;p60"/>
          <p:cNvGrpSpPr/>
          <p:nvPr/>
        </p:nvGrpSpPr>
        <p:grpSpPr>
          <a:xfrm>
            <a:off x="7836913" y="2916765"/>
            <a:ext cx="602567" cy="601884"/>
            <a:chOff x="1186975" y="238125"/>
            <a:chExt cx="5244275" cy="5238325"/>
          </a:xfrm>
        </p:grpSpPr>
        <p:sp>
          <p:nvSpPr>
            <p:cNvPr id="5834" name="Google Shape;5834;p6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60"/>
          <p:cNvGrpSpPr/>
          <p:nvPr/>
        </p:nvGrpSpPr>
        <p:grpSpPr>
          <a:xfrm>
            <a:off x="3279650" y="2056249"/>
            <a:ext cx="651848" cy="687338"/>
            <a:chOff x="3400515" y="2056248"/>
            <a:chExt cx="698134" cy="735987"/>
          </a:xfrm>
        </p:grpSpPr>
        <p:grpSp>
          <p:nvGrpSpPr>
            <p:cNvPr id="5839" name="Google Shape;5839;p60"/>
            <p:cNvGrpSpPr/>
            <p:nvPr/>
          </p:nvGrpSpPr>
          <p:grpSpPr>
            <a:xfrm>
              <a:off x="3400515" y="2283913"/>
              <a:ext cx="312919" cy="219900"/>
              <a:chOff x="3400515" y="2283913"/>
              <a:chExt cx="312919" cy="219900"/>
            </a:xfrm>
          </p:grpSpPr>
          <p:sp>
            <p:nvSpPr>
              <p:cNvPr id="5840" name="Google Shape;5840;p6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41" name="Google Shape;5841;p6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42" name="Google Shape;5842;p60"/>
            <p:cNvGrpSpPr/>
            <p:nvPr/>
          </p:nvGrpSpPr>
          <p:grpSpPr>
            <a:xfrm>
              <a:off x="3547823" y="2461089"/>
              <a:ext cx="219900" cy="331146"/>
              <a:chOff x="3547823" y="2461089"/>
              <a:chExt cx="219900" cy="331146"/>
            </a:xfrm>
          </p:grpSpPr>
          <p:sp>
            <p:nvSpPr>
              <p:cNvPr id="5843" name="Google Shape;5843;p6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44" name="Google Shape;5844;p6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45" name="Google Shape;5845;p60"/>
            <p:cNvGrpSpPr/>
            <p:nvPr/>
          </p:nvGrpSpPr>
          <p:grpSpPr>
            <a:xfrm>
              <a:off x="3734138" y="2461089"/>
              <a:ext cx="219900" cy="331146"/>
              <a:chOff x="3734138" y="2461089"/>
              <a:chExt cx="219900" cy="331146"/>
            </a:xfrm>
          </p:grpSpPr>
          <p:sp>
            <p:nvSpPr>
              <p:cNvPr id="5846" name="Google Shape;5846;p6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47" name="Google Shape;5847;p6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48" name="Google Shape;5848;p60"/>
            <p:cNvGrpSpPr/>
            <p:nvPr/>
          </p:nvGrpSpPr>
          <p:grpSpPr>
            <a:xfrm>
              <a:off x="3787560" y="2281742"/>
              <a:ext cx="311089" cy="219900"/>
              <a:chOff x="3787560" y="2281742"/>
              <a:chExt cx="311089" cy="219900"/>
            </a:xfrm>
          </p:grpSpPr>
          <p:sp>
            <p:nvSpPr>
              <p:cNvPr id="5849" name="Google Shape;5849;p6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50" name="Google Shape;5850;p6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51" name="Google Shape;5851;p60"/>
            <p:cNvGrpSpPr/>
            <p:nvPr/>
          </p:nvGrpSpPr>
          <p:grpSpPr>
            <a:xfrm>
              <a:off x="3637290" y="2056248"/>
              <a:ext cx="219900" cy="330736"/>
              <a:chOff x="3637290" y="2056248"/>
              <a:chExt cx="219900" cy="330736"/>
            </a:xfrm>
          </p:grpSpPr>
          <p:sp>
            <p:nvSpPr>
              <p:cNvPr id="5852" name="Google Shape;5852;p6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53" name="Google Shape;5853;p6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54" name="Google Shape;5854;p60"/>
          <p:cNvGrpSpPr/>
          <p:nvPr/>
        </p:nvGrpSpPr>
        <p:grpSpPr>
          <a:xfrm>
            <a:off x="2571356" y="2926255"/>
            <a:ext cx="1268144" cy="592394"/>
            <a:chOff x="238125" y="1188750"/>
            <a:chExt cx="7140450" cy="3335550"/>
          </a:xfrm>
        </p:grpSpPr>
        <p:sp>
          <p:nvSpPr>
            <p:cNvPr id="5855" name="Google Shape;5855;p6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0" name="Google Shape;5860;p60"/>
          <p:cNvGrpSpPr/>
          <p:nvPr/>
        </p:nvGrpSpPr>
        <p:grpSpPr>
          <a:xfrm>
            <a:off x="6679257" y="2928410"/>
            <a:ext cx="1053944" cy="590147"/>
            <a:chOff x="238125" y="1335475"/>
            <a:chExt cx="5418735" cy="3034175"/>
          </a:xfrm>
        </p:grpSpPr>
        <p:sp>
          <p:nvSpPr>
            <p:cNvPr id="5861" name="Google Shape;5861;p6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60"/>
          <p:cNvGrpSpPr/>
          <p:nvPr/>
        </p:nvGrpSpPr>
        <p:grpSpPr>
          <a:xfrm>
            <a:off x="4110066" y="3733309"/>
            <a:ext cx="1268207" cy="638939"/>
            <a:chOff x="3967651" y="3645904"/>
            <a:chExt cx="1479304" cy="745292"/>
          </a:xfrm>
        </p:grpSpPr>
        <p:grpSp>
          <p:nvGrpSpPr>
            <p:cNvPr id="5865" name="Google Shape;5865;p60"/>
            <p:cNvGrpSpPr/>
            <p:nvPr/>
          </p:nvGrpSpPr>
          <p:grpSpPr>
            <a:xfrm>
              <a:off x="3967651" y="4009026"/>
              <a:ext cx="1479304" cy="382170"/>
              <a:chOff x="3967651" y="4009026"/>
              <a:chExt cx="1479304" cy="382170"/>
            </a:xfrm>
          </p:grpSpPr>
          <p:grpSp>
            <p:nvGrpSpPr>
              <p:cNvPr id="5866" name="Google Shape;5866;p60"/>
              <p:cNvGrpSpPr/>
              <p:nvPr/>
            </p:nvGrpSpPr>
            <p:grpSpPr>
              <a:xfrm>
                <a:off x="4892216" y="4195630"/>
                <a:ext cx="554739" cy="195566"/>
                <a:chOff x="3604375" y="4892160"/>
                <a:chExt cx="1651500" cy="582215"/>
              </a:xfrm>
            </p:grpSpPr>
            <p:sp>
              <p:nvSpPr>
                <p:cNvPr id="5867" name="Google Shape;5867;p6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60"/>
              <p:cNvGrpSpPr/>
              <p:nvPr/>
            </p:nvGrpSpPr>
            <p:grpSpPr>
              <a:xfrm>
                <a:off x="3967651" y="4146303"/>
                <a:ext cx="579402" cy="244893"/>
                <a:chOff x="851875" y="4745310"/>
                <a:chExt cx="1724925" cy="729065"/>
              </a:xfrm>
            </p:grpSpPr>
            <p:sp>
              <p:nvSpPr>
                <p:cNvPr id="5870" name="Google Shape;5870;p6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60"/>
              <p:cNvGrpSpPr/>
              <p:nvPr/>
            </p:nvGrpSpPr>
            <p:grpSpPr>
              <a:xfrm>
                <a:off x="4460753" y="4009026"/>
                <a:ext cx="493110" cy="382170"/>
                <a:chOff x="2319875" y="4336625"/>
                <a:chExt cx="1468025" cy="1137750"/>
              </a:xfrm>
            </p:grpSpPr>
            <p:sp>
              <p:nvSpPr>
                <p:cNvPr id="5873" name="Google Shape;5873;p6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75" name="Google Shape;5875;p60"/>
            <p:cNvGrpSpPr/>
            <p:nvPr/>
          </p:nvGrpSpPr>
          <p:grpSpPr>
            <a:xfrm>
              <a:off x="4479443" y="3645904"/>
              <a:ext cx="455965" cy="388789"/>
              <a:chOff x="2957425" y="238100"/>
              <a:chExt cx="1910200" cy="1628775"/>
            </a:xfrm>
          </p:grpSpPr>
          <p:sp>
            <p:nvSpPr>
              <p:cNvPr id="5876" name="Google Shape;5876;p6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86" name="Google Shape;5886;p60"/>
          <p:cNvGrpSpPr/>
          <p:nvPr/>
        </p:nvGrpSpPr>
        <p:grpSpPr>
          <a:xfrm>
            <a:off x="2496179" y="3734510"/>
            <a:ext cx="1243128" cy="637739"/>
            <a:chOff x="2496310" y="3693351"/>
            <a:chExt cx="1342906" cy="688926"/>
          </a:xfrm>
        </p:grpSpPr>
        <p:grpSp>
          <p:nvGrpSpPr>
            <p:cNvPr id="5887" name="Google Shape;5887;p60"/>
            <p:cNvGrpSpPr/>
            <p:nvPr/>
          </p:nvGrpSpPr>
          <p:grpSpPr>
            <a:xfrm>
              <a:off x="2496310" y="3693351"/>
              <a:ext cx="1342906" cy="688875"/>
              <a:chOff x="2496310" y="3693351"/>
              <a:chExt cx="1342906" cy="688875"/>
            </a:xfrm>
          </p:grpSpPr>
          <p:sp>
            <p:nvSpPr>
              <p:cNvPr id="5888" name="Google Shape;5888;p6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4" name="Google Shape;5894;p60"/>
              <p:cNvCxnSpPr>
                <a:stCxn id="589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895" name="Google Shape;5895;p60"/>
              <p:cNvCxnSpPr>
                <a:stCxn id="588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896" name="Google Shape;5896;p60"/>
              <p:cNvCxnSpPr>
                <a:stCxn id="589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97" name="Google Shape;5897;p60"/>
              <p:cNvCxnSpPr>
                <a:stCxn id="589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98" name="Google Shape;5898;p60"/>
              <p:cNvCxnSpPr>
                <a:stCxn id="589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899" name="Google Shape;5899;p60"/>
            <p:cNvGrpSpPr/>
            <p:nvPr/>
          </p:nvGrpSpPr>
          <p:grpSpPr>
            <a:xfrm>
              <a:off x="2675275" y="3930557"/>
              <a:ext cx="1003306" cy="451719"/>
              <a:chOff x="2675275" y="4174282"/>
              <a:chExt cx="1003306" cy="451719"/>
            </a:xfrm>
          </p:grpSpPr>
          <p:sp>
            <p:nvSpPr>
              <p:cNvPr id="5900" name="Google Shape;5900;p6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3" name="Google Shape;5903;p60"/>
          <p:cNvGrpSpPr/>
          <p:nvPr/>
        </p:nvGrpSpPr>
        <p:grpSpPr>
          <a:xfrm>
            <a:off x="1669850" y="1171356"/>
            <a:ext cx="574511" cy="874709"/>
            <a:chOff x="1715404" y="1112080"/>
            <a:chExt cx="642270" cy="977984"/>
          </a:xfrm>
        </p:grpSpPr>
        <p:grpSp>
          <p:nvGrpSpPr>
            <p:cNvPr id="5904" name="Google Shape;5904;p60"/>
            <p:cNvGrpSpPr/>
            <p:nvPr/>
          </p:nvGrpSpPr>
          <p:grpSpPr>
            <a:xfrm>
              <a:off x="1715404" y="1112080"/>
              <a:ext cx="642270" cy="977984"/>
              <a:chOff x="1715404" y="1112080"/>
              <a:chExt cx="642270" cy="977984"/>
            </a:xfrm>
          </p:grpSpPr>
          <p:sp>
            <p:nvSpPr>
              <p:cNvPr id="5905" name="Google Shape;5905;p6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60"/>
            <p:cNvGrpSpPr/>
            <p:nvPr/>
          </p:nvGrpSpPr>
          <p:grpSpPr>
            <a:xfrm>
              <a:off x="1768927" y="1165603"/>
              <a:ext cx="535225" cy="851367"/>
              <a:chOff x="1768927" y="1165603"/>
              <a:chExt cx="535225" cy="851367"/>
            </a:xfrm>
          </p:grpSpPr>
          <p:sp>
            <p:nvSpPr>
              <p:cNvPr id="5908" name="Google Shape;5908;p6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60"/>
            <p:cNvGrpSpPr/>
            <p:nvPr/>
          </p:nvGrpSpPr>
          <p:grpSpPr>
            <a:xfrm>
              <a:off x="1822449" y="1219125"/>
              <a:ext cx="428180" cy="718859"/>
              <a:chOff x="1822449" y="1219125"/>
              <a:chExt cx="428180" cy="718859"/>
            </a:xfrm>
          </p:grpSpPr>
          <p:sp>
            <p:nvSpPr>
              <p:cNvPr id="5911" name="Google Shape;5911;p6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60"/>
            <p:cNvGrpSpPr/>
            <p:nvPr/>
          </p:nvGrpSpPr>
          <p:grpSpPr>
            <a:xfrm>
              <a:off x="1875972" y="1272648"/>
              <a:ext cx="321135" cy="586939"/>
              <a:chOff x="1875972" y="1272648"/>
              <a:chExt cx="321135" cy="586939"/>
            </a:xfrm>
          </p:grpSpPr>
          <p:sp>
            <p:nvSpPr>
              <p:cNvPr id="5914" name="Google Shape;5914;p6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6" name="Google Shape;5916;p60"/>
          <p:cNvGrpSpPr/>
          <p:nvPr/>
        </p:nvGrpSpPr>
        <p:grpSpPr>
          <a:xfrm>
            <a:off x="7777011" y="3728078"/>
            <a:ext cx="293855" cy="644170"/>
            <a:chOff x="241025" y="3151575"/>
            <a:chExt cx="293855" cy="644170"/>
          </a:xfrm>
        </p:grpSpPr>
        <p:sp>
          <p:nvSpPr>
            <p:cNvPr id="5917" name="Google Shape;5917;p6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60"/>
          <p:cNvGrpSpPr/>
          <p:nvPr/>
        </p:nvGrpSpPr>
        <p:grpSpPr>
          <a:xfrm>
            <a:off x="724994" y="2928078"/>
            <a:ext cx="1779649" cy="591620"/>
            <a:chOff x="246070" y="1983375"/>
            <a:chExt cx="1855347" cy="616849"/>
          </a:xfrm>
        </p:grpSpPr>
        <p:sp>
          <p:nvSpPr>
            <p:cNvPr id="5920" name="Google Shape;5920;p6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60"/>
          <p:cNvGrpSpPr/>
          <p:nvPr/>
        </p:nvGrpSpPr>
        <p:grpSpPr>
          <a:xfrm>
            <a:off x="2335861" y="1171356"/>
            <a:ext cx="711055" cy="745993"/>
            <a:chOff x="2496269" y="1171698"/>
            <a:chExt cx="761953" cy="799392"/>
          </a:xfrm>
        </p:grpSpPr>
        <p:grpSp>
          <p:nvGrpSpPr>
            <p:cNvPr id="5930" name="Google Shape;5930;p60"/>
            <p:cNvGrpSpPr/>
            <p:nvPr/>
          </p:nvGrpSpPr>
          <p:grpSpPr>
            <a:xfrm>
              <a:off x="2496269" y="1171698"/>
              <a:ext cx="761953" cy="723022"/>
              <a:chOff x="2496269" y="1171698"/>
              <a:chExt cx="761953" cy="723022"/>
            </a:xfrm>
          </p:grpSpPr>
          <p:sp>
            <p:nvSpPr>
              <p:cNvPr id="5931" name="Google Shape;5931;p6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3" name="Google Shape;5933;p60"/>
              <p:cNvGrpSpPr/>
              <p:nvPr/>
            </p:nvGrpSpPr>
            <p:grpSpPr>
              <a:xfrm>
                <a:off x="2496269" y="1171698"/>
                <a:ext cx="761953" cy="723022"/>
                <a:chOff x="2496269" y="1120652"/>
                <a:chExt cx="761953" cy="723022"/>
              </a:xfrm>
            </p:grpSpPr>
            <p:grpSp>
              <p:nvGrpSpPr>
                <p:cNvPr id="5934" name="Google Shape;5934;p60"/>
                <p:cNvGrpSpPr/>
                <p:nvPr/>
              </p:nvGrpSpPr>
              <p:grpSpPr>
                <a:xfrm>
                  <a:off x="2496269" y="1120652"/>
                  <a:ext cx="761953" cy="723022"/>
                  <a:chOff x="2496269" y="1120652"/>
                  <a:chExt cx="761953" cy="723022"/>
                </a:xfrm>
              </p:grpSpPr>
              <p:grpSp>
                <p:nvGrpSpPr>
                  <p:cNvPr id="5935" name="Google Shape;5935;p60"/>
                  <p:cNvGrpSpPr/>
                  <p:nvPr/>
                </p:nvGrpSpPr>
                <p:grpSpPr>
                  <a:xfrm>
                    <a:off x="2496269" y="1304589"/>
                    <a:ext cx="407089" cy="305057"/>
                    <a:chOff x="2496269" y="1304589"/>
                    <a:chExt cx="407089" cy="305057"/>
                  </a:xfrm>
                </p:grpSpPr>
                <p:sp>
                  <p:nvSpPr>
                    <p:cNvPr id="5936" name="Google Shape;5936;p6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60"/>
                  <p:cNvGrpSpPr/>
                  <p:nvPr/>
                </p:nvGrpSpPr>
                <p:grpSpPr>
                  <a:xfrm>
                    <a:off x="2586468" y="1493376"/>
                    <a:ext cx="358850" cy="349656"/>
                    <a:chOff x="2586468" y="1493376"/>
                    <a:chExt cx="358850" cy="349656"/>
                  </a:xfrm>
                </p:grpSpPr>
                <p:sp>
                  <p:nvSpPr>
                    <p:cNvPr id="5939" name="Google Shape;5939;p6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0"/>
                  <p:cNvGrpSpPr/>
                  <p:nvPr/>
                </p:nvGrpSpPr>
                <p:grpSpPr>
                  <a:xfrm>
                    <a:off x="2807939" y="1494024"/>
                    <a:ext cx="358857" cy="349650"/>
                    <a:chOff x="2807939" y="1494024"/>
                    <a:chExt cx="358857" cy="349650"/>
                  </a:xfrm>
                </p:grpSpPr>
                <p:sp>
                  <p:nvSpPr>
                    <p:cNvPr id="5942" name="Google Shape;5942;p6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60"/>
                  <p:cNvGrpSpPr/>
                  <p:nvPr/>
                </p:nvGrpSpPr>
                <p:grpSpPr>
                  <a:xfrm>
                    <a:off x="2851133" y="1305635"/>
                    <a:ext cx="407089" cy="305057"/>
                    <a:chOff x="2851133" y="1305635"/>
                    <a:chExt cx="407089" cy="305057"/>
                  </a:xfrm>
                </p:grpSpPr>
                <p:sp>
                  <p:nvSpPr>
                    <p:cNvPr id="5945" name="Google Shape;5945;p6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60"/>
                  <p:cNvGrpSpPr/>
                  <p:nvPr/>
                </p:nvGrpSpPr>
                <p:grpSpPr>
                  <a:xfrm>
                    <a:off x="2727495" y="1120652"/>
                    <a:ext cx="300271" cy="396358"/>
                    <a:chOff x="2727495" y="1120652"/>
                    <a:chExt cx="300271" cy="396358"/>
                  </a:xfrm>
                </p:grpSpPr>
                <p:sp>
                  <p:nvSpPr>
                    <p:cNvPr id="5948" name="Google Shape;5948;p6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0" name="Google Shape;5950;p60"/>
                <p:cNvGrpSpPr/>
                <p:nvPr/>
              </p:nvGrpSpPr>
              <p:grpSpPr>
                <a:xfrm>
                  <a:off x="2722305" y="1350460"/>
                  <a:ext cx="308357" cy="308344"/>
                  <a:chOff x="2722305" y="1350460"/>
                  <a:chExt cx="308357" cy="308344"/>
                </a:xfrm>
              </p:grpSpPr>
              <p:sp>
                <p:nvSpPr>
                  <p:cNvPr id="5951" name="Google Shape;5951;p6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2" name="Google Shape;5952;p60"/>
                  <p:cNvGrpSpPr/>
                  <p:nvPr/>
                </p:nvGrpSpPr>
                <p:grpSpPr>
                  <a:xfrm>
                    <a:off x="2725064" y="1364529"/>
                    <a:ext cx="297954" cy="280182"/>
                    <a:chOff x="2725064" y="1364529"/>
                    <a:chExt cx="297954" cy="280182"/>
                  </a:xfrm>
                </p:grpSpPr>
                <p:sp>
                  <p:nvSpPr>
                    <p:cNvPr id="5953" name="Google Shape;5953;p6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58" name="Google Shape;5958;p6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5963;p60"/>
          <p:cNvGrpSpPr/>
          <p:nvPr/>
        </p:nvGrpSpPr>
        <p:grpSpPr>
          <a:xfrm>
            <a:off x="3924561" y="2927462"/>
            <a:ext cx="1569144" cy="591015"/>
            <a:chOff x="3820100" y="3023049"/>
            <a:chExt cx="1303926" cy="491162"/>
          </a:xfrm>
        </p:grpSpPr>
        <p:grpSp>
          <p:nvGrpSpPr>
            <p:cNvPr id="5964" name="Google Shape;5964;p60"/>
            <p:cNvGrpSpPr/>
            <p:nvPr/>
          </p:nvGrpSpPr>
          <p:grpSpPr>
            <a:xfrm>
              <a:off x="3820100" y="3023072"/>
              <a:ext cx="1303926" cy="491139"/>
              <a:chOff x="3820100" y="3023072"/>
              <a:chExt cx="1303926" cy="491139"/>
            </a:xfrm>
          </p:grpSpPr>
          <p:sp>
            <p:nvSpPr>
              <p:cNvPr id="5965" name="Google Shape;5965;p6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60"/>
            <p:cNvGrpSpPr/>
            <p:nvPr/>
          </p:nvGrpSpPr>
          <p:grpSpPr>
            <a:xfrm>
              <a:off x="4132439" y="3023645"/>
              <a:ext cx="393633" cy="177096"/>
              <a:chOff x="4132439" y="3023645"/>
              <a:chExt cx="393633" cy="177096"/>
            </a:xfrm>
          </p:grpSpPr>
          <p:sp>
            <p:nvSpPr>
              <p:cNvPr id="5968" name="Google Shape;5968;p6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60"/>
            <p:cNvGrpSpPr/>
            <p:nvPr/>
          </p:nvGrpSpPr>
          <p:grpSpPr>
            <a:xfrm>
              <a:off x="3921811" y="3023049"/>
              <a:ext cx="1002397" cy="388943"/>
              <a:chOff x="3921811" y="3023049"/>
              <a:chExt cx="1002397" cy="388943"/>
            </a:xfrm>
          </p:grpSpPr>
          <p:sp>
            <p:nvSpPr>
              <p:cNvPr id="5971" name="Google Shape;5971;p6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60"/>
            <p:cNvGrpSpPr/>
            <p:nvPr/>
          </p:nvGrpSpPr>
          <p:grpSpPr>
            <a:xfrm>
              <a:off x="4023645" y="3023049"/>
              <a:ext cx="683032" cy="286722"/>
              <a:chOff x="4023645" y="3023049"/>
              <a:chExt cx="683032" cy="286722"/>
            </a:xfrm>
          </p:grpSpPr>
          <p:sp>
            <p:nvSpPr>
              <p:cNvPr id="5974" name="Google Shape;5974;p6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60"/>
          <p:cNvGrpSpPr/>
          <p:nvPr/>
        </p:nvGrpSpPr>
        <p:grpSpPr>
          <a:xfrm>
            <a:off x="1556683" y="2054307"/>
            <a:ext cx="713522" cy="688025"/>
            <a:chOff x="1706078" y="2092648"/>
            <a:chExt cx="660913" cy="637296"/>
          </a:xfrm>
        </p:grpSpPr>
        <p:sp>
          <p:nvSpPr>
            <p:cNvPr id="5977" name="Google Shape;5977;p6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8" name="Google Shape;5978;p60"/>
            <p:cNvGrpSpPr/>
            <p:nvPr/>
          </p:nvGrpSpPr>
          <p:grpSpPr>
            <a:xfrm>
              <a:off x="1706078" y="2092648"/>
              <a:ext cx="660913" cy="575241"/>
              <a:chOff x="1706078" y="2092648"/>
              <a:chExt cx="660913" cy="575241"/>
            </a:xfrm>
          </p:grpSpPr>
          <p:sp>
            <p:nvSpPr>
              <p:cNvPr id="5979" name="Google Shape;5979;p6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2" name="Google Shape;5982;p60"/>
          <p:cNvGrpSpPr/>
          <p:nvPr/>
        </p:nvGrpSpPr>
        <p:grpSpPr>
          <a:xfrm>
            <a:off x="6318542" y="1171856"/>
            <a:ext cx="1317459" cy="684168"/>
            <a:chOff x="238125" y="999450"/>
            <a:chExt cx="7140700" cy="3708225"/>
          </a:xfrm>
        </p:grpSpPr>
        <p:sp>
          <p:nvSpPr>
            <p:cNvPr id="5983" name="Google Shape;5983;p6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95"/>
        <p:cNvGrpSpPr/>
        <p:nvPr/>
      </p:nvGrpSpPr>
      <p:grpSpPr>
        <a:xfrm>
          <a:off x="0" y="0"/>
          <a:ext cx="0" cy="0"/>
          <a:chOff x="0" y="0"/>
          <a:chExt cx="0" cy="0"/>
        </a:xfrm>
      </p:grpSpPr>
      <p:grpSp>
        <p:nvGrpSpPr>
          <p:cNvPr id="5996" name="Google Shape;5996;p61"/>
          <p:cNvGrpSpPr/>
          <p:nvPr/>
        </p:nvGrpSpPr>
        <p:grpSpPr>
          <a:xfrm>
            <a:off x="729238" y="1179665"/>
            <a:ext cx="1636117" cy="1526144"/>
            <a:chOff x="729238" y="1179665"/>
            <a:chExt cx="1636117" cy="1526144"/>
          </a:xfrm>
        </p:grpSpPr>
        <p:grpSp>
          <p:nvGrpSpPr>
            <p:cNvPr id="5997" name="Google Shape;5997;p61"/>
            <p:cNvGrpSpPr/>
            <p:nvPr/>
          </p:nvGrpSpPr>
          <p:grpSpPr>
            <a:xfrm>
              <a:off x="729238" y="1179665"/>
              <a:ext cx="80700" cy="1526144"/>
              <a:chOff x="729238" y="1179665"/>
              <a:chExt cx="80700" cy="1526144"/>
            </a:xfrm>
          </p:grpSpPr>
          <p:sp>
            <p:nvSpPr>
              <p:cNvPr id="5998" name="Google Shape;5998;p6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61"/>
            <p:cNvGrpSpPr/>
            <p:nvPr/>
          </p:nvGrpSpPr>
          <p:grpSpPr>
            <a:xfrm>
              <a:off x="903098" y="1179665"/>
              <a:ext cx="80700" cy="1526144"/>
              <a:chOff x="903098" y="1179665"/>
              <a:chExt cx="80700" cy="1526144"/>
            </a:xfrm>
          </p:grpSpPr>
          <p:sp>
            <p:nvSpPr>
              <p:cNvPr id="6009" name="Google Shape;6009;p6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9" name="Google Shape;6019;p61"/>
            <p:cNvGrpSpPr/>
            <p:nvPr/>
          </p:nvGrpSpPr>
          <p:grpSpPr>
            <a:xfrm>
              <a:off x="1076958" y="1179665"/>
              <a:ext cx="80700" cy="1526144"/>
              <a:chOff x="1076958" y="1179665"/>
              <a:chExt cx="80700" cy="1526144"/>
            </a:xfrm>
          </p:grpSpPr>
          <p:sp>
            <p:nvSpPr>
              <p:cNvPr id="6020" name="Google Shape;6020;p6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0" name="Google Shape;6030;p61"/>
            <p:cNvGrpSpPr/>
            <p:nvPr/>
          </p:nvGrpSpPr>
          <p:grpSpPr>
            <a:xfrm>
              <a:off x="1247707" y="1179665"/>
              <a:ext cx="80700" cy="1526144"/>
              <a:chOff x="1247707" y="1179665"/>
              <a:chExt cx="80700" cy="1526144"/>
            </a:xfrm>
          </p:grpSpPr>
          <p:sp>
            <p:nvSpPr>
              <p:cNvPr id="6031" name="Google Shape;6031;p6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61"/>
            <p:cNvGrpSpPr/>
            <p:nvPr/>
          </p:nvGrpSpPr>
          <p:grpSpPr>
            <a:xfrm>
              <a:off x="1421567" y="1179665"/>
              <a:ext cx="80700" cy="1526144"/>
              <a:chOff x="1421567" y="1179665"/>
              <a:chExt cx="80700" cy="1526144"/>
            </a:xfrm>
          </p:grpSpPr>
          <p:sp>
            <p:nvSpPr>
              <p:cNvPr id="6042" name="Google Shape;6042;p6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61"/>
            <p:cNvGrpSpPr/>
            <p:nvPr/>
          </p:nvGrpSpPr>
          <p:grpSpPr>
            <a:xfrm>
              <a:off x="1592327" y="1179665"/>
              <a:ext cx="80700" cy="1526144"/>
              <a:chOff x="1592327" y="1179665"/>
              <a:chExt cx="80700" cy="1526144"/>
            </a:xfrm>
          </p:grpSpPr>
          <p:sp>
            <p:nvSpPr>
              <p:cNvPr id="6053" name="Google Shape;6053;p6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61"/>
            <p:cNvGrpSpPr/>
            <p:nvPr/>
          </p:nvGrpSpPr>
          <p:grpSpPr>
            <a:xfrm>
              <a:off x="1766187" y="1179665"/>
              <a:ext cx="80700" cy="1526144"/>
              <a:chOff x="1766187" y="1179665"/>
              <a:chExt cx="80700" cy="1526144"/>
            </a:xfrm>
          </p:grpSpPr>
          <p:sp>
            <p:nvSpPr>
              <p:cNvPr id="6064" name="Google Shape;6064;p6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61"/>
            <p:cNvGrpSpPr/>
            <p:nvPr/>
          </p:nvGrpSpPr>
          <p:grpSpPr>
            <a:xfrm>
              <a:off x="1936935" y="1179665"/>
              <a:ext cx="80700" cy="1526144"/>
              <a:chOff x="1936935" y="1179665"/>
              <a:chExt cx="80700" cy="1526144"/>
            </a:xfrm>
          </p:grpSpPr>
          <p:sp>
            <p:nvSpPr>
              <p:cNvPr id="6075" name="Google Shape;6075;p6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61"/>
            <p:cNvGrpSpPr/>
            <p:nvPr/>
          </p:nvGrpSpPr>
          <p:grpSpPr>
            <a:xfrm>
              <a:off x="2110795" y="1179665"/>
              <a:ext cx="80700" cy="1526144"/>
              <a:chOff x="2110795" y="1179665"/>
              <a:chExt cx="80700" cy="1526144"/>
            </a:xfrm>
          </p:grpSpPr>
          <p:sp>
            <p:nvSpPr>
              <p:cNvPr id="6086" name="Google Shape;6086;p6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61"/>
            <p:cNvGrpSpPr/>
            <p:nvPr/>
          </p:nvGrpSpPr>
          <p:grpSpPr>
            <a:xfrm>
              <a:off x="2284655" y="1179665"/>
              <a:ext cx="80700" cy="1526144"/>
              <a:chOff x="2284655" y="1179665"/>
              <a:chExt cx="80700" cy="1526144"/>
            </a:xfrm>
          </p:grpSpPr>
          <p:sp>
            <p:nvSpPr>
              <p:cNvPr id="6097" name="Google Shape;6097;p6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7" name="Google Shape;6107;p61"/>
          <p:cNvGrpSpPr/>
          <p:nvPr/>
        </p:nvGrpSpPr>
        <p:grpSpPr>
          <a:xfrm>
            <a:off x="2623904" y="1198803"/>
            <a:ext cx="1364248" cy="1102133"/>
            <a:chOff x="2623904" y="1198803"/>
            <a:chExt cx="1364248" cy="1102133"/>
          </a:xfrm>
        </p:grpSpPr>
        <p:grpSp>
          <p:nvGrpSpPr>
            <p:cNvPr id="6108" name="Google Shape;6108;p61"/>
            <p:cNvGrpSpPr/>
            <p:nvPr/>
          </p:nvGrpSpPr>
          <p:grpSpPr>
            <a:xfrm>
              <a:off x="2623907" y="1198803"/>
              <a:ext cx="1364245" cy="273000"/>
              <a:chOff x="2623907" y="1198803"/>
              <a:chExt cx="1364245" cy="273000"/>
            </a:xfrm>
          </p:grpSpPr>
          <p:sp>
            <p:nvSpPr>
              <p:cNvPr id="6109" name="Google Shape;6109;p6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61"/>
            <p:cNvGrpSpPr/>
            <p:nvPr/>
          </p:nvGrpSpPr>
          <p:grpSpPr>
            <a:xfrm>
              <a:off x="2623904" y="1476964"/>
              <a:ext cx="1364245" cy="273000"/>
              <a:chOff x="2623904" y="1476964"/>
              <a:chExt cx="1364245" cy="273000"/>
            </a:xfrm>
          </p:grpSpPr>
          <p:sp>
            <p:nvSpPr>
              <p:cNvPr id="6115" name="Google Shape;6115;p6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61"/>
            <p:cNvGrpSpPr/>
            <p:nvPr/>
          </p:nvGrpSpPr>
          <p:grpSpPr>
            <a:xfrm>
              <a:off x="2623907" y="1749775"/>
              <a:ext cx="1364245" cy="273000"/>
              <a:chOff x="2623907" y="1749775"/>
              <a:chExt cx="1364245" cy="273000"/>
            </a:xfrm>
          </p:grpSpPr>
          <p:sp>
            <p:nvSpPr>
              <p:cNvPr id="6121" name="Google Shape;6121;p6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6" name="Google Shape;6126;p61"/>
            <p:cNvGrpSpPr/>
            <p:nvPr/>
          </p:nvGrpSpPr>
          <p:grpSpPr>
            <a:xfrm>
              <a:off x="2623904" y="2027936"/>
              <a:ext cx="1364245" cy="273000"/>
              <a:chOff x="2623904" y="2027936"/>
              <a:chExt cx="1364245" cy="273000"/>
            </a:xfrm>
          </p:grpSpPr>
          <p:sp>
            <p:nvSpPr>
              <p:cNvPr id="6127" name="Google Shape;6127;p6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2" name="Google Shape;6132;p61"/>
          <p:cNvGrpSpPr/>
          <p:nvPr/>
        </p:nvGrpSpPr>
        <p:grpSpPr>
          <a:xfrm>
            <a:off x="2613365" y="2657876"/>
            <a:ext cx="1387541" cy="159124"/>
            <a:chOff x="3200660" y="2180272"/>
            <a:chExt cx="2563824" cy="378237"/>
          </a:xfrm>
        </p:grpSpPr>
        <p:sp>
          <p:nvSpPr>
            <p:cNvPr id="6133" name="Google Shape;6133;p6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61"/>
          <p:cNvGrpSpPr/>
          <p:nvPr/>
        </p:nvGrpSpPr>
        <p:grpSpPr>
          <a:xfrm>
            <a:off x="2609890" y="2935640"/>
            <a:ext cx="1390502" cy="159625"/>
            <a:chOff x="3530150" y="2790075"/>
            <a:chExt cx="1962600" cy="225300"/>
          </a:xfrm>
        </p:grpSpPr>
        <p:sp>
          <p:nvSpPr>
            <p:cNvPr id="6152" name="Google Shape;6152;p6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61"/>
          <p:cNvGrpSpPr/>
          <p:nvPr/>
        </p:nvGrpSpPr>
        <p:grpSpPr>
          <a:xfrm>
            <a:off x="2609948" y="3213905"/>
            <a:ext cx="1411629" cy="154175"/>
            <a:chOff x="3558802" y="4011244"/>
            <a:chExt cx="1866000" cy="111600"/>
          </a:xfrm>
        </p:grpSpPr>
        <p:sp>
          <p:nvSpPr>
            <p:cNvPr id="6155" name="Google Shape;6155;p6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61"/>
          <p:cNvGrpSpPr/>
          <p:nvPr/>
        </p:nvGrpSpPr>
        <p:grpSpPr>
          <a:xfrm>
            <a:off x="2610235" y="2419475"/>
            <a:ext cx="1383503" cy="119761"/>
            <a:chOff x="3465975" y="2270258"/>
            <a:chExt cx="1986364" cy="171947"/>
          </a:xfrm>
        </p:grpSpPr>
        <p:sp>
          <p:nvSpPr>
            <p:cNvPr id="6158" name="Google Shape;6158;p6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61"/>
          <p:cNvGrpSpPr/>
          <p:nvPr/>
        </p:nvGrpSpPr>
        <p:grpSpPr>
          <a:xfrm>
            <a:off x="2621243" y="3783248"/>
            <a:ext cx="1369531" cy="195460"/>
            <a:chOff x="723300" y="4253549"/>
            <a:chExt cx="2276482" cy="324900"/>
          </a:xfrm>
        </p:grpSpPr>
        <p:sp>
          <p:nvSpPr>
            <p:cNvPr id="6167" name="Google Shape;6167;p6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61"/>
          <p:cNvGrpSpPr/>
          <p:nvPr/>
        </p:nvGrpSpPr>
        <p:grpSpPr>
          <a:xfrm>
            <a:off x="2610803" y="3484489"/>
            <a:ext cx="1389066" cy="180119"/>
            <a:chOff x="705948" y="3788465"/>
            <a:chExt cx="2308953" cy="299400"/>
          </a:xfrm>
        </p:grpSpPr>
        <p:sp>
          <p:nvSpPr>
            <p:cNvPr id="6173" name="Google Shape;6173;p6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61"/>
          <p:cNvGrpSpPr/>
          <p:nvPr/>
        </p:nvGrpSpPr>
        <p:grpSpPr>
          <a:xfrm>
            <a:off x="4207794" y="2088443"/>
            <a:ext cx="1433821" cy="191501"/>
            <a:chOff x="4273350" y="2088443"/>
            <a:chExt cx="1433821" cy="191501"/>
          </a:xfrm>
        </p:grpSpPr>
        <p:grpSp>
          <p:nvGrpSpPr>
            <p:cNvPr id="6179" name="Google Shape;6179;p61"/>
            <p:cNvGrpSpPr/>
            <p:nvPr/>
          </p:nvGrpSpPr>
          <p:grpSpPr>
            <a:xfrm>
              <a:off x="4273350" y="2088443"/>
              <a:ext cx="1433821" cy="0"/>
              <a:chOff x="5224975" y="2962250"/>
              <a:chExt cx="1544400" cy="0"/>
            </a:xfrm>
          </p:grpSpPr>
          <p:cxnSp>
            <p:nvCxnSpPr>
              <p:cNvPr id="6180" name="Google Shape;6180;p6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81" name="Google Shape;6181;p6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182" name="Google Shape;6182;p61"/>
            <p:cNvGrpSpPr/>
            <p:nvPr/>
          </p:nvGrpSpPr>
          <p:grpSpPr>
            <a:xfrm>
              <a:off x="4273350" y="2279944"/>
              <a:ext cx="1433821" cy="0"/>
              <a:chOff x="5224975" y="2962250"/>
              <a:chExt cx="1544400" cy="0"/>
            </a:xfrm>
          </p:grpSpPr>
          <p:cxnSp>
            <p:nvCxnSpPr>
              <p:cNvPr id="6183" name="Google Shape;6183;p6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84" name="Google Shape;6184;p6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185" name="Google Shape;6185;p61"/>
          <p:cNvGrpSpPr/>
          <p:nvPr/>
        </p:nvGrpSpPr>
        <p:grpSpPr>
          <a:xfrm>
            <a:off x="2658741" y="4097347"/>
            <a:ext cx="1304609" cy="294074"/>
            <a:chOff x="2658741" y="4097347"/>
            <a:chExt cx="1304609" cy="294074"/>
          </a:xfrm>
        </p:grpSpPr>
        <p:grpSp>
          <p:nvGrpSpPr>
            <p:cNvPr id="6186" name="Google Shape;6186;p61"/>
            <p:cNvGrpSpPr/>
            <p:nvPr/>
          </p:nvGrpSpPr>
          <p:grpSpPr>
            <a:xfrm>
              <a:off x="2658741" y="4097347"/>
              <a:ext cx="118572" cy="294074"/>
              <a:chOff x="3343310" y="4475555"/>
              <a:chExt cx="127717" cy="316753"/>
            </a:xfrm>
          </p:grpSpPr>
          <p:sp>
            <p:nvSpPr>
              <p:cNvPr id="6187" name="Google Shape;6187;p6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61"/>
            <p:cNvGrpSpPr/>
            <p:nvPr/>
          </p:nvGrpSpPr>
          <p:grpSpPr>
            <a:xfrm>
              <a:off x="3815519" y="4098388"/>
              <a:ext cx="147831" cy="291991"/>
              <a:chOff x="3527539" y="4476677"/>
              <a:chExt cx="159232" cy="314510"/>
            </a:xfrm>
          </p:grpSpPr>
          <p:sp>
            <p:nvSpPr>
              <p:cNvPr id="6190" name="Google Shape;6190;p6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61"/>
            <p:cNvGrpSpPr/>
            <p:nvPr/>
          </p:nvGrpSpPr>
          <p:grpSpPr>
            <a:xfrm>
              <a:off x="3511696" y="4098388"/>
              <a:ext cx="147831" cy="291991"/>
              <a:chOff x="3527539" y="4476677"/>
              <a:chExt cx="159232" cy="314510"/>
            </a:xfrm>
          </p:grpSpPr>
          <p:sp>
            <p:nvSpPr>
              <p:cNvPr id="6193" name="Google Shape;6193;p6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61"/>
            <p:cNvGrpSpPr/>
            <p:nvPr/>
          </p:nvGrpSpPr>
          <p:grpSpPr>
            <a:xfrm>
              <a:off x="3207874" y="4098388"/>
              <a:ext cx="147831" cy="291991"/>
              <a:chOff x="3527539" y="4476677"/>
              <a:chExt cx="159232" cy="314510"/>
            </a:xfrm>
          </p:grpSpPr>
          <p:sp>
            <p:nvSpPr>
              <p:cNvPr id="6196" name="Google Shape;6196;p6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61"/>
            <p:cNvGrpSpPr/>
            <p:nvPr/>
          </p:nvGrpSpPr>
          <p:grpSpPr>
            <a:xfrm>
              <a:off x="2933305" y="4097347"/>
              <a:ext cx="118572" cy="294074"/>
              <a:chOff x="3343310" y="4475555"/>
              <a:chExt cx="127717" cy="316753"/>
            </a:xfrm>
          </p:grpSpPr>
          <p:sp>
            <p:nvSpPr>
              <p:cNvPr id="6199" name="Google Shape;6199;p6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1" name="Google Shape;6201;p61"/>
          <p:cNvGrpSpPr/>
          <p:nvPr/>
        </p:nvGrpSpPr>
        <p:grpSpPr>
          <a:xfrm>
            <a:off x="4209349" y="1176041"/>
            <a:ext cx="1430711" cy="751237"/>
            <a:chOff x="5159450" y="1919950"/>
            <a:chExt cx="1541050" cy="862500"/>
          </a:xfrm>
        </p:grpSpPr>
        <p:sp>
          <p:nvSpPr>
            <p:cNvPr id="6202" name="Google Shape;6202;p6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03" name="Google Shape;6203;p61"/>
            <p:cNvGrpSpPr/>
            <p:nvPr/>
          </p:nvGrpSpPr>
          <p:grpSpPr>
            <a:xfrm>
              <a:off x="5159450" y="1919950"/>
              <a:ext cx="1541050" cy="862500"/>
              <a:chOff x="5159450" y="1919950"/>
              <a:chExt cx="1541050" cy="862500"/>
            </a:xfrm>
          </p:grpSpPr>
          <p:cxnSp>
            <p:nvCxnSpPr>
              <p:cNvPr id="6204" name="Google Shape;6204;p6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05" name="Google Shape;6205;p6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06" name="Google Shape;6206;p61"/>
          <p:cNvGrpSpPr/>
          <p:nvPr/>
        </p:nvGrpSpPr>
        <p:grpSpPr>
          <a:xfrm>
            <a:off x="4257486" y="2439811"/>
            <a:ext cx="1334436" cy="967914"/>
            <a:chOff x="4294923" y="2439811"/>
            <a:chExt cx="1334436" cy="967914"/>
          </a:xfrm>
        </p:grpSpPr>
        <p:grpSp>
          <p:nvGrpSpPr>
            <p:cNvPr id="6207" name="Google Shape;6207;p61"/>
            <p:cNvGrpSpPr/>
            <p:nvPr/>
          </p:nvGrpSpPr>
          <p:grpSpPr>
            <a:xfrm>
              <a:off x="4960455" y="2469658"/>
              <a:ext cx="668904" cy="885524"/>
              <a:chOff x="4960455" y="2469658"/>
              <a:chExt cx="668904" cy="885524"/>
            </a:xfrm>
          </p:grpSpPr>
          <p:sp>
            <p:nvSpPr>
              <p:cNvPr id="6208" name="Google Shape;6208;p6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4" name="Google Shape;6214;p61"/>
            <p:cNvGrpSpPr/>
            <p:nvPr/>
          </p:nvGrpSpPr>
          <p:grpSpPr>
            <a:xfrm>
              <a:off x="4294923" y="2469658"/>
              <a:ext cx="668951" cy="885524"/>
              <a:chOff x="4294923" y="2469658"/>
              <a:chExt cx="668951" cy="885524"/>
            </a:xfrm>
          </p:grpSpPr>
          <p:sp>
            <p:nvSpPr>
              <p:cNvPr id="6215" name="Google Shape;6215;p6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1" name="Google Shape;6221;p6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61"/>
          <p:cNvGrpSpPr/>
          <p:nvPr/>
        </p:nvGrpSpPr>
        <p:grpSpPr>
          <a:xfrm>
            <a:off x="4243690" y="3494256"/>
            <a:ext cx="1430949" cy="897289"/>
            <a:chOff x="4351371" y="3547942"/>
            <a:chExt cx="1345130" cy="843475"/>
          </a:xfrm>
        </p:grpSpPr>
        <p:grpSp>
          <p:nvGrpSpPr>
            <p:cNvPr id="6223" name="Google Shape;6223;p61"/>
            <p:cNvGrpSpPr/>
            <p:nvPr/>
          </p:nvGrpSpPr>
          <p:grpSpPr>
            <a:xfrm>
              <a:off x="4351371" y="4209917"/>
              <a:ext cx="1345130" cy="181500"/>
              <a:chOff x="4351371" y="4209917"/>
              <a:chExt cx="1345130" cy="181500"/>
            </a:xfrm>
          </p:grpSpPr>
          <p:sp>
            <p:nvSpPr>
              <p:cNvPr id="6224" name="Google Shape;6224;p6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5" name="Google Shape;6225;p6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26" name="Google Shape;6226;p61"/>
            <p:cNvGrpSpPr/>
            <p:nvPr/>
          </p:nvGrpSpPr>
          <p:grpSpPr>
            <a:xfrm>
              <a:off x="4403010" y="3985221"/>
              <a:ext cx="1109518" cy="181500"/>
              <a:chOff x="4403010" y="3985221"/>
              <a:chExt cx="1109518" cy="181500"/>
            </a:xfrm>
          </p:grpSpPr>
          <p:sp>
            <p:nvSpPr>
              <p:cNvPr id="6227" name="Google Shape;6227;p6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8" name="Google Shape;6228;p6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29" name="Google Shape;6229;p61"/>
            <p:cNvGrpSpPr/>
            <p:nvPr/>
          </p:nvGrpSpPr>
          <p:grpSpPr>
            <a:xfrm>
              <a:off x="4618704" y="3766582"/>
              <a:ext cx="807858" cy="181500"/>
              <a:chOff x="4618704" y="3766582"/>
              <a:chExt cx="807858" cy="181500"/>
            </a:xfrm>
          </p:grpSpPr>
          <p:sp>
            <p:nvSpPr>
              <p:cNvPr id="6230" name="Google Shape;6230;p6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31" name="Google Shape;6231;p6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32" name="Google Shape;6232;p61"/>
            <p:cNvGrpSpPr/>
            <p:nvPr/>
          </p:nvGrpSpPr>
          <p:grpSpPr>
            <a:xfrm>
              <a:off x="4735238" y="3547942"/>
              <a:ext cx="462839" cy="181500"/>
              <a:chOff x="4735238" y="3547942"/>
              <a:chExt cx="462839" cy="181500"/>
            </a:xfrm>
          </p:grpSpPr>
          <p:sp>
            <p:nvSpPr>
              <p:cNvPr id="6233" name="Google Shape;6233;p6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34" name="Google Shape;6234;p6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35" name="Google Shape;6235;p61"/>
          <p:cNvGrpSpPr/>
          <p:nvPr/>
        </p:nvGrpSpPr>
        <p:grpSpPr>
          <a:xfrm>
            <a:off x="7420047" y="2429580"/>
            <a:ext cx="1020955" cy="928853"/>
            <a:chOff x="926675" y="238125"/>
            <a:chExt cx="5755100" cy="5232975"/>
          </a:xfrm>
        </p:grpSpPr>
        <p:sp>
          <p:nvSpPr>
            <p:cNvPr id="6236" name="Google Shape;6236;p6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61"/>
          <p:cNvGrpSpPr/>
          <p:nvPr/>
        </p:nvGrpSpPr>
        <p:grpSpPr>
          <a:xfrm>
            <a:off x="727421" y="2828315"/>
            <a:ext cx="1695374" cy="1560837"/>
            <a:chOff x="727421" y="2828315"/>
            <a:chExt cx="1695374" cy="1560837"/>
          </a:xfrm>
        </p:grpSpPr>
        <p:grpSp>
          <p:nvGrpSpPr>
            <p:cNvPr id="6241" name="Google Shape;6241;p61"/>
            <p:cNvGrpSpPr/>
            <p:nvPr/>
          </p:nvGrpSpPr>
          <p:grpSpPr>
            <a:xfrm>
              <a:off x="727421" y="2828315"/>
              <a:ext cx="1695374" cy="1560837"/>
              <a:chOff x="734799" y="2782450"/>
              <a:chExt cx="1571100" cy="1577400"/>
            </a:xfrm>
          </p:grpSpPr>
          <p:cxnSp>
            <p:nvCxnSpPr>
              <p:cNvPr id="6242" name="Google Shape;6242;p6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43" name="Google Shape;6243;p6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44" name="Google Shape;6244;p61"/>
            <p:cNvGrpSpPr/>
            <p:nvPr/>
          </p:nvGrpSpPr>
          <p:grpSpPr>
            <a:xfrm>
              <a:off x="819108" y="2882501"/>
              <a:ext cx="1556791" cy="1426186"/>
              <a:chOff x="819108" y="2882501"/>
              <a:chExt cx="1556791" cy="1426186"/>
            </a:xfrm>
          </p:grpSpPr>
          <p:grpSp>
            <p:nvGrpSpPr>
              <p:cNvPr id="6245" name="Google Shape;6245;p61"/>
              <p:cNvGrpSpPr/>
              <p:nvPr/>
            </p:nvGrpSpPr>
            <p:grpSpPr>
              <a:xfrm>
                <a:off x="819108" y="2882501"/>
                <a:ext cx="103104" cy="1426186"/>
                <a:chOff x="4674013" y="3100904"/>
                <a:chExt cx="122758" cy="1698043"/>
              </a:xfrm>
            </p:grpSpPr>
            <p:sp>
              <p:nvSpPr>
                <p:cNvPr id="6246" name="Google Shape;6246;p6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61"/>
              <p:cNvGrpSpPr/>
              <p:nvPr/>
            </p:nvGrpSpPr>
            <p:grpSpPr>
              <a:xfrm>
                <a:off x="1062475" y="2882501"/>
                <a:ext cx="103104" cy="1426186"/>
                <a:chOff x="4940438" y="3100904"/>
                <a:chExt cx="122758" cy="1698043"/>
              </a:xfrm>
            </p:grpSpPr>
            <p:sp>
              <p:nvSpPr>
                <p:cNvPr id="6254" name="Google Shape;6254;p6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61"/>
              <p:cNvGrpSpPr/>
              <p:nvPr/>
            </p:nvGrpSpPr>
            <p:grpSpPr>
              <a:xfrm>
                <a:off x="1299324" y="2882501"/>
                <a:ext cx="103104" cy="1426186"/>
                <a:chOff x="5206863" y="3100904"/>
                <a:chExt cx="122758" cy="1698043"/>
              </a:xfrm>
            </p:grpSpPr>
            <p:sp>
              <p:nvSpPr>
                <p:cNvPr id="6262" name="Google Shape;6262;p6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61"/>
              <p:cNvGrpSpPr/>
              <p:nvPr/>
            </p:nvGrpSpPr>
            <p:grpSpPr>
              <a:xfrm>
                <a:off x="1786057" y="2882501"/>
                <a:ext cx="103104" cy="1426186"/>
                <a:chOff x="6006138" y="3143629"/>
                <a:chExt cx="122758" cy="1698043"/>
              </a:xfrm>
            </p:grpSpPr>
            <p:sp>
              <p:nvSpPr>
                <p:cNvPr id="6270" name="Google Shape;6270;p6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61"/>
              <p:cNvGrpSpPr/>
              <p:nvPr/>
            </p:nvGrpSpPr>
            <p:grpSpPr>
              <a:xfrm>
                <a:off x="2029422" y="2882501"/>
                <a:ext cx="103104" cy="1426186"/>
                <a:chOff x="6805413" y="3100904"/>
                <a:chExt cx="122758" cy="1698043"/>
              </a:xfrm>
            </p:grpSpPr>
            <p:sp>
              <p:nvSpPr>
                <p:cNvPr id="6278" name="Google Shape;6278;p6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61"/>
              <p:cNvGrpSpPr/>
              <p:nvPr/>
            </p:nvGrpSpPr>
            <p:grpSpPr>
              <a:xfrm>
                <a:off x="2272795" y="2882501"/>
                <a:ext cx="103104" cy="1426186"/>
                <a:chOff x="5206863" y="3100904"/>
                <a:chExt cx="122758" cy="1698043"/>
              </a:xfrm>
            </p:grpSpPr>
            <p:sp>
              <p:nvSpPr>
                <p:cNvPr id="6286" name="Google Shape;6286;p6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61"/>
              <p:cNvGrpSpPr/>
              <p:nvPr/>
            </p:nvGrpSpPr>
            <p:grpSpPr>
              <a:xfrm>
                <a:off x="1542694" y="2882501"/>
                <a:ext cx="103104" cy="1426186"/>
                <a:chOff x="6006138" y="3143629"/>
                <a:chExt cx="122758" cy="1698043"/>
              </a:xfrm>
            </p:grpSpPr>
            <p:sp>
              <p:nvSpPr>
                <p:cNvPr id="6294" name="Google Shape;6294;p6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01" name="Google Shape;6301;p61"/>
          <p:cNvGrpSpPr/>
          <p:nvPr/>
        </p:nvGrpSpPr>
        <p:grpSpPr>
          <a:xfrm>
            <a:off x="5683472" y="3518037"/>
            <a:ext cx="2749952" cy="870677"/>
            <a:chOff x="238125" y="1725700"/>
            <a:chExt cx="7139025" cy="2260325"/>
          </a:xfrm>
        </p:grpSpPr>
        <p:sp>
          <p:nvSpPr>
            <p:cNvPr id="6302" name="Google Shape;6302;p6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61"/>
          <p:cNvGrpSpPr/>
          <p:nvPr/>
        </p:nvGrpSpPr>
        <p:grpSpPr>
          <a:xfrm>
            <a:off x="5953636" y="2459783"/>
            <a:ext cx="1105452" cy="916747"/>
            <a:chOff x="5249100" y="1210600"/>
            <a:chExt cx="3502700" cy="2904775"/>
          </a:xfrm>
        </p:grpSpPr>
        <p:sp>
          <p:nvSpPr>
            <p:cNvPr id="6313" name="Google Shape;6313;p6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7" name="Google Shape;6317;p6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18" name="Google Shape;6318;p6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19" name="Google Shape;6319;p6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20" name="Google Shape;6320;p6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21" name="Google Shape;6321;p6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61"/>
          <p:cNvGrpSpPr/>
          <p:nvPr/>
        </p:nvGrpSpPr>
        <p:grpSpPr>
          <a:xfrm>
            <a:off x="7136183" y="1179201"/>
            <a:ext cx="1304650" cy="1124856"/>
            <a:chOff x="7287122" y="1165658"/>
            <a:chExt cx="1219413" cy="1051365"/>
          </a:xfrm>
        </p:grpSpPr>
        <p:grpSp>
          <p:nvGrpSpPr>
            <p:cNvPr id="6323" name="Google Shape;6323;p61"/>
            <p:cNvGrpSpPr/>
            <p:nvPr/>
          </p:nvGrpSpPr>
          <p:grpSpPr>
            <a:xfrm>
              <a:off x="7287122" y="1969723"/>
              <a:ext cx="1219413" cy="247300"/>
              <a:chOff x="7287122" y="1969723"/>
              <a:chExt cx="1219413" cy="247300"/>
            </a:xfrm>
          </p:grpSpPr>
          <p:sp>
            <p:nvSpPr>
              <p:cNvPr id="6324" name="Google Shape;6324;p6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61"/>
              <p:cNvGrpSpPr/>
              <p:nvPr/>
            </p:nvGrpSpPr>
            <p:grpSpPr>
              <a:xfrm>
                <a:off x="7287122" y="2063892"/>
                <a:ext cx="1151753" cy="73428"/>
                <a:chOff x="7287122" y="2063892"/>
                <a:chExt cx="1151753" cy="73428"/>
              </a:xfrm>
            </p:grpSpPr>
            <p:sp>
              <p:nvSpPr>
                <p:cNvPr id="6326" name="Google Shape;6326;p6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7" name="Google Shape;6327;p6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28" name="Google Shape;6328;p61"/>
            <p:cNvGrpSpPr/>
            <p:nvPr/>
          </p:nvGrpSpPr>
          <p:grpSpPr>
            <a:xfrm>
              <a:off x="7287122" y="1712201"/>
              <a:ext cx="1219403" cy="246767"/>
              <a:chOff x="7287122" y="1712201"/>
              <a:chExt cx="1219403" cy="246767"/>
            </a:xfrm>
          </p:grpSpPr>
          <p:sp>
            <p:nvSpPr>
              <p:cNvPr id="6329" name="Google Shape;6329;p6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0" name="Google Shape;6330;p61"/>
              <p:cNvGrpSpPr/>
              <p:nvPr/>
            </p:nvGrpSpPr>
            <p:grpSpPr>
              <a:xfrm>
                <a:off x="7287122" y="1842861"/>
                <a:ext cx="1005303" cy="73419"/>
                <a:chOff x="7287122" y="1842861"/>
                <a:chExt cx="1005303" cy="73419"/>
              </a:xfrm>
            </p:grpSpPr>
            <p:sp>
              <p:nvSpPr>
                <p:cNvPr id="6331" name="Google Shape;6331;p6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2" name="Google Shape;6332;p6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33" name="Google Shape;6333;p61"/>
            <p:cNvGrpSpPr/>
            <p:nvPr/>
          </p:nvGrpSpPr>
          <p:grpSpPr>
            <a:xfrm>
              <a:off x="7287122" y="1447520"/>
              <a:ext cx="1219403" cy="286667"/>
              <a:chOff x="7287122" y="1447520"/>
              <a:chExt cx="1219403" cy="286667"/>
            </a:xfrm>
          </p:grpSpPr>
          <p:sp>
            <p:nvSpPr>
              <p:cNvPr id="6334" name="Google Shape;6334;p6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5" name="Google Shape;6335;p61"/>
              <p:cNvGrpSpPr/>
              <p:nvPr/>
            </p:nvGrpSpPr>
            <p:grpSpPr>
              <a:xfrm>
                <a:off x="7287122" y="1581977"/>
                <a:ext cx="852803" cy="73428"/>
                <a:chOff x="7287122" y="1581977"/>
                <a:chExt cx="852803" cy="73428"/>
              </a:xfrm>
            </p:grpSpPr>
            <p:sp>
              <p:nvSpPr>
                <p:cNvPr id="6336" name="Google Shape;6336;p6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7" name="Google Shape;6337;p6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38" name="Google Shape;6338;p61"/>
            <p:cNvGrpSpPr/>
            <p:nvPr/>
          </p:nvGrpSpPr>
          <p:grpSpPr>
            <a:xfrm>
              <a:off x="7287122" y="1165658"/>
              <a:ext cx="1219403" cy="344253"/>
              <a:chOff x="7287122" y="1165658"/>
              <a:chExt cx="1219403" cy="344253"/>
            </a:xfrm>
          </p:grpSpPr>
          <p:sp>
            <p:nvSpPr>
              <p:cNvPr id="6339" name="Google Shape;6339;p6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0" name="Google Shape;6340;p61"/>
              <p:cNvGrpSpPr/>
              <p:nvPr/>
            </p:nvGrpSpPr>
            <p:grpSpPr>
              <a:xfrm>
                <a:off x="7287122" y="1341025"/>
                <a:ext cx="695703" cy="73419"/>
                <a:chOff x="7287122" y="1341025"/>
                <a:chExt cx="695703" cy="73419"/>
              </a:xfrm>
            </p:grpSpPr>
            <p:sp>
              <p:nvSpPr>
                <p:cNvPr id="6341" name="Google Shape;6341;p6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2" name="Google Shape;6342;p6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43" name="Google Shape;6343;p61"/>
          <p:cNvGrpSpPr/>
          <p:nvPr/>
        </p:nvGrpSpPr>
        <p:grpSpPr>
          <a:xfrm>
            <a:off x="5802676" y="1185224"/>
            <a:ext cx="1397729" cy="1098540"/>
            <a:chOff x="5900602" y="1193063"/>
            <a:chExt cx="1299851" cy="1021707"/>
          </a:xfrm>
        </p:grpSpPr>
        <p:grpSp>
          <p:nvGrpSpPr>
            <p:cNvPr id="6344" name="Google Shape;6344;p61"/>
            <p:cNvGrpSpPr/>
            <p:nvPr/>
          </p:nvGrpSpPr>
          <p:grpSpPr>
            <a:xfrm>
              <a:off x="6520337" y="1193063"/>
              <a:ext cx="341815" cy="799959"/>
              <a:chOff x="6520337" y="1193063"/>
              <a:chExt cx="341815" cy="799959"/>
            </a:xfrm>
          </p:grpSpPr>
          <p:grpSp>
            <p:nvGrpSpPr>
              <p:cNvPr id="6345" name="Google Shape;6345;p61"/>
              <p:cNvGrpSpPr/>
              <p:nvPr/>
            </p:nvGrpSpPr>
            <p:grpSpPr>
              <a:xfrm>
                <a:off x="6520337" y="1589527"/>
                <a:ext cx="213950" cy="403494"/>
                <a:chOff x="6520337" y="1589527"/>
                <a:chExt cx="213950" cy="403494"/>
              </a:xfrm>
            </p:grpSpPr>
            <p:sp>
              <p:nvSpPr>
                <p:cNvPr id="6346" name="Google Shape;6346;p6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61"/>
              <p:cNvGrpSpPr/>
              <p:nvPr/>
            </p:nvGrpSpPr>
            <p:grpSpPr>
              <a:xfrm>
                <a:off x="6577204" y="1193063"/>
                <a:ext cx="284947" cy="464512"/>
                <a:chOff x="6577204" y="1193063"/>
                <a:chExt cx="284947" cy="464512"/>
              </a:xfrm>
            </p:grpSpPr>
            <p:sp>
              <p:nvSpPr>
                <p:cNvPr id="6349" name="Google Shape;6349;p6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0" name="Google Shape;6350;p6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51" name="Google Shape;6351;p61"/>
            <p:cNvGrpSpPr/>
            <p:nvPr/>
          </p:nvGrpSpPr>
          <p:grpSpPr>
            <a:xfrm>
              <a:off x="6238903" y="1193063"/>
              <a:ext cx="300475" cy="900152"/>
              <a:chOff x="6238903" y="1193063"/>
              <a:chExt cx="300475" cy="900152"/>
            </a:xfrm>
          </p:grpSpPr>
          <p:grpSp>
            <p:nvGrpSpPr>
              <p:cNvPr id="6352" name="Google Shape;6352;p61"/>
              <p:cNvGrpSpPr/>
              <p:nvPr/>
            </p:nvGrpSpPr>
            <p:grpSpPr>
              <a:xfrm>
                <a:off x="6290865" y="1489315"/>
                <a:ext cx="248514" cy="603900"/>
                <a:chOff x="6290865" y="1489315"/>
                <a:chExt cx="248514" cy="603900"/>
              </a:xfrm>
            </p:grpSpPr>
            <p:sp>
              <p:nvSpPr>
                <p:cNvPr id="6353" name="Google Shape;6353;p6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61"/>
              <p:cNvGrpSpPr/>
              <p:nvPr/>
            </p:nvGrpSpPr>
            <p:grpSpPr>
              <a:xfrm>
                <a:off x="6238903" y="1193063"/>
                <a:ext cx="284947" cy="333087"/>
                <a:chOff x="6238903" y="1193063"/>
                <a:chExt cx="284947" cy="333087"/>
              </a:xfrm>
            </p:grpSpPr>
            <p:sp>
              <p:nvSpPr>
                <p:cNvPr id="6356" name="Google Shape;6356;p6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7" name="Google Shape;6357;p6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58" name="Google Shape;6358;p61"/>
            <p:cNvGrpSpPr/>
            <p:nvPr/>
          </p:nvGrpSpPr>
          <p:grpSpPr>
            <a:xfrm>
              <a:off x="5900602" y="1193063"/>
              <a:ext cx="444345" cy="1021707"/>
              <a:chOff x="5900602" y="1193063"/>
              <a:chExt cx="444345" cy="1021707"/>
            </a:xfrm>
          </p:grpSpPr>
          <p:grpSp>
            <p:nvGrpSpPr>
              <p:cNvPr id="6359" name="Google Shape;6359;p61"/>
              <p:cNvGrpSpPr/>
              <p:nvPr/>
            </p:nvGrpSpPr>
            <p:grpSpPr>
              <a:xfrm>
                <a:off x="6046501" y="1367785"/>
                <a:ext cx="298446" cy="846986"/>
                <a:chOff x="6046501" y="1367785"/>
                <a:chExt cx="298446" cy="846986"/>
              </a:xfrm>
            </p:grpSpPr>
            <p:sp>
              <p:nvSpPr>
                <p:cNvPr id="6360" name="Google Shape;6360;p6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61"/>
              <p:cNvGrpSpPr/>
              <p:nvPr/>
            </p:nvGrpSpPr>
            <p:grpSpPr>
              <a:xfrm>
                <a:off x="5900602" y="1193063"/>
                <a:ext cx="284947" cy="182312"/>
                <a:chOff x="5900602" y="1193063"/>
                <a:chExt cx="284947" cy="182312"/>
              </a:xfrm>
            </p:grpSpPr>
            <p:sp>
              <p:nvSpPr>
                <p:cNvPr id="6363" name="Google Shape;6363;p6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4" name="Google Shape;6364;p6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365" name="Google Shape;6365;p61"/>
            <p:cNvGrpSpPr/>
            <p:nvPr/>
          </p:nvGrpSpPr>
          <p:grpSpPr>
            <a:xfrm>
              <a:off x="6738300" y="1193063"/>
              <a:ext cx="462153" cy="707634"/>
              <a:chOff x="6738300" y="1193063"/>
              <a:chExt cx="462153" cy="707634"/>
            </a:xfrm>
          </p:grpSpPr>
          <p:grpSp>
            <p:nvGrpSpPr>
              <p:cNvPr id="6366" name="Google Shape;6366;p61"/>
              <p:cNvGrpSpPr/>
              <p:nvPr/>
            </p:nvGrpSpPr>
            <p:grpSpPr>
              <a:xfrm>
                <a:off x="6915505" y="1193063"/>
                <a:ext cx="284947" cy="597387"/>
                <a:chOff x="6915505" y="1193063"/>
                <a:chExt cx="284947" cy="597387"/>
              </a:xfrm>
            </p:grpSpPr>
            <p:sp>
              <p:nvSpPr>
                <p:cNvPr id="6367" name="Google Shape;6367;p6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8" name="Google Shape;6368;p6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369" name="Google Shape;6369;p61"/>
              <p:cNvGrpSpPr/>
              <p:nvPr/>
            </p:nvGrpSpPr>
            <p:grpSpPr>
              <a:xfrm>
                <a:off x="6738300" y="1684725"/>
                <a:ext cx="230066" cy="215971"/>
                <a:chOff x="6738300" y="1684725"/>
                <a:chExt cx="230066" cy="215971"/>
              </a:xfrm>
            </p:grpSpPr>
            <p:sp>
              <p:nvSpPr>
                <p:cNvPr id="6370" name="Google Shape;6370;p6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1"/>
          <p:cNvSpPr txBox="1">
            <a:spLocks noGrp="1"/>
          </p:cNvSpPr>
          <p:nvPr>
            <p:ph type="title" idx="2"/>
          </p:nvPr>
        </p:nvSpPr>
        <p:spPr>
          <a:xfrm>
            <a:off x="5090150" y="685163"/>
            <a:ext cx="1841100" cy="144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dirty="0">
                <a:latin typeface="+mn-lt"/>
              </a:rPr>
              <a:t>01</a:t>
            </a:r>
            <a:endParaRPr sz="9600" dirty="0">
              <a:latin typeface="+mn-lt"/>
            </a:endParaRPr>
          </a:p>
        </p:txBody>
      </p:sp>
      <p:sp>
        <p:nvSpPr>
          <p:cNvPr id="573" name="Google Shape;573;p31"/>
          <p:cNvSpPr txBox="1">
            <a:spLocks noGrp="1"/>
          </p:cNvSpPr>
          <p:nvPr>
            <p:ph type="ctrTitle"/>
          </p:nvPr>
        </p:nvSpPr>
        <p:spPr>
          <a:xfrm>
            <a:off x="3354400" y="2138900"/>
            <a:ext cx="5312700" cy="110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panose="020B0604020202020204" charset="0"/>
              </a:rPr>
              <a:t>Login</a:t>
            </a:r>
            <a:endParaRPr dirty="0">
              <a:latin typeface="Montserrat" panose="020B0604020202020204" charset="0"/>
            </a:endParaRPr>
          </a:p>
        </p:txBody>
      </p:sp>
      <p:pic>
        <p:nvPicPr>
          <p:cNvPr id="3074" name="Picture 2" descr="Placeholder">
            <a:extLst>
              <a:ext uri="{FF2B5EF4-FFF2-40B4-BE49-F238E27FC236}">
                <a16:creationId xmlns:a16="http://schemas.microsoft.com/office/drawing/2014/main" id="{4151F7A3-DDFE-483C-9158-9EAE40DB4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8978" y="2816039"/>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nterview">
            <a:extLst>
              <a:ext uri="{FF2B5EF4-FFF2-40B4-BE49-F238E27FC236}">
                <a16:creationId xmlns:a16="http://schemas.microsoft.com/office/drawing/2014/main" id="{3C2EFE7E-405F-444E-8CC6-6A713C589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796490">
            <a:off x="-237767" y="2050137"/>
            <a:ext cx="2279747" cy="22797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75"/>
        <p:cNvGrpSpPr/>
        <p:nvPr/>
      </p:nvGrpSpPr>
      <p:grpSpPr>
        <a:xfrm>
          <a:off x="0" y="0"/>
          <a:ext cx="0" cy="0"/>
          <a:chOff x="0" y="0"/>
          <a:chExt cx="0" cy="0"/>
        </a:xfrm>
      </p:grpSpPr>
      <p:sp>
        <p:nvSpPr>
          <p:cNvPr id="6376" name="Google Shape;6376;p6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377" name="Google Shape;6377;p6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378" name="Google Shape;6378;p62"/>
          <p:cNvGrpSpPr/>
          <p:nvPr/>
        </p:nvGrpSpPr>
        <p:grpSpPr>
          <a:xfrm>
            <a:off x="829359" y="2307635"/>
            <a:ext cx="339235" cy="298186"/>
            <a:chOff x="898875" y="244725"/>
            <a:chExt cx="481800" cy="423500"/>
          </a:xfrm>
        </p:grpSpPr>
        <p:sp>
          <p:nvSpPr>
            <p:cNvPr id="6379" name="Google Shape;6379;p6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0" name="Google Shape;6380;p6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1" name="Google Shape;6381;p6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2" name="Google Shape;6382;p6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3" name="Google Shape;6383;p6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4" name="Google Shape;6384;p6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5" name="Google Shape;6385;p62"/>
          <p:cNvGrpSpPr/>
          <p:nvPr/>
        </p:nvGrpSpPr>
        <p:grpSpPr>
          <a:xfrm>
            <a:off x="1267741" y="2287103"/>
            <a:ext cx="298169" cy="339253"/>
            <a:chOff x="1529350" y="258825"/>
            <a:chExt cx="423475" cy="481825"/>
          </a:xfrm>
        </p:grpSpPr>
        <p:sp>
          <p:nvSpPr>
            <p:cNvPr id="6386" name="Google Shape;6386;p6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7" name="Google Shape;6387;p6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8" name="Google Shape;6388;p62"/>
          <p:cNvGrpSpPr/>
          <p:nvPr/>
        </p:nvGrpSpPr>
        <p:grpSpPr>
          <a:xfrm>
            <a:off x="1660716" y="2367273"/>
            <a:ext cx="340890" cy="178912"/>
            <a:chOff x="2084325" y="363300"/>
            <a:chExt cx="484150" cy="254100"/>
          </a:xfrm>
        </p:grpSpPr>
        <p:sp>
          <p:nvSpPr>
            <p:cNvPr id="6389" name="Google Shape;6389;p6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0" name="Google Shape;6390;p6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1" name="Google Shape;6391;p62"/>
          <p:cNvGrpSpPr/>
          <p:nvPr/>
        </p:nvGrpSpPr>
        <p:grpSpPr>
          <a:xfrm>
            <a:off x="2110011" y="2287102"/>
            <a:ext cx="298169" cy="339253"/>
            <a:chOff x="2707500" y="249400"/>
            <a:chExt cx="423475" cy="481825"/>
          </a:xfrm>
        </p:grpSpPr>
        <p:sp>
          <p:nvSpPr>
            <p:cNvPr id="6392" name="Google Shape;6392;p6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6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4" name="Google Shape;6394;p62"/>
          <p:cNvGrpSpPr/>
          <p:nvPr/>
        </p:nvGrpSpPr>
        <p:grpSpPr>
          <a:xfrm>
            <a:off x="2523626" y="2287428"/>
            <a:ext cx="305386" cy="338602"/>
            <a:chOff x="3300325" y="249875"/>
            <a:chExt cx="433725" cy="480900"/>
          </a:xfrm>
        </p:grpSpPr>
        <p:sp>
          <p:nvSpPr>
            <p:cNvPr id="6395" name="Google Shape;6395;p6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6" name="Google Shape;6396;p6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7" name="Google Shape;6397;p6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6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9" name="Google Shape;6399;p6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0" name="Google Shape;6400;p6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1" name="Google Shape;6401;p62"/>
          <p:cNvGrpSpPr/>
          <p:nvPr/>
        </p:nvGrpSpPr>
        <p:grpSpPr>
          <a:xfrm>
            <a:off x="2912712" y="2287349"/>
            <a:ext cx="352349" cy="338760"/>
            <a:chOff x="3854700" y="249750"/>
            <a:chExt cx="500425" cy="481125"/>
          </a:xfrm>
        </p:grpSpPr>
        <p:sp>
          <p:nvSpPr>
            <p:cNvPr id="6402" name="Google Shape;6402;p6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6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6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5" name="Google Shape;6405;p6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6" name="Google Shape;6406;p6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6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8" name="Google Shape;6408;p6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9" name="Google Shape;6409;p6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0" name="Google Shape;6410;p62"/>
          <p:cNvGrpSpPr/>
          <p:nvPr/>
        </p:nvGrpSpPr>
        <p:grpSpPr>
          <a:xfrm>
            <a:off x="3330701" y="2287349"/>
            <a:ext cx="352349" cy="338760"/>
            <a:chOff x="4447550" y="249750"/>
            <a:chExt cx="500425" cy="481125"/>
          </a:xfrm>
        </p:grpSpPr>
        <p:sp>
          <p:nvSpPr>
            <p:cNvPr id="6411" name="Google Shape;6411;p6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2" name="Google Shape;6412;p6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3" name="Google Shape;6413;p62"/>
          <p:cNvGrpSpPr/>
          <p:nvPr/>
        </p:nvGrpSpPr>
        <p:grpSpPr>
          <a:xfrm>
            <a:off x="3759902" y="2287102"/>
            <a:ext cx="339253" cy="339253"/>
            <a:chOff x="5049725" y="249400"/>
            <a:chExt cx="481825" cy="481825"/>
          </a:xfrm>
        </p:grpSpPr>
        <p:sp>
          <p:nvSpPr>
            <p:cNvPr id="6414" name="Google Shape;6414;p6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5" name="Google Shape;6415;p6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6" name="Google Shape;6416;p62"/>
          <p:cNvGrpSpPr/>
          <p:nvPr/>
        </p:nvGrpSpPr>
        <p:grpSpPr>
          <a:xfrm>
            <a:off x="4173843" y="2287102"/>
            <a:ext cx="339253" cy="339253"/>
            <a:chOff x="5660400" y="238125"/>
            <a:chExt cx="481825" cy="481825"/>
          </a:xfrm>
        </p:grpSpPr>
        <p:sp>
          <p:nvSpPr>
            <p:cNvPr id="6417" name="Google Shape;6417;p6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6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9" name="Google Shape;6419;p62"/>
          <p:cNvGrpSpPr/>
          <p:nvPr/>
        </p:nvGrpSpPr>
        <p:grpSpPr>
          <a:xfrm>
            <a:off x="4590529" y="2287102"/>
            <a:ext cx="339253" cy="339253"/>
            <a:chOff x="6235400" y="249400"/>
            <a:chExt cx="481825" cy="481825"/>
          </a:xfrm>
        </p:grpSpPr>
        <p:sp>
          <p:nvSpPr>
            <p:cNvPr id="6420" name="Google Shape;6420;p6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6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6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6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4" name="Google Shape;6424;p6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5" name="Google Shape;6425;p62"/>
          <p:cNvGrpSpPr/>
          <p:nvPr/>
        </p:nvGrpSpPr>
        <p:grpSpPr>
          <a:xfrm>
            <a:off x="828875" y="2731810"/>
            <a:ext cx="340204" cy="298116"/>
            <a:chOff x="899850" y="871450"/>
            <a:chExt cx="483175" cy="423400"/>
          </a:xfrm>
        </p:grpSpPr>
        <p:sp>
          <p:nvSpPr>
            <p:cNvPr id="6426" name="Google Shape;6426;p6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7" name="Google Shape;6427;p6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8" name="Google Shape;6428;p6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9" name="Google Shape;6429;p6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30" name="Google Shape;6430;p6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31" name="Google Shape;6431;p62"/>
          <p:cNvGrpSpPr/>
          <p:nvPr/>
        </p:nvGrpSpPr>
        <p:grpSpPr>
          <a:xfrm>
            <a:off x="1660875" y="2711232"/>
            <a:ext cx="340573" cy="339271"/>
            <a:chOff x="2085450" y="842250"/>
            <a:chExt cx="483700" cy="481850"/>
          </a:xfrm>
        </p:grpSpPr>
        <p:sp>
          <p:nvSpPr>
            <p:cNvPr id="6432" name="Google Shape;6432;p6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3" name="Google Shape;6433;p6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4" name="Google Shape;6434;p6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5" name="Google Shape;6435;p62"/>
          <p:cNvGrpSpPr/>
          <p:nvPr/>
        </p:nvGrpSpPr>
        <p:grpSpPr>
          <a:xfrm>
            <a:off x="2089443" y="2711241"/>
            <a:ext cx="339306" cy="339253"/>
            <a:chOff x="2685825" y="840375"/>
            <a:chExt cx="481900" cy="481825"/>
          </a:xfrm>
        </p:grpSpPr>
        <p:sp>
          <p:nvSpPr>
            <p:cNvPr id="6436" name="Google Shape;6436;p6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7" name="Google Shape;6437;p6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8" name="Google Shape;6438;p62"/>
          <p:cNvGrpSpPr/>
          <p:nvPr/>
        </p:nvGrpSpPr>
        <p:grpSpPr>
          <a:xfrm>
            <a:off x="2501104" y="2710924"/>
            <a:ext cx="350431" cy="339887"/>
            <a:chOff x="3270675" y="841800"/>
            <a:chExt cx="497700" cy="482725"/>
          </a:xfrm>
        </p:grpSpPr>
        <p:sp>
          <p:nvSpPr>
            <p:cNvPr id="6439" name="Google Shape;6439;p6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0" name="Google Shape;6440;p6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6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42" name="Google Shape;6442;p6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43" name="Google Shape;6443;p62"/>
          <p:cNvGrpSpPr/>
          <p:nvPr/>
        </p:nvGrpSpPr>
        <p:grpSpPr>
          <a:xfrm>
            <a:off x="3337249" y="2731783"/>
            <a:ext cx="339253" cy="298169"/>
            <a:chOff x="4467200" y="877100"/>
            <a:chExt cx="481825" cy="423475"/>
          </a:xfrm>
        </p:grpSpPr>
        <p:sp>
          <p:nvSpPr>
            <p:cNvPr id="6444" name="Google Shape;6444;p6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6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6" name="Google Shape;6446;p6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6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8" name="Google Shape;6448;p62"/>
          <p:cNvGrpSpPr/>
          <p:nvPr/>
        </p:nvGrpSpPr>
        <p:grpSpPr>
          <a:xfrm>
            <a:off x="3752140" y="2711232"/>
            <a:ext cx="354778" cy="339271"/>
            <a:chOff x="5045500" y="842250"/>
            <a:chExt cx="503875" cy="481850"/>
          </a:xfrm>
        </p:grpSpPr>
        <p:sp>
          <p:nvSpPr>
            <p:cNvPr id="6449" name="Google Shape;6449;p6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6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1" name="Google Shape;6451;p62"/>
          <p:cNvGrpSpPr/>
          <p:nvPr/>
        </p:nvGrpSpPr>
        <p:grpSpPr>
          <a:xfrm>
            <a:off x="4174987" y="2737451"/>
            <a:ext cx="336965" cy="286833"/>
            <a:chOff x="5645200" y="879425"/>
            <a:chExt cx="478575" cy="407375"/>
          </a:xfrm>
        </p:grpSpPr>
        <p:sp>
          <p:nvSpPr>
            <p:cNvPr id="6452" name="Google Shape;6452;p6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6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6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6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6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6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8" name="Google Shape;6458;p62"/>
          <p:cNvGrpSpPr/>
          <p:nvPr/>
        </p:nvGrpSpPr>
        <p:grpSpPr>
          <a:xfrm>
            <a:off x="4611062" y="2711241"/>
            <a:ext cx="298186" cy="339253"/>
            <a:chOff x="6264525" y="842250"/>
            <a:chExt cx="423500" cy="481825"/>
          </a:xfrm>
        </p:grpSpPr>
        <p:sp>
          <p:nvSpPr>
            <p:cNvPr id="6459" name="Google Shape;6459;p6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6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6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6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6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6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6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6" name="Google Shape;6466;p62"/>
          <p:cNvGrpSpPr/>
          <p:nvPr/>
        </p:nvGrpSpPr>
        <p:grpSpPr>
          <a:xfrm>
            <a:off x="829350" y="3125895"/>
            <a:ext cx="339253" cy="339253"/>
            <a:chOff x="900750" y="1436075"/>
            <a:chExt cx="481825" cy="481825"/>
          </a:xfrm>
        </p:grpSpPr>
        <p:sp>
          <p:nvSpPr>
            <p:cNvPr id="6467" name="Google Shape;6467;p6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8" name="Google Shape;6468;p6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6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6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1" name="Google Shape;6471;p62"/>
          <p:cNvGrpSpPr/>
          <p:nvPr/>
        </p:nvGrpSpPr>
        <p:grpSpPr>
          <a:xfrm>
            <a:off x="1247198" y="3186183"/>
            <a:ext cx="339253" cy="218676"/>
            <a:chOff x="1492675" y="1520750"/>
            <a:chExt cx="481825" cy="310575"/>
          </a:xfrm>
        </p:grpSpPr>
        <p:sp>
          <p:nvSpPr>
            <p:cNvPr id="6472" name="Google Shape;6472;p6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6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62"/>
          <p:cNvGrpSpPr/>
          <p:nvPr/>
        </p:nvGrpSpPr>
        <p:grpSpPr>
          <a:xfrm>
            <a:off x="1654995" y="3125877"/>
            <a:ext cx="352332" cy="339288"/>
            <a:chOff x="2071000" y="1435025"/>
            <a:chExt cx="500400" cy="481875"/>
          </a:xfrm>
        </p:grpSpPr>
        <p:sp>
          <p:nvSpPr>
            <p:cNvPr id="6475" name="Google Shape;6475;p6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6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6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8" name="Google Shape;6478;p62"/>
          <p:cNvGrpSpPr/>
          <p:nvPr/>
        </p:nvGrpSpPr>
        <p:grpSpPr>
          <a:xfrm>
            <a:off x="2083159" y="3146709"/>
            <a:ext cx="351874" cy="297623"/>
            <a:chOff x="2678350" y="1464650"/>
            <a:chExt cx="499750" cy="422700"/>
          </a:xfrm>
        </p:grpSpPr>
        <p:sp>
          <p:nvSpPr>
            <p:cNvPr id="6479" name="Google Shape;6479;p6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6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6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2" name="Google Shape;6482;p62"/>
          <p:cNvGrpSpPr/>
          <p:nvPr/>
        </p:nvGrpSpPr>
        <p:grpSpPr>
          <a:xfrm>
            <a:off x="2506692" y="3125895"/>
            <a:ext cx="339253" cy="339253"/>
            <a:chOff x="3271200" y="1435075"/>
            <a:chExt cx="481825" cy="481825"/>
          </a:xfrm>
        </p:grpSpPr>
        <p:sp>
          <p:nvSpPr>
            <p:cNvPr id="6483" name="Google Shape;6483;p6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6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5" name="Google Shape;6485;p62"/>
          <p:cNvGrpSpPr/>
          <p:nvPr/>
        </p:nvGrpSpPr>
        <p:grpSpPr>
          <a:xfrm>
            <a:off x="2917165" y="3125877"/>
            <a:ext cx="343442" cy="339288"/>
            <a:chOff x="3858100" y="1435075"/>
            <a:chExt cx="487775" cy="481875"/>
          </a:xfrm>
        </p:grpSpPr>
        <p:sp>
          <p:nvSpPr>
            <p:cNvPr id="6486" name="Google Shape;6486;p6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6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6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9" name="Google Shape;6489;p6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6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1" name="Google Shape;6491;p62"/>
          <p:cNvGrpSpPr/>
          <p:nvPr/>
        </p:nvGrpSpPr>
        <p:grpSpPr>
          <a:xfrm>
            <a:off x="3337249" y="3125895"/>
            <a:ext cx="339253" cy="339253"/>
            <a:chOff x="4456875" y="1435075"/>
            <a:chExt cx="481825" cy="481825"/>
          </a:xfrm>
        </p:grpSpPr>
        <p:sp>
          <p:nvSpPr>
            <p:cNvPr id="6492" name="Google Shape;6492;p6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6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6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6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6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6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6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6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6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6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6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6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6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5" name="Google Shape;6505;p6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6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6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6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6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6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62"/>
          <p:cNvGrpSpPr/>
          <p:nvPr/>
        </p:nvGrpSpPr>
        <p:grpSpPr>
          <a:xfrm>
            <a:off x="3758239" y="3125886"/>
            <a:ext cx="342580" cy="339271"/>
            <a:chOff x="5049725" y="1435050"/>
            <a:chExt cx="486550" cy="481850"/>
          </a:xfrm>
        </p:grpSpPr>
        <p:sp>
          <p:nvSpPr>
            <p:cNvPr id="6512" name="Google Shape;6512;p6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6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6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6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6" name="Google Shape;6516;p62"/>
          <p:cNvGrpSpPr/>
          <p:nvPr/>
        </p:nvGrpSpPr>
        <p:grpSpPr>
          <a:xfrm>
            <a:off x="4173790" y="3125895"/>
            <a:ext cx="339359" cy="339253"/>
            <a:chOff x="5642475" y="1435075"/>
            <a:chExt cx="481975" cy="481825"/>
          </a:xfrm>
        </p:grpSpPr>
        <p:sp>
          <p:nvSpPr>
            <p:cNvPr id="6517" name="Google Shape;6517;p6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6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6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0" name="Google Shape;6520;p62"/>
          <p:cNvGrpSpPr/>
          <p:nvPr/>
        </p:nvGrpSpPr>
        <p:grpSpPr>
          <a:xfrm>
            <a:off x="4588276" y="3125886"/>
            <a:ext cx="343759" cy="339271"/>
            <a:chOff x="6232000" y="1435050"/>
            <a:chExt cx="488225" cy="481850"/>
          </a:xfrm>
        </p:grpSpPr>
        <p:sp>
          <p:nvSpPr>
            <p:cNvPr id="6521" name="Google Shape;6521;p6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6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6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6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6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6" name="Google Shape;6526;p62"/>
          <p:cNvGrpSpPr/>
          <p:nvPr/>
        </p:nvGrpSpPr>
        <p:grpSpPr>
          <a:xfrm>
            <a:off x="849012" y="3539545"/>
            <a:ext cx="299929" cy="337792"/>
            <a:chOff x="924450" y="2028975"/>
            <a:chExt cx="425975" cy="479750"/>
          </a:xfrm>
        </p:grpSpPr>
        <p:sp>
          <p:nvSpPr>
            <p:cNvPr id="6527" name="Google Shape;6527;p6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6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6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0" name="Google Shape;6530;p62"/>
          <p:cNvGrpSpPr/>
          <p:nvPr/>
        </p:nvGrpSpPr>
        <p:grpSpPr>
          <a:xfrm>
            <a:off x="1661509" y="3559347"/>
            <a:ext cx="339306" cy="298186"/>
            <a:chOff x="2085450" y="2057100"/>
            <a:chExt cx="481900" cy="423500"/>
          </a:xfrm>
        </p:grpSpPr>
        <p:sp>
          <p:nvSpPr>
            <p:cNvPr id="6531" name="Google Shape;6531;p6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6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6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4" name="Google Shape;6534;p62"/>
          <p:cNvGrpSpPr/>
          <p:nvPr/>
        </p:nvGrpSpPr>
        <p:grpSpPr>
          <a:xfrm>
            <a:off x="2089442" y="3582592"/>
            <a:ext cx="339306" cy="251698"/>
            <a:chOff x="2678275" y="2090100"/>
            <a:chExt cx="481900" cy="357475"/>
          </a:xfrm>
        </p:grpSpPr>
        <p:sp>
          <p:nvSpPr>
            <p:cNvPr id="6535" name="Google Shape;6535;p6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6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6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6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6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0" name="Google Shape;6540;p62"/>
          <p:cNvGrpSpPr/>
          <p:nvPr/>
        </p:nvGrpSpPr>
        <p:grpSpPr>
          <a:xfrm>
            <a:off x="2566646" y="3594790"/>
            <a:ext cx="219345" cy="227301"/>
            <a:chOff x="3357325" y="2093500"/>
            <a:chExt cx="311525" cy="322825"/>
          </a:xfrm>
        </p:grpSpPr>
        <p:sp>
          <p:nvSpPr>
            <p:cNvPr id="6541" name="Google Shape;6541;p6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6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6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44" name="Google Shape;6544;p6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45" name="Google Shape;6545;p62"/>
          <p:cNvGrpSpPr/>
          <p:nvPr/>
        </p:nvGrpSpPr>
        <p:grpSpPr>
          <a:xfrm>
            <a:off x="3360836" y="3538814"/>
            <a:ext cx="292078" cy="339253"/>
            <a:chOff x="4492800" y="2027925"/>
            <a:chExt cx="414825" cy="481825"/>
          </a:xfrm>
        </p:grpSpPr>
        <p:sp>
          <p:nvSpPr>
            <p:cNvPr id="6546" name="Google Shape;6546;p6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6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8" name="Google Shape;6548;p62"/>
          <p:cNvGrpSpPr/>
          <p:nvPr/>
        </p:nvGrpSpPr>
        <p:grpSpPr>
          <a:xfrm>
            <a:off x="3759928" y="3538805"/>
            <a:ext cx="339200" cy="339271"/>
            <a:chOff x="5049725" y="2027900"/>
            <a:chExt cx="481750" cy="481850"/>
          </a:xfrm>
        </p:grpSpPr>
        <p:sp>
          <p:nvSpPr>
            <p:cNvPr id="6549" name="Google Shape;6549;p6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6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6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6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6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6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6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6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7" name="Google Shape;6557;p62"/>
          <p:cNvGrpSpPr/>
          <p:nvPr/>
        </p:nvGrpSpPr>
        <p:grpSpPr>
          <a:xfrm>
            <a:off x="4233524" y="3538893"/>
            <a:ext cx="219890" cy="339095"/>
            <a:chOff x="5726350" y="2028150"/>
            <a:chExt cx="312300" cy="481600"/>
          </a:xfrm>
        </p:grpSpPr>
        <p:sp>
          <p:nvSpPr>
            <p:cNvPr id="6558" name="Google Shape;6558;p6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6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6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1" name="Google Shape;6561;p62"/>
          <p:cNvGrpSpPr/>
          <p:nvPr/>
        </p:nvGrpSpPr>
        <p:grpSpPr>
          <a:xfrm>
            <a:off x="4593715" y="3542000"/>
            <a:ext cx="332881" cy="332881"/>
            <a:chOff x="6239925" y="2032450"/>
            <a:chExt cx="472775" cy="472775"/>
          </a:xfrm>
        </p:grpSpPr>
        <p:sp>
          <p:nvSpPr>
            <p:cNvPr id="6562" name="Google Shape;6562;p6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6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62"/>
          <p:cNvGrpSpPr/>
          <p:nvPr/>
        </p:nvGrpSpPr>
        <p:grpSpPr>
          <a:xfrm>
            <a:off x="5042807" y="2364092"/>
            <a:ext cx="334641" cy="185425"/>
            <a:chOff x="903075" y="2730000"/>
            <a:chExt cx="475275" cy="263350"/>
          </a:xfrm>
        </p:grpSpPr>
        <p:sp>
          <p:nvSpPr>
            <p:cNvPr id="6565" name="Google Shape;6565;p6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6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6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8" name="Google Shape;6568;p62"/>
          <p:cNvGrpSpPr/>
          <p:nvPr/>
        </p:nvGrpSpPr>
        <p:grpSpPr>
          <a:xfrm>
            <a:off x="1247198" y="3538814"/>
            <a:ext cx="339253" cy="339253"/>
            <a:chOff x="1492675" y="2027925"/>
            <a:chExt cx="481825" cy="481825"/>
          </a:xfrm>
        </p:grpSpPr>
        <p:sp>
          <p:nvSpPr>
            <p:cNvPr id="6569" name="Google Shape;6569;p6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6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6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6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6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4" name="Google Shape;6574;p62"/>
          <p:cNvGrpSpPr/>
          <p:nvPr/>
        </p:nvGrpSpPr>
        <p:grpSpPr>
          <a:xfrm>
            <a:off x="5473575" y="2287178"/>
            <a:ext cx="339253" cy="339253"/>
            <a:chOff x="1492675" y="2620775"/>
            <a:chExt cx="481825" cy="481825"/>
          </a:xfrm>
        </p:grpSpPr>
        <p:sp>
          <p:nvSpPr>
            <p:cNvPr id="6575" name="Google Shape;6575;p6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6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77" name="Google Shape;6577;p6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78" name="Google Shape;6578;p62"/>
          <p:cNvGrpSpPr/>
          <p:nvPr/>
        </p:nvGrpSpPr>
        <p:grpSpPr>
          <a:xfrm>
            <a:off x="6297328" y="2303161"/>
            <a:ext cx="333585" cy="307287"/>
            <a:chOff x="2682350" y="2643425"/>
            <a:chExt cx="473775" cy="436425"/>
          </a:xfrm>
        </p:grpSpPr>
        <p:sp>
          <p:nvSpPr>
            <p:cNvPr id="6579" name="Google Shape;6579;p6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6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6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6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6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6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6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6" name="Google Shape;6586;p62"/>
          <p:cNvGrpSpPr/>
          <p:nvPr/>
        </p:nvGrpSpPr>
        <p:grpSpPr>
          <a:xfrm>
            <a:off x="6762818" y="2287178"/>
            <a:ext cx="238531" cy="339253"/>
            <a:chOff x="3342725" y="2620775"/>
            <a:chExt cx="338775" cy="481825"/>
          </a:xfrm>
        </p:grpSpPr>
        <p:sp>
          <p:nvSpPr>
            <p:cNvPr id="6587" name="Google Shape;6587;p6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6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6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0" name="Google Shape;6590;p62"/>
          <p:cNvGrpSpPr/>
          <p:nvPr/>
        </p:nvGrpSpPr>
        <p:grpSpPr>
          <a:xfrm>
            <a:off x="7156568" y="2287178"/>
            <a:ext cx="278296" cy="339253"/>
            <a:chOff x="3907325" y="2620775"/>
            <a:chExt cx="395250" cy="481825"/>
          </a:xfrm>
        </p:grpSpPr>
        <p:sp>
          <p:nvSpPr>
            <p:cNvPr id="6591" name="Google Shape;6591;p6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6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6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6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5" name="Google Shape;6595;p62"/>
          <p:cNvGrpSpPr/>
          <p:nvPr/>
        </p:nvGrpSpPr>
        <p:grpSpPr>
          <a:xfrm>
            <a:off x="7549755" y="2297783"/>
            <a:ext cx="339253" cy="318042"/>
            <a:chOff x="4456875" y="2635825"/>
            <a:chExt cx="481825" cy="451700"/>
          </a:xfrm>
        </p:grpSpPr>
        <p:sp>
          <p:nvSpPr>
            <p:cNvPr id="6596" name="Google Shape;6596;p6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6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6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6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6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6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2" name="Google Shape;6602;p62"/>
          <p:cNvGrpSpPr/>
          <p:nvPr/>
        </p:nvGrpSpPr>
        <p:grpSpPr>
          <a:xfrm>
            <a:off x="7974679" y="2297783"/>
            <a:ext cx="339253" cy="318042"/>
            <a:chOff x="5049725" y="2635825"/>
            <a:chExt cx="481825" cy="451700"/>
          </a:xfrm>
        </p:grpSpPr>
        <p:sp>
          <p:nvSpPr>
            <p:cNvPr id="6603" name="Google Shape;6603;p6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6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6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6" name="Google Shape;6606;p62"/>
          <p:cNvGrpSpPr/>
          <p:nvPr/>
        </p:nvGrpSpPr>
        <p:grpSpPr>
          <a:xfrm>
            <a:off x="2375386" y="3952243"/>
            <a:ext cx="338566" cy="338373"/>
            <a:chOff x="5643000" y="2621375"/>
            <a:chExt cx="480850" cy="480575"/>
          </a:xfrm>
        </p:grpSpPr>
        <p:sp>
          <p:nvSpPr>
            <p:cNvPr id="6607" name="Google Shape;6607;p6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6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6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6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6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6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3" name="Google Shape;6613;p6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4" name="Google Shape;6614;p62"/>
          <p:cNvGrpSpPr/>
          <p:nvPr/>
        </p:nvGrpSpPr>
        <p:grpSpPr>
          <a:xfrm>
            <a:off x="4192782" y="3951803"/>
            <a:ext cx="339359" cy="339253"/>
            <a:chOff x="6235250" y="2620775"/>
            <a:chExt cx="481975" cy="481825"/>
          </a:xfrm>
        </p:grpSpPr>
        <p:sp>
          <p:nvSpPr>
            <p:cNvPr id="6615" name="Google Shape;6615;p6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6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6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6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6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20" name="Google Shape;6620;p6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21" name="Google Shape;6621;p62"/>
          <p:cNvGrpSpPr/>
          <p:nvPr/>
        </p:nvGrpSpPr>
        <p:grpSpPr>
          <a:xfrm>
            <a:off x="5472652" y="2711317"/>
            <a:ext cx="341101" cy="339253"/>
            <a:chOff x="1535000" y="3223325"/>
            <a:chExt cx="484450" cy="481825"/>
          </a:xfrm>
        </p:grpSpPr>
        <p:sp>
          <p:nvSpPr>
            <p:cNvPr id="6622" name="Google Shape;6622;p6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6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6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5" name="Google Shape;6625;p62"/>
          <p:cNvGrpSpPr/>
          <p:nvPr/>
        </p:nvGrpSpPr>
        <p:grpSpPr>
          <a:xfrm>
            <a:off x="5880219" y="2746618"/>
            <a:ext cx="339253" cy="268649"/>
            <a:chOff x="2085525" y="3263750"/>
            <a:chExt cx="481825" cy="381550"/>
          </a:xfrm>
        </p:grpSpPr>
        <p:sp>
          <p:nvSpPr>
            <p:cNvPr id="6626" name="Google Shape;6626;p6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6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28" name="Google Shape;6628;p6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29" name="Google Shape;6629;p62"/>
          <p:cNvGrpSpPr/>
          <p:nvPr/>
        </p:nvGrpSpPr>
        <p:grpSpPr>
          <a:xfrm>
            <a:off x="6711982" y="2711308"/>
            <a:ext cx="340204" cy="339271"/>
            <a:chOff x="3270450" y="3213625"/>
            <a:chExt cx="483175" cy="481850"/>
          </a:xfrm>
        </p:grpSpPr>
        <p:sp>
          <p:nvSpPr>
            <p:cNvPr id="6630" name="Google Shape;6630;p6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6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2" name="Google Shape;6632;p62"/>
          <p:cNvGrpSpPr/>
          <p:nvPr/>
        </p:nvGrpSpPr>
        <p:grpSpPr>
          <a:xfrm>
            <a:off x="7211250" y="2711317"/>
            <a:ext cx="168931" cy="339253"/>
            <a:chOff x="3984950" y="3213600"/>
            <a:chExt cx="239925" cy="481825"/>
          </a:xfrm>
        </p:grpSpPr>
        <p:sp>
          <p:nvSpPr>
            <p:cNvPr id="6633" name="Google Shape;6633;p6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6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35" name="Google Shape;6635;p6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6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37" name="Google Shape;6637;p62"/>
          <p:cNvGrpSpPr/>
          <p:nvPr/>
        </p:nvGrpSpPr>
        <p:grpSpPr>
          <a:xfrm>
            <a:off x="1874281" y="3981487"/>
            <a:ext cx="355218" cy="279880"/>
            <a:chOff x="5629975" y="3255775"/>
            <a:chExt cx="504500" cy="397500"/>
          </a:xfrm>
        </p:grpSpPr>
        <p:sp>
          <p:nvSpPr>
            <p:cNvPr id="6638" name="Google Shape;6638;p6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6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6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1" name="Google Shape;6641;p6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6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3" name="Google Shape;6643;p62"/>
          <p:cNvGrpSpPr/>
          <p:nvPr/>
        </p:nvGrpSpPr>
        <p:grpSpPr>
          <a:xfrm>
            <a:off x="3755839" y="3981593"/>
            <a:ext cx="340256" cy="279669"/>
            <a:chOff x="6234950" y="3255925"/>
            <a:chExt cx="483250" cy="397200"/>
          </a:xfrm>
        </p:grpSpPr>
        <p:sp>
          <p:nvSpPr>
            <p:cNvPr id="6644" name="Google Shape;6644;p6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6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6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6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6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6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0" name="Google Shape;6650;p62"/>
          <p:cNvGrpSpPr/>
          <p:nvPr/>
        </p:nvGrpSpPr>
        <p:grpSpPr>
          <a:xfrm>
            <a:off x="5051107" y="3125970"/>
            <a:ext cx="318042" cy="339253"/>
            <a:chOff x="914900" y="3806450"/>
            <a:chExt cx="451700" cy="481825"/>
          </a:xfrm>
        </p:grpSpPr>
        <p:sp>
          <p:nvSpPr>
            <p:cNvPr id="6651" name="Google Shape;6651;p6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6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6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6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6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6" name="Google Shape;6656;p62"/>
          <p:cNvGrpSpPr/>
          <p:nvPr/>
        </p:nvGrpSpPr>
        <p:grpSpPr>
          <a:xfrm>
            <a:off x="5470028" y="3125785"/>
            <a:ext cx="346347" cy="339623"/>
            <a:chOff x="1490050" y="3805975"/>
            <a:chExt cx="491900" cy="482350"/>
          </a:xfrm>
        </p:grpSpPr>
        <p:sp>
          <p:nvSpPr>
            <p:cNvPr id="6657" name="Google Shape;6657;p6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6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6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0" name="Google Shape;6660;p6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1" name="Google Shape;6661;p62"/>
          <p:cNvGrpSpPr/>
          <p:nvPr/>
        </p:nvGrpSpPr>
        <p:grpSpPr>
          <a:xfrm>
            <a:off x="5893896" y="3125970"/>
            <a:ext cx="311899" cy="339253"/>
            <a:chOff x="2104275" y="3806450"/>
            <a:chExt cx="442975" cy="481825"/>
          </a:xfrm>
        </p:grpSpPr>
        <p:sp>
          <p:nvSpPr>
            <p:cNvPr id="6662" name="Google Shape;6662;p6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3" name="Google Shape;6663;p6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4" name="Google Shape;6664;p62"/>
          <p:cNvGrpSpPr/>
          <p:nvPr/>
        </p:nvGrpSpPr>
        <p:grpSpPr>
          <a:xfrm>
            <a:off x="6317413" y="3125970"/>
            <a:ext cx="293416" cy="339253"/>
            <a:chOff x="2710875" y="3806450"/>
            <a:chExt cx="416725" cy="481825"/>
          </a:xfrm>
        </p:grpSpPr>
        <p:sp>
          <p:nvSpPr>
            <p:cNvPr id="6665" name="Google Shape;6665;p6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6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7" name="Google Shape;6667;p62"/>
          <p:cNvGrpSpPr/>
          <p:nvPr/>
        </p:nvGrpSpPr>
        <p:grpSpPr>
          <a:xfrm>
            <a:off x="6712457" y="3166412"/>
            <a:ext cx="339253" cy="258369"/>
            <a:chOff x="3271200" y="3863875"/>
            <a:chExt cx="481825" cy="366950"/>
          </a:xfrm>
        </p:grpSpPr>
        <p:sp>
          <p:nvSpPr>
            <p:cNvPr id="6668" name="Google Shape;6668;p6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9" name="Google Shape;6669;p6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0" name="Google Shape;6670;p62"/>
          <p:cNvGrpSpPr/>
          <p:nvPr/>
        </p:nvGrpSpPr>
        <p:grpSpPr>
          <a:xfrm>
            <a:off x="7147952" y="3126199"/>
            <a:ext cx="295528" cy="338795"/>
            <a:chOff x="3895050" y="3806775"/>
            <a:chExt cx="419725" cy="481175"/>
          </a:xfrm>
        </p:grpSpPr>
        <p:sp>
          <p:nvSpPr>
            <p:cNvPr id="6671" name="Google Shape;6671;p6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6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3" name="Google Shape;6673;p62"/>
          <p:cNvGrpSpPr/>
          <p:nvPr/>
        </p:nvGrpSpPr>
        <p:grpSpPr>
          <a:xfrm>
            <a:off x="7551234" y="3125979"/>
            <a:ext cx="336296" cy="339235"/>
            <a:chOff x="4464775" y="3806475"/>
            <a:chExt cx="477625" cy="481800"/>
          </a:xfrm>
        </p:grpSpPr>
        <p:sp>
          <p:nvSpPr>
            <p:cNvPr id="6674" name="Google Shape;6674;p6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5" name="Google Shape;6675;p6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6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6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6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6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0" name="Google Shape;6680;p62"/>
          <p:cNvGrpSpPr/>
          <p:nvPr/>
        </p:nvGrpSpPr>
        <p:grpSpPr>
          <a:xfrm>
            <a:off x="7974679" y="3125970"/>
            <a:ext cx="339253" cy="339253"/>
            <a:chOff x="5049725" y="3806450"/>
            <a:chExt cx="481825" cy="481825"/>
          </a:xfrm>
        </p:grpSpPr>
        <p:sp>
          <p:nvSpPr>
            <p:cNvPr id="6681" name="Google Shape;6681;p6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6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6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4" name="Google Shape;6684;p62"/>
          <p:cNvGrpSpPr/>
          <p:nvPr/>
        </p:nvGrpSpPr>
        <p:grpSpPr>
          <a:xfrm>
            <a:off x="1461983" y="3951798"/>
            <a:ext cx="339253" cy="339253"/>
            <a:chOff x="5651375" y="3806450"/>
            <a:chExt cx="481825" cy="481825"/>
          </a:xfrm>
        </p:grpSpPr>
        <p:sp>
          <p:nvSpPr>
            <p:cNvPr id="6685" name="Google Shape;6685;p6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6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6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8" name="Google Shape;6688;p6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9" name="Google Shape;6689;p62"/>
          <p:cNvGrpSpPr/>
          <p:nvPr/>
        </p:nvGrpSpPr>
        <p:grpSpPr>
          <a:xfrm>
            <a:off x="3360663" y="3953787"/>
            <a:ext cx="298503" cy="335275"/>
            <a:chOff x="6264300" y="3809300"/>
            <a:chExt cx="423950" cy="476175"/>
          </a:xfrm>
        </p:grpSpPr>
        <p:sp>
          <p:nvSpPr>
            <p:cNvPr id="6690" name="Google Shape;6690;p6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6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6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3" name="Google Shape;6693;p62"/>
          <p:cNvGrpSpPr/>
          <p:nvPr/>
        </p:nvGrpSpPr>
        <p:grpSpPr>
          <a:xfrm>
            <a:off x="5039841" y="3538881"/>
            <a:ext cx="340573" cy="339271"/>
            <a:chOff x="898875" y="4399275"/>
            <a:chExt cx="483700" cy="481850"/>
          </a:xfrm>
        </p:grpSpPr>
        <p:sp>
          <p:nvSpPr>
            <p:cNvPr id="6694" name="Google Shape;6694;p6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6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6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6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8" name="Google Shape;6698;p6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9" name="Google Shape;6699;p6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6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6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2" name="Google Shape;6702;p62"/>
          <p:cNvGrpSpPr/>
          <p:nvPr/>
        </p:nvGrpSpPr>
        <p:grpSpPr>
          <a:xfrm>
            <a:off x="5473575" y="3554133"/>
            <a:ext cx="339253" cy="308765"/>
            <a:chOff x="1492675" y="4420975"/>
            <a:chExt cx="481825" cy="438525"/>
          </a:xfrm>
        </p:grpSpPr>
        <p:sp>
          <p:nvSpPr>
            <p:cNvPr id="6703" name="Google Shape;6703;p6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6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6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6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6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8" name="Google Shape;6708;p62"/>
          <p:cNvGrpSpPr/>
          <p:nvPr/>
        </p:nvGrpSpPr>
        <p:grpSpPr>
          <a:xfrm>
            <a:off x="5878556" y="3539558"/>
            <a:ext cx="342580" cy="337915"/>
            <a:chOff x="2084100" y="4400250"/>
            <a:chExt cx="486550" cy="479925"/>
          </a:xfrm>
        </p:grpSpPr>
        <p:sp>
          <p:nvSpPr>
            <p:cNvPr id="6709" name="Google Shape;6709;p6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6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1" name="Google Shape;6711;p6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6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6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6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5" name="Google Shape;6715;p62"/>
          <p:cNvGrpSpPr/>
          <p:nvPr/>
        </p:nvGrpSpPr>
        <p:grpSpPr>
          <a:xfrm>
            <a:off x="6315036" y="3538907"/>
            <a:ext cx="298169" cy="339218"/>
            <a:chOff x="2707950" y="4399325"/>
            <a:chExt cx="423475" cy="481775"/>
          </a:xfrm>
        </p:grpSpPr>
        <p:sp>
          <p:nvSpPr>
            <p:cNvPr id="6716" name="Google Shape;6716;p6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6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6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6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6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6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6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3" name="Google Shape;6723;p6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6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6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6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6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8" name="Google Shape;6728;p62"/>
          <p:cNvGrpSpPr/>
          <p:nvPr/>
        </p:nvGrpSpPr>
        <p:grpSpPr>
          <a:xfrm>
            <a:off x="6744555" y="3538881"/>
            <a:ext cx="275057" cy="339271"/>
            <a:chOff x="3330525" y="4399275"/>
            <a:chExt cx="390650" cy="481850"/>
          </a:xfrm>
        </p:grpSpPr>
        <p:sp>
          <p:nvSpPr>
            <p:cNvPr id="6729" name="Google Shape;6729;p6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6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6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6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6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6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5" name="Google Shape;6735;p6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6" name="Google Shape;6736;p62"/>
          <p:cNvGrpSpPr/>
          <p:nvPr/>
        </p:nvGrpSpPr>
        <p:grpSpPr>
          <a:xfrm>
            <a:off x="7169084" y="3538890"/>
            <a:ext cx="253265" cy="339253"/>
            <a:chOff x="3938800" y="4399275"/>
            <a:chExt cx="359700" cy="481825"/>
          </a:xfrm>
        </p:grpSpPr>
        <p:sp>
          <p:nvSpPr>
            <p:cNvPr id="6737" name="Google Shape;6737;p6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6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6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0" name="Google Shape;6740;p6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1" name="Google Shape;6741;p6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2" name="Google Shape;6742;p62"/>
          <p:cNvGrpSpPr/>
          <p:nvPr/>
        </p:nvGrpSpPr>
        <p:grpSpPr>
          <a:xfrm>
            <a:off x="7639862" y="3538890"/>
            <a:ext cx="159039" cy="339253"/>
            <a:chOff x="4584850" y="4399275"/>
            <a:chExt cx="225875" cy="481825"/>
          </a:xfrm>
        </p:grpSpPr>
        <p:sp>
          <p:nvSpPr>
            <p:cNvPr id="6743" name="Google Shape;6743;p6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6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45" name="Google Shape;6745;p6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46" name="Google Shape;6746;p62"/>
          <p:cNvGrpSpPr/>
          <p:nvPr/>
        </p:nvGrpSpPr>
        <p:grpSpPr>
          <a:xfrm>
            <a:off x="1049680" y="3951795"/>
            <a:ext cx="339253" cy="339253"/>
            <a:chOff x="5642550" y="4399275"/>
            <a:chExt cx="481825" cy="481825"/>
          </a:xfrm>
        </p:grpSpPr>
        <p:sp>
          <p:nvSpPr>
            <p:cNvPr id="6747" name="Google Shape;6747;p6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6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9" name="Google Shape;6749;p62"/>
          <p:cNvGrpSpPr/>
          <p:nvPr/>
        </p:nvGrpSpPr>
        <p:grpSpPr>
          <a:xfrm>
            <a:off x="2859815" y="3963703"/>
            <a:ext cx="363316" cy="315437"/>
            <a:chOff x="6218300" y="4416175"/>
            <a:chExt cx="516000" cy="448000"/>
          </a:xfrm>
        </p:grpSpPr>
        <p:sp>
          <p:nvSpPr>
            <p:cNvPr id="6750" name="Google Shape;6750;p6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6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6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62"/>
          <p:cNvGrpSpPr/>
          <p:nvPr/>
        </p:nvGrpSpPr>
        <p:grpSpPr>
          <a:xfrm>
            <a:off x="5918879" y="3951792"/>
            <a:ext cx="339253" cy="339253"/>
            <a:chOff x="899850" y="4992125"/>
            <a:chExt cx="481825" cy="481825"/>
          </a:xfrm>
        </p:grpSpPr>
        <p:sp>
          <p:nvSpPr>
            <p:cNvPr id="6754" name="Google Shape;6754;p6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6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6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62"/>
          <p:cNvGrpSpPr/>
          <p:nvPr/>
        </p:nvGrpSpPr>
        <p:grpSpPr>
          <a:xfrm>
            <a:off x="5461708" y="3951792"/>
            <a:ext cx="339253" cy="339253"/>
            <a:chOff x="1492675" y="4992125"/>
            <a:chExt cx="481825" cy="481825"/>
          </a:xfrm>
        </p:grpSpPr>
        <p:sp>
          <p:nvSpPr>
            <p:cNvPr id="6758" name="Google Shape;6758;p6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6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0" name="Google Shape;6760;p62"/>
          <p:cNvGrpSpPr/>
          <p:nvPr/>
        </p:nvGrpSpPr>
        <p:grpSpPr>
          <a:xfrm>
            <a:off x="5004462" y="3951792"/>
            <a:ext cx="339253" cy="339253"/>
            <a:chOff x="2085525" y="4992125"/>
            <a:chExt cx="481825" cy="481825"/>
          </a:xfrm>
        </p:grpSpPr>
        <p:sp>
          <p:nvSpPr>
            <p:cNvPr id="6761" name="Google Shape;6761;p6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2" name="Google Shape;6762;p6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3" name="Google Shape;6763;p62"/>
          <p:cNvGrpSpPr/>
          <p:nvPr/>
        </p:nvGrpSpPr>
        <p:grpSpPr>
          <a:xfrm>
            <a:off x="6833221" y="3951792"/>
            <a:ext cx="339253" cy="339253"/>
            <a:chOff x="2678350" y="4992125"/>
            <a:chExt cx="481825" cy="481825"/>
          </a:xfrm>
        </p:grpSpPr>
        <p:sp>
          <p:nvSpPr>
            <p:cNvPr id="6764" name="Google Shape;6764;p6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6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6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7" name="Google Shape;6767;p62"/>
          <p:cNvGrpSpPr/>
          <p:nvPr/>
        </p:nvGrpSpPr>
        <p:grpSpPr>
          <a:xfrm>
            <a:off x="4628816" y="3951792"/>
            <a:ext cx="339253" cy="339253"/>
            <a:chOff x="3271200" y="4992125"/>
            <a:chExt cx="481825" cy="481825"/>
          </a:xfrm>
        </p:grpSpPr>
        <p:sp>
          <p:nvSpPr>
            <p:cNvPr id="6768" name="Google Shape;6768;p6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6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6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1" name="Google Shape;6771;p62"/>
          <p:cNvGrpSpPr/>
          <p:nvPr/>
        </p:nvGrpSpPr>
        <p:grpSpPr>
          <a:xfrm>
            <a:off x="7290263" y="3952822"/>
            <a:ext cx="339411" cy="337193"/>
            <a:chOff x="3863900" y="4993625"/>
            <a:chExt cx="482050" cy="478900"/>
          </a:xfrm>
        </p:grpSpPr>
        <p:sp>
          <p:nvSpPr>
            <p:cNvPr id="6772" name="Google Shape;6772;p6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6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6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5" name="Google Shape;6775;p6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6" name="Google Shape;6776;p62"/>
          <p:cNvGrpSpPr/>
          <p:nvPr/>
        </p:nvGrpSpPr>
        <p:grpSpPr>
          <a:xfrm>
            <a:off x="7747437" y="3952822"/>
            <a:ext cx="339411" cy="337193"/>
            <a:chOff x="4456725" y="4993625"/>
            <a:chExt cx="482050" cy="478900"/>
          </a:xfrm>
        </p:grpSpPr>
        <p:sp>
          <p:nvSpPr>
            <p:cNvPr id="6777" name="Google Shape;6777;p6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6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6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6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62"/>
          <p:cNvGrpSpPr/>
          <p:nvPr/>
        </p:nvGrpSpPr>
        <p:grpSpPr>
          <a:xfrm>
            <a:off x="6376030" y="3952813"/>
            <a:ext cx="339411" cy="337211"/>
            <a:chOff x="5049575" y="4993600"/>
            <a:chExt cx="482050" cy="478925"/>
          </a:xfrm>
        </p:grpSpPr>
        <p:sp>
          <p:nvSpPr>
            <p:cNvPr id="6782" name="Google Shape;6782;p6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6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6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6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89"/>
        <p:cNvGrpSpPr/>
        <p:nvPr/>
      </p:nvGrpSpPr>
      <p:grpSpPr>
        <a:xfrm>
          <a:off x="0" y="0"/>
          <a:ext cx="0" cy="0"/>
          <a:chOff x="0" y="0"/>
          <a:chExt cx="0" cy="0"/>
        </a:xfrm>
      </p:grpSpPr>
      <p:sp>
        <p:nvSpPr>
          <p:cNvPr id="6790" name="Google Shape;6790;p6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91" name="Google Shape;6791;p6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792" name="Google Shape;6792;p63"/>
          <p:cNvGrpSpPr/>
          <p:nvPr/>
        </p:nvGrpSpPr>
        <p:grpSpPr>
          <a:xfrm>
            <a:off x="876361" y="1533504"/>
            <a:ext cx="322099" cy="370529"/>
            <a:chOff x="-42971725" y="3217825"/>
            <a:chExt cx="275675" cy="317125"/>
          </a:xfrm>
        </p:grpSpPr>
        <p:sp>
          <p:nvSpPr>
            <p:cNvPr id="6793" name="Google Shape;6793;p6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63"/>
          <p:cNvGrpSpPr/>
          <p:nvPr/>
        </p:nvGrpSpPr>
        <p:grpSpPr>
          <a:xfrm>
            <a:off x="848276" y="2002160"/>
            <a:ext cx="378270" cy="337551"/>
            <a:chOff x="-42996150" y="3612600"/>
            <a:chExt cx="323750" cy="288900"/>
          </a:xfrm>
        </p:grpSpPr>
        <p:sp>
          <p:nvSpPr>
            <p:cNvPr id="6797" name="Google Shape;6797;p6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63"/>
          <p:cNvGrpSpPr/>
          <p:nvPr/>
        </p:nvGrpSpPr>
        <p:grpSpPr>
          <a:xfrm>
            <a:off x="851036" y="2411530"/>
            <a:ext cx="372749" cy="370909"/>
            <a:chOff x="-42994575" y="3950300"/>
            <a:chExt cx="319025" cy="317450"/>
          </a:xfrm>
        </p:grpSpPr>
        <p:sp>
          <p:nvSpPr>
            <p:cNvPr id="6801" name="Google Shape;6801;p6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63"/>
          <p:cNvGrpSpPr/>
          <p:nvPr/>
        </p:nvGrpSpPr>
        <p:grpSpPr>
          <a:xfrm>
            <a:off x="3004431" y="1558362"/>
            <a:ext cx="371785" cy="370879"/>
            <a:chOff x="-41111350" y="3239100"/>
            <a:chExt cx="318200" cy="317425"/>
          </a:xfrm>
        </p:grpSpPr>
        <p:sp>
          <p:nvSpPr>
            <p:cNvPr id="6805" name="Google Shape;6805;p6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63"/>
          <p:cNvGrpSpPr/>
          <p:nvPr/>
        </p:nvGrpSpPr>
        <p:grpSpPr>
          <a:xfrm>
            <a:off x="3000751" y="1993894"/>
            <a:ext cx="379146" cy="370967"/>
            <a:chOff x="-41117650" y="3605525"/>
            <a:chExt cx="324500" cy="317500"/>
          </a:xfrm>
        </p:grpSpPr>
        <p:sp>
          <p:nvSpPr>
            <p:cNvPr id="6810" name="Google Shape;6810;p6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3" name="Google Shape;6813;p6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4" name="Google Shape;6814;p63"/>
          <p:cNvGrpSpPr/>
          <p:nvPr/>
        </p:nvGrpSpPr>
        <p:grpSpPr>
          <a:xfrm>
            <a:off x="1827005" y="2885417"/>
            <a:ext cx="216271" cy="371814"/>
            <a:chOff x="-39205300" y="3220175"/>
            <a:chExt cx="185100" cy="318225"/>
          </a:xfrm>
        </p:grpSpPr>
        <p:sp>
          <p:nvSpPr>
            <p:cNvPr id="6815" name="Google Shape;6815;p6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63"/>
          <p:cNvGrpSpPr/>
          <p:nvPr/>
        </p:nvGrpSpPr>
        <p:grpSpPr>
          <a:xfrm>
            <a:off x="1792533" y="3345488"/>
            <a:ext cx="300016" cy="369273"/>
            <a:chOff x="-39248625" y="3588600"/>
            <a:chExt cx="256775" cy="316050"/>
          </a:xfrm>
        </p:grpSpPr>
        <p:sp>
          <p:nvSpPr>
            <p:cNvPr id="6818" name="Google Shape;6818;p6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0" name="Google Shape;6820;p6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2" name="Google Shape;6822;p63"/>
          <p:cNvGrpSpPr/>
          <p:nvPr/>
        </p:nvGrpSpPr>
        <p:grpSpPr>
          <a:xfrm>
            <a:off x="1243246" y="1533504"/>
            <a:ext cx="429504" cy="370879"/>
            <a:chOff x="-42651700" y="3217825"/>
            <a:chExt cx="367600" cy="317425"/>
          </a:xfrm>
        </p:grpSpPr>
        <p:sp>
          <p:nvSpPr>
            <p:cNvPr id="6823" name="Google Shape;6823;p6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63"/>
          <p:cNvGrpSpPr/>
          <p:nvPr/>
        </p:nvGrpSpPr>
        <p:grpSpPr>
          <a:xfrm>
            <a:off x="1278678" y="1973154"/>
            <a:ext cx="358640" cy="363226"/>
            <a:chOff x="-42617300" y="3587775"/>
            <a:chExt cx="306950" cy="310875"/>
          </a:xfrm>
        </p:grpSpPr>
        <p:sp>
          <p:nvSpPr>
            <p:cNvPr id="6828" name="Google Shape;6828;p6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0" name="Google Shape;6830;p6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1" name="Google Shape;6831;p63"/>
          <p:cNvGrpSpPr/>
          <p:nvPr/>
        </p:nvGrpSpPr>
        <p:grpSpPr>
          <a:xfrm>
            <a:off x="3450506" y="1557895"/>
            <a:ext cx="376926" cy="370324"/>
            <a:chOff x="-40748275" y="3238700"/>
            <a:chExt cx="322600" cy="316950"/>
          </a:xfrm>
        </p:grpSpPr>
        <p:sp>
          <p:nvSpPr>
            <p:cNvPr id="6832" name="Google Shape;6832;p6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63"/>
          <p:cNvGrpSpPr/>
          <p:nvPr/>
        </p:nvGrpSpPr>
        <p:grpSpPr>
          <a:xfrm>
            <a:off x="3453062" y="2025879"/>
            <a:ext cx="371814" cy="338690"/>
            <a:chOff x="-40745125" y="3632900"/>
            <a:chExt cx="318225" cy="289875"/>
          </a:xfrm>
        </p:grpSpPr>
        <p:sp>
          <p:nvSpPr>
            <p:cNvPr id="6839" name="Google Shape;6839;p6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63"/>
          <p:cNvGrpSpPr/>
          <p:nvPr/>
        </p:nvGrpSpPr>
        <p:grpSpPr>
          <a:xfrm>
            <a:off x="3457209" y="2437089"/>
            <a:ext cx="363518" cy="370178"/>
            <a:chOff x="-40742750" y="3972175"/>
            <a:chExt cx="311125" cy="316825"/>
          </a:xfrm>
        </p:grpSpPr>
        <p:sp>
          <p:nvSpPr>
            <p:cNvPr id="6847" name="Google Shape;6847;p6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3"/>
          <p:cNvGrpSpPr/>
          <p:nvPr/>
        </p:nvGrpSpPr>
        <p:grpSpPr>
          <a:xfrm>
            <a:off x="2239871" y="2887257"/>
            <a:ext cx="266892" cy="369974"/>
            <a:chOff x="-38860325" y="3221750"/>
            <a:chExt cx="228425" cy="316650"/>
          </a:xfrm>
        </p:grpSpPr>
        <p:sp>
          <p:nvSpPr>
            <p:cNvPr id="6850" name="Google Shape;6850;p6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63"/>
          <p:cNvGrpSpPr/>
          <p:nvPr/>
        </p:nvGrpSpPr>
        <p:grpSpPr>
          <a:xfrm>
            <a:off x="2190678" y="3349314"/>
            <a:ext cx="380081" cy="367111"/>
            <a:chOff x="-38905225" y="3591875"/>
            <a:chExt cx="325300" cy="314200"/>
          </a:xfrm>
        </p:grpSpPr>
        <p:sp>
          <p:nvSpPr>
            <p:cNvPr id="6855" name="Google Shape;6855;p6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8" name="Google Shape;6858;p6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9" name="Google Shape;6859;p63"/>
          <p:cNvGrpSpPr/>
          <p:nvPr/>
        </p:nvGrpSpPr>
        <p:grpSpPr>
          <a:xfrm>
            <a:off x="3997427" y="3334394"/>
            <a:ext cx="290815" cy="369740"/>
            <a:chOff x="-37370925" y="3579105"/>
            <a:chExt cx="248900" cy="316450"/>
          </a:xfrm>
        </p:grpSpPr>
        <p:sp>
          <p:nvSpPr>
            <p:cNvPr id="6860" name="Google Shape;6860;p6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2" name="Google Shape;6862;p6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4" name="Google Shape;6864;p63"/>
          <p:cNvGrpSpPr/>
          <p:nvPr/>
        </p:nvGrpSpPr>
        <p:grpSpPr>
          <a:xfrm>
            <a:off x="1690803" y="2412465"/>
            <a:ext cx="371814" cy="369974"/>
            <a:chOff x="-42259725" y="3951100"/>
            <a:chExt cx="318225" cy="316650"/>
          </a:xfrm>
        </p:grpSpPr>
        <p:sp>
          <p:nvSpPr>
            <p:cNvPr id="6865" name="Google Shape;6865;p6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63"/>
          <p:cNvGrpSpPr/>
          <p:nvPr/>
        </p:nvGrpSpPr>
        <p:grpSpPr>
          <a:xfrm>
            <a:off x="3889164" y="1591486"/>
            <a:ext cx="370879" cy="337755"/>
            <a:chOff x="-40378075" y="3267450"/>
            <a:chExt cx="317425" cy="289075"/>
          </a:xfrm>
        </p:grpSpPr>
        <p:sp>
          <p:nvSpPr>
            <p:cNvPr id="6868" name="Google Shape;6868;p6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63"/>
          <p:cNvGrpSpPr/>
          <p:nvPr/>
        </p:nvGrpSpPr>
        <p:grpSpPr>
          <a:xfrm>
            <a:off x="3892830" y="1992754"/>
            <a:ext cx="363548" cy="369974"/>
            <a:chOff x="-40372575" y="3604550"/>
            <a:chExt cx="311150" cy="316650"/>
          </a:xfrm>
        </p:grpSpPr>
        <p:sp>
          <p:nvSpPr>
            <p:cNvPr id="6873" name="Google Shape;6873;p6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6" name="Google Shape;6876;p6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7" name="Google Shape;6877;p63"/>
          <p:cNvGrpSpPr/>
          <p:nvPr/>
        </p:nvGrpSpPr>
        <p:grpSpPr>
          <a:xfrm>
            <a:off x="2616780" y="2885417"/>
            <a:ext cx="399038" cy="372165"/>
            <a:chOff x="-38542250" y="3220175"/>
            <a:chExt cx="341525" cy="318525"/>
          </a:xfrm>
        </p:grpSpPr>
        <p:sp>
          <p:nvSpPr>
            <p:cNvPr id="6878" name="Google Shape;6878;p6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63"/>
          <p:cNvGrpSpPr/>
          <p:nvPr/>
        </p:nvGrpSpPr>
        <p:grpSpPr>
          <a:xfrm>
            <a:off x="2638712" y="3344787"/>
            <a:ext cx="369974" cy="369068"/>
            <a:chOff x="-38537400" y="3588000"/>
            <a:chExt cx="316650" cy="315875"/>
          </a:xfrm>
        </p:grpSpPr>
        <p:sp>
          <p:nvSpPr>
            <p:cNvPr id="6882" name="Google Shape;6882;p6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63"/>
          <p:cNvGrpSpPr/>
          <p:nvPr/>
        </p:nvGrpSpPr>
        <p:grpSpPr>
          <a:xfrm>
            <a:off x="2637792" y="3802316"/>
            <a:ext cx="371814" cy="369974"/>
            <a:chOff x="-38538975" y="3954250"/>
            <a:chExt cx="318225" cy="316650"/>
          </a:xfrm>
        </p:grpSpPr>
        <p:sp>
          <p:nvSpPr>
            <p:cNvPr id="6887" name="Google Shape;6887;p6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63"/>
          <p:cNvGrpSpPr/>
          <p:nvPr/>
        </p:nvGrpSpPr>
        <p:grpSpPr>
          <a:xfrm>
            <a:off x="3955104" y="3797243"/>
            <a:ext cx="375465" cy="371814"/>
            <a:chOff x="-37385100" y="3949908"/>
            <a:chExt cx="321350" cy="318225"/>
          </a:xfrm>
        </p:grpSpPr>
        <p:sp>
          <p:nvSpPr>
            <p:cNvPr id="6890" name="Google Shape;6890;p6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63"/>
          <p:cNvGrpSpPr/>
          <p:nvPr/>
        </p:nvGrpSpPr>
        <p:grpSpPr>
          <a:xfrm>
            <a:off x="2130763" y="1532803"/>
            <a:ext cx="370909" cy="370675"/>
            <a:chOff x="-41895050" y="3217225"/>
            <a:chExt cx="317450" cy="317250"/>
          </a:xfrm>
        </p:grpSpPr>
        <p:sp>
          <p:nvSpPr>
            <p:cNvPr id="6893" name="Google Shape;6893;p6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63"/>
          <p:cNvGrpSpPr/>
          <p:nvPr/>
        </p:nvGrpSpPr>
        <p:grpSpPr>
          <a:xfrm>
            <a:off x="2130310" y="1969737"/>
            <a:ext cx="371814" cy="369974"/>
            <a:chOff x="-41893475" y="3584850"/>
            <a:chExt cx="318225" cy="316650"/>
          </a:xfrm>
        </p:grpSpPr>
        <p:sp>
          <p:nvSpPr>
            <p:cNvPr id="6899" name="Google Shape;6899;p6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6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5" name="Google Shape;6905;p63"/>
          <p:cNvGrpSpPr/>
          <p:nvPr/>
        </p:nvGrpSpPr>
        <p:grpSpPr>
          <a:xfrm>
            <a:off x="900338" y="3365029"/>
            <a:ext cx="337522" cy="370909"/>
            <a:chOff x="-39998250" y="3605325"/>
            <a:chExt cx="288875" cy="317450"/>
          </a:xfrm>
        </p:grpSpPr>
        <p:sp>
          <p:nvSpPr>
            <p:cNvPr id="6906" name="Google Shape;6906;p6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63"/>
          <p:cNvGrpSpPr/>
          <p:nvPr/>
        </p:nvGrpSpPr>
        <p:grpSpPr>
          <a:xfrm>
            <a:off x="884112" y="3823493"/>
            <a:ext cx="369974" cy="369945"/>
            <a:chOff x="-40011050" y="3972375"/>
            <a:chExt cx="316650" cy="316625"/>
          </a:xfrm>
        </p:grpSpPr>
        <p:sp>
          <p:nvSpPr>
            <p:cNvPr id="6909" name="Google Shape;6909;p6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63"/>
          <p:cNvGrpSpPr/>
          <p:nvPr/>
        </p:nvGrpSpPr>
        <p:grpSpPr>
          <a:xfrm>
            <a:off x="3116043" y="2888192"/>
            <a:ext cx="266921" cy="369039"/>
            <a:chOff x="-38129425" y="3222550"/>
            <a:chExt cx="228450" cy="315850"/>
          </a:xfrm>
        </p:grpSpPr>
        <p:sp>
          <p:nvSpPr>
            <p:cNvPr id="6912" name="Google Shape;6912;p6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63"/>
          <p:cNvGrpSpPr/>
          <p:nvPr/>
        </p:nvGrpSpPr>
        <p:grpSpPr>
          <a:xfrm>
            <a:off x="3071012" y="3344787"/>
            <a:ext cx="371785" cy="369974"/>
            <a:chOff x="-38172725" y="3588000"/>
            <a:chExt cx="318200" cy="316650"/>
          </a:xfrm>
        </p:grpSpPr>
        <p:sp>
          <p:nvSpPr>
            <p:cNvPr id="6915" name="Google Shape;6915;p6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63"/>
          <p:cNvGrpSpPr/>
          <p:nvPr/>
        </p:nvGrpSpPr>
        <p:grpSpPr>
          <a:xfrm>
            <a:off x="3146914" y="3803222"/>
            <a:ext cx="219981" cy="369974"/>
            <a:chOff x="-38109725" y="3955025"/>
            <a:chExt cx="188275" cy="316650"/>
          </a:xfrm>
        </p:grpSpPr>
        <p:sp>
          <p:nvSpPr>
            <p:cNvPr id="6924" name="Google Shape;6924;p6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6" name="Google Shape;6926;p6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7" name="Google Shape;6927;p63"/>
          <p:cNvGrpSpPr/>
          <p:nvPr/>
        </p:nvGrpSpPr>
        <p:grpSpPr>
          <a:xfrm>
            <a:off x="2562313" y="1534643"/>
            <a:ext cx="373654" cy="369068"/>
            <a:chOff x="-41530375" y="3218800"/>
            <a:chExt cx="319800" cy="315875"/>
          </a:xfrm>
        </p:grpSpPr>
        <p:sp>
          <p:nvSpPr>
            <p:cNvPr id="6928" name="Google Shape;6928;p6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3"/>
          <p:cNvGrpSpPr/>
          <p:nvPr/>
        </p:nvGrpSpPr>
        <p:grpSpPr>
          <a:xfrm>
            <a:off x="2564607" y="2049801"/>
            <a:ext cx="369068" cy="289004"/>
            <a:chOff x="-41526450" y="3653375"/>
            <a:chExt cx="315875" cy="247350"/>
          </a:xfrm>
        </p:grpSpPr>
        <p:sp>
          <p:nvSpPr>
            <p:cNvPr id="6931" name="Google Shape;6931;p6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63"/>
          <p:cNvGrpSpPr/>
          <p:nvPr/>
        </p:nvGrpSpPr>
        <p:grpSpPr>
          <a:xfrm>
            <a:off x="2565994" y="2412465"/>
            <a:ext cx="366293" cy="369974"/>
            <a:chOff x="-41526450" y="3951100"/>
            <a:chExt cx="313500" cy="316650"/>
          </a:xfrm>
        </p:grpSpPr>
        <p:sp>
          <p:nvSpPr>
            <p:cNvPr id="6934" name="Google Shape;6934;p6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63"/>
          <p:cNvGrpSpPr/>
          <p:nvPr/>
        </p:nvGrpSpPr>
        <p:grpSpPr>
          <a:xfrm>
            <a:off x="1331249" y="2906594"/>
            <a:ext cx="339595" cy="371814"/>
            <a:chOff x="-39625900" y="3238300"/>
            <a:chExt cx="290650" cy="318225"/>
          </a:xfrm>
        </p:grpSpPr>
        <p:sp>
          <p:nvSpPr>
            <p:cNvPr id="6938" name="Google Shape;6938;p6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0" name="Google Shape;6940;p6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1" name="Google Shape;6941;p63"/>
          <p:cNvGrpSpPr/>
          <p:nvPr/>
        </p:nvGrpSpPr>
        <p:grpSpPr>
          <a:xfrm>
            <a:off x="1325300" y="3823055"/>
            <a:ext cx="366293" cy="370441"/>
            <a:chOff x="-39647175" y="3972000"/>
            <a:chExt cx="313500" cy="317050"/>
          </a:xfrm>
        </p:grpSpPr>
        <p:sp>
          <p:nvSpPr>
            <p:cNvPr id="6942" name="Google Shape;6942;p6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63"/>
          <p:cNvGrpSpPr/>
          <p:nvPr/>
        </p:nvGrpSpPr>
        <p:grpSpPr>
          <a:xfrm>
            <a:off x="3494427" y="2887053"/>
            <a:ext cx="375495" cy="370879"/>
            <a:chOff x="-37808850" y="3221575"/>
            <a:chExt cx="321375" cy="317425"/>
          </a:xfrm>
        </p:grpSpPr>
        <p:sp>
          <p:nvSpPr>
            <p:cNvPr id="6946" name="Google Shape;6946;p6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63"/>
          <p:cNvGrpSpPr/>
          <p:nvPr/>
        </p:nvGrpSpPr>
        <p:grpSpPr>
          <a:xfrm>
            <a:off x="3503201" y="3409084"/>
            <a:ext cx="372749" cy="241158"/>
            <a:chOff x="-37806500" y="3643030"/>
            <a:chExt cx="319025" cy="206400"/>
          </a:xfrm>
        </p:grpSpPr>
        <p:sp>
          <p:nvSpPr>
            <p:cNvPr id="6949" name="Google Shape;6949;p6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63"/>
          <p:cNvGrpSpPr/>
          <p:nvPr/>
        </p:nvGrpSpPr>
        <p:grpSpPr>
          <a:xfrm>
            <a:off x="3505508" y="3801381"/>
            <a:ext cx="368134" cy="371814"/>
            <a:chOff x="-37804925" y="3953450"/>
            <a:chExt cx="315075" cy="318225"/>
          </a:xfrm>
        </p:grpSpPr>
        <p:sp>
          <p:nvSpPr>
            <p:cNvPr id="6952" name="Google Shape;6952;p6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5" name="Google Shape;6955;p6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6" name="Google Shape;6956;p63"/>
          <p:cNvGrpSpPr/>
          <p:nvPr/>
        </p:nvGrpSpPr>
        <p:grpSpPr>
          <a:xfrm>
            <a:off x="4860977" y="1553988"/>
            <a:ext cx="355663" cy="308725"/>
            <a:chOff x="-28462125" y="3199700"/>
            <a:chExt cx="298550" cy="259150"/>
          </a:xfrm>
        </p:grpSpPr>
        <p:sp>
          <p:nvSpPr>
            <p:cNvPr id="6957" name="Google Shape;6957;p6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63"/>
          <p:cNvGrpSpPr/>
          <p:nvPr/>
        </p:nvGrpSpPr>
        <p:grpSpPr>
          <a:xfrm>
            <a:off x="4861930" y="1988678"/>
            <a:ext cx="353757" cy="352833"/>
            <a:chOff x="-28461325" y="3545475"/>
            <a:chExt cx="296950" cy="296175"/>
          </a:xfrm>
        </p:grpSpPr>
        <p:sp>
          <p:nvSpPr>
            <p:cNvPr id="6961" name="Google Shape;6961;p6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63"/>
          <p:cNvGrpSpPr/>
          <p:nvPr/>
        </p:nvGrpSpPr>
        <p:grpSpPr>
          <a:xfrm>
            <a:off x="4858162" y="2438722"/>
            <a:ext cx="361292" cy="352803"/>
            <a:chOff x="-28463700" y="3914875"/>
            <a:chExt cx="303275" cy="296150"/>
          </a:xfrm>
        </p:grpSpPr>
        <p:sp>
          <p:nvSpPr>
            <p:cNvPr id="6968" name="Google Shape;6968;p6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63"/>
          <p:cNvGrpSpPr/>
          <p:nvPr/>
        </p:nvGrpSpPr>
        <p:grpSpPr>
          <a:xfrm>
            <a:off x="7092947" y="1594805"/>
            <a:ext cx="351880" cy="227092"/>
            <a:chOff x="-26573400" y="3224125"/>
            <a:chExt cx="295375" cy="190625"/>
          </a:xfrm>
        </p:grpSpPr>
        <p:sp>
          <p:nvSpPr>
            <p:cNvPr id="6971" name="Google Shape;6971;p6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63"/>
          <p:cNvGrpSpPr/>
          <p:nvPr/>
        </p:nvGrpSpPr>
        <p:grpSpPr>
          <a:xfrm>
            <a:off x="7092947" y="1989140"/>
            <a:ext cx="351880" cy="351910"/>
            <a:chOff x="-26573400" y="3546250"/>
            <a:chExt cx="295375" cy="295400"/>
          </a:xfrm>
        </p:grpSpPr>
        <p:sp>
          <p:nvSpPr>
            <p:cNvPr id="6974" name="Google Shape;6974;p6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63"/>
          <p:cNvGrpSpPr/>
          <p:nvPr/>
        </p:nvGrpSpPr>
        <p:grpSpPr>
          <a:xfrm>
            <a:off x="7081228" y="2439049"/>
            <a:ext cx="375319" cy="352148"/>
            <a:chOff x="-26583625" y="3917025"/>
            <a:chExt cx="315050" cy="295600"/>
          </a:xfrm>
        </p:grpSpPr>
        <p:sp>
          <p:nvSpPr>
            <p:cNvPr id="6980" name="Google Shape;6980;p6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4" name="Google Shape;6984;p6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5" name="Google Shape;6985;p63"/>
          <p:cNvGrpSpPr/>
          <p:nvPr/>
        </p:nvGrpSpPr>
        <p:grpSpPr>
          <a:xfrm>
            <a:off x="5779742" y="3398079"/>
            <a:ext cx="289039" cy="352833"/>
            <a:chOff x="-24694925" y="3518700"/>
            <a:chExt cx="242625" cy="296175"/>
          </a:xfrm>
        </p:grpSpPr>
        <p:sp>
          <p:nvSpPr>
            <p:cNvPr id="6986" name="Google Shape;6986;p6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63"/>
          <p:cNvGrpSpPr/>
          <p:nvPr/>
        </p:nvGrpSpPr>
        <p:grpSpPr>
          <a:xfrm>
            <a:off x="5779280" y="3848107"/>
            <a:ext cx="289962" cy="352833"/>
            <a:chOff x="-24709100" y="3888875"/>
            <a:chExt cx="243400" cy="296175"/>
          </a:xfrm>
        </p:grpSpPr>
        <p:sp>
          <p:nvSpPr>
            <p:cNvPr id="6991" name="Google Shape;6991;p6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63"/>
          <p:cNvGrpSpPr/>
          <p:nvPr/>
        </p:nvGrpSpPr>
        <p:grpSpPr>
          <a:xfrm>
            <a:off x="7979280" y="2920770"/>
            <a:ext cx="356556" cy="349557"/>
            <a:chOff x="-22863675" y="3131775"/>
            <a:chExt cx="299300" cy="293425"/>
          </a:xfrm>
        </p:grpSpPr>
        <p:sp>
          <p:nvSpPr>
            <p:cNvPr id="6995" name="Google Shape;6995;p6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63"/>
          <p:cNvGrpSpPr/>
          <p:nvPr/>
        </p:nvGrpSpPr>
        <p:grpSpPr>
          <a:xfrm>
            <a:off x="5322144" y="1531949"/>
            <a:ext cx="310602" cy="352803"/>
            <a:chOff x="-28069875" y="3175300"/>
            <a:chExt cx="260725" cy="296150"/>
          </a:xfrm>
        </p:grpSpPr>
        <p:sp>
          <p:nvSpPr>
            <p:cNvPr id="6999" name="Google Shape;6999;p6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8" name="Google Shape;7008;p6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9" name="Google Shape;7009;p63"/>
          <p:cNvGrpSpPr/>
          <p:nvPr/>
        </p:nvGrpSpPr>
        <p:grpSpPr>
          <a:xfrm>
            <a:off x="5363423" y="2439183"/>
            <a:ext cx="228045" cy="351880"/>
            <a:chOff x="-28032075" y="3916450"/>
            <a:chExt cx="191425" cy="295375"/>
          </a:xfrm>
        </p:grpSpPr>
        <p:sp>
          <p:nvSpPr>
            <p:cNvPr id="7010" name="Google Shape;7010;p6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63"/>
          <p:cNvGrpSpPr/>
          <p:nvPr/>
        </p:nvGrpSpPr>
        <p:grpSpPr>
          <a:xfrm>
            <a:off x="7528769" y="1531934"/>
            <a:ext cx="352833" cy="352833"/>
            <a:chOff x="-26201650" y="3176075"/>
            <a:chExt cx="296175" cy="296175"/>
          </a:xfrm>
        </p:grpSpPr>
        <p:sp>
          <p:nvSpPr>
            <p:cNvPr id="7014" name="Google Shape;7014;p6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63"/>
          <p:cNvGrpSpPr/>
          <p:nvPr/>
        </p:nvGrpSpPr>
        <p:grpSpPr>
          <a:xfrm>
            <a:off x="7528293" y="1989155"/>
            <a:ext cx="353786" cy="351880"/>
            <a:chOff x="-26204800" y="3547050"/>
            <a:chExt cx="296975" cy="295375"/>
          </a:xfrm>
        </p:grpSpPr>
        <p:sp>
          <p:nvSpPr>
            <p:cNvPr id="7017" name="Google Shape;7017;p6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9" name="Google Shape;7019;p6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0" name="Google Shape;7020;p63"/>
          <p:cNvGrpSpPr/>
          <p:nvPr/>
        </p:nvGrpSpPr>
        <p:grpSpPr>
          <a:xfrm>
            <a:off x="6199548" y="2919133"/>
            <a:ext cx="345328" cy="352833"/>
            <a:chOff x="-24353875" y="3147725"/>
            <a:chExt cx="289875" cy="296175"/>
          </a:xfrm>
        </p:grpSpPr>
        <p:sp>
          <p:nvSpPr>
            <p:cNvPr id="7021" name="Google Shape;7021;p6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3"/>
          <p:cNvGrpSpPr/>
          <p:nvPr/>
        </p:nvGrpSpPr>
        <p:grpSpPr>
          <a:xfrm>
            <a:off x="6207530" y="3398540"/>
            <a:ext cx="329365" cy="351910"/>
            <a:chOff x="-24344425" y="3519475"/>
            <a:chExt cx="276475" cy="295400"/>
          </a:xfrm>
        </p:grpSpPr>
        <p:sp>
          <p:nvSpPr>
            <p:cNvPr id="7024" name="Google Shape;7024;p6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63"/>
          <p:cNvGrpSpPr/>
          <p:nvPr/>
        </p:nvGrpSpPr>
        <p:grpSpPr>
          <a:xfrm>
            <a:off x="6197210" y="3850460"/>
            <a:ext cx="350004" cy="348128"/>
            <a:chOff x="-24353075" y="3891250"/>
            <a:chExt cx="293800" cy="292225"/>
          </a:xfrm>
        </p:grpSpPr>
        <p:sp>
          <p:nvSpPr>
            <p:cNvPr id="7027" name="Google Shape;7027;p6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3"/>
          <p:cNvGrpSpPr/>
          <p:nvPr/>
        </p:nvGrpSpPr>
        <p:grpSpPr>
          <a:xfrm>
            <a:off x="7980681" y="3398763"/>
            <a:ext cx="353757" cy="351463"/>
            <a:chOff x="-22845575" y="3504075"/>
            <a:chExt cx="296950" cy="295025"/>
          </a:xfrm>
        </p:grpSpPr>
        <p:sp>
          <p:nvSpPr>
            <p:cNvPr id="7030" name="Google Shape;7030;p6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63"/>
          <p:cNvGrpSpPr/>
          <p:nvPr/>
        </p:nvGrpSpPr>
        <p:grpSpPr>
          <a:xfrm>
            <a:off x="5773862" y="1532411"/>
            <a:ext cx="299344" cy="351880"/>
            <a:chOff x="-27691025" y="3175300"/>
            <a:chExt cx="251275" cy="295375"/>
          </a:xfrm>
        </p:grpSpPr>
        <p:sp>
          <p:nvSpPr>
            <p:cNvPr id="7033" name="Google Shape;7033;p6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63"/>
          <p:cNvGrpSpPr/>
          <p:nvPr/>
        </p:nvGrpSpPr>
        <p:grpSpPr>
          <a:xfrm>
            <a:off x="5746179" y="2051087"/>
            <a:ext cx="354710" cy="228015"/>
            <a:chOff x="-27721750" y="3598250"/>
            <a:chExt cx="297750" cy="191400"/>
          </a:xfrm>
        </p:grpSpPr>
        <p:sp>
          <p:nvSpPr>
            <p:cNvPr id="7038" name="Google Shape;7038;p6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63"/>
          <p:cNvGrpSpPr/>
          <p:nvPr/>
        </p:nvGrpSpPr>
        <p:grpSpPr>
          <a:xfrm>
            <a:off x="5747579" y="2444633"/>
            <a:ext cx="351910" cy="340980"/>
            <a:chOff x="-27719400" y="3925600"/>
            <a:chExt cx="295400" cy="286225"/>
          </a:xfrm>
        </p:grpSpPr>
        <p:sp>
          <p:nvSpPr>
            <p:cNvPr id="7041" name="Google Shape;7041;p6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63"/>
          <p:cNvGrpSpPr/>
          <p:nvPr/>
        </p:nvGrpSpPr>
        <p:grpSpPr>
          <a:xfrm>
            <a:off x="7968851" y="1531473"/>
            <a:ext cx="353757" cy="353757"/>
            <a:chOff x="-25834600" y="3176875"/>
            <a:chExt cx="296950" cy="296950"/>
          </a:xfrm>
        </p:grpSpPr>
        <p:sp>
          <p:nvSpPr>
            <p:cNvPr id="7044" name="Google Shape;7044;p6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63"/>
          <p:cNvGrpSpPr/>
          <p:nvPr/>
        </p:nvGrpSpPr>
        <p:grpSpPr>
          <a:xfrm>
            <a:off x="7968851" y="1999474"/>
            <a:ext cx="353757" cy="331241"/>
            <a:chOff x="-25834600" y="3564375"/>
            <a:chExt cx="296950" cy="278050"/>
          </a:xfrm>
        </p:grpSpPr>
        <p:sp>
          <p:nvSpPr>
            <p:cNvPr id="7050" name="Google Shape;7050;p6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63"/>
          <p:cNvGrpSpPr/>
          <p:nvPr/>
        </p:nvGrpSpPr>
        <p:grpSpPr>
          <a:xfrm>
            <a:off x="7966974" y="2438826"/>
            <a:ext cx="357509" cy="352595"/>
            <a:chOff x="-25834600" y="3915850"/>
            <a:chExt cx="300100" cy="295975"/>
          </a:xfrm>
        </p:grpSpPr>
        <p:sp>
          <p:nvSpPr>
            <p:cNvPr id="7059" name="Google Shape;7059;p6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63"/>
          <p:cNvGrpSpPr/>
          <p:nvPr/>
        </p:nvGrpSpPr>
        <p:grpSpPr>
          <a:xfrm>
            <a:off x="6702402" y="2920056"/>
            <a:ext cx="228968" cy="350987"/>
            <a:chOff x="-23930925" y="3149300"/>
            <a:chExt cx="192200" cy="294625"/>
          </a:xfrm>
        </p:grpSpPr>
        <p:sp>
          <p:nvSpPr>
            <p:cNvPr id="7063" name="Google Shape;7063;p6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63"/>
          <p:cNvGrpSpPr/>
          <p:nvPr/>
        </p:nvGrpSpPr>
        <p:grpSpPr>
          <a:xfrm>
            <a:off x="6659232" y="3398540"/>
            <a:ext cx="315307" cy="351910"/>
            <a:chOff x="-23962425" y="3519475"/>
            <a:chExt cx="264675" cy="295400"/>
          </a:xfrm>
        </p:grpSpPr>
        <p:sp>
          <p:nvSpPr>
            <p:cNvPr id="7068" name="Google Shape;7068;p6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0" name="Google Shape;7070;p6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1" name="Google Shape;7071;p63"/>
          <p:cNvGrpSpPr/>
          <p:nvPr/>
        </p:nvGrpSpPr>
        <p:grpSpPr>
          <a:xfrm>
            <a:off x="8037908" y="3848584"/>
            <a:ext cx="239302" cy="351880"/>
            <a:chOff x="-22788075" y="3904625"/>
            <a:chExt cx="200875" cy="295375"/>
          </a:xfrm>
        </p:grpSpPr>
        <p:sp>
          <p:nvSpPr>
            <p:cNvPr id="7072" name="Google Shape;7072;p6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63"/>
          <p:cNvGrpSpPr/>
          <p:nvPr/>
        </p:nvGrpSpPr>
        <p:grpSpPr>
          <a:xfrm>
            <a:off x="6193206" y="1531949"/>
            <a:ext cx="354710" cy="352803"/>
            <a:chOff x="-27351575" y="3175300"/>
            <a:chExt cx="297750" cy="296150"/>
          </a:xfrm>
        </p:grpSpPr>
        <p:sp>
          <p:nvSpPr>
            <p:cNvPr id="7077" name="Google Shape;7077;p6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63"/>
          <p:cNvGrpSpPr/>
          <p:nvPr/>
        </p:nvGrpSpPr>
        <p:grpSpPr>
          <a:xfrm>
            <a:off x="6235914" y="1988559"/>
            <a:ext cx="269293" cy="353072"/>
            <a:chOff x="-27313750" y="3545275"/>
            <a:chExt cx="226050" cy="296375"/>
          </a:xfrm>
        </p:grpSpPr>
        <p:sp>
          <p:nvSpPr>
            <p:cNvPr id="7082" name="Google Shape;7082;p6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63"/>
          <p:cNvGrpSpPr/>
          <p:nvPr/>
        </p:nvGrpSpPr>
        <p:grpSpPr>
          <a:xfrm>
            <a:off x="6193206" y="2436830"/>
            <a:ext cx="354710" cy="356586"/>
            <a:chOff x="-27351575" y="3915650"/>
            <a:chExt cx="297750" cy="299325"/>
          </a:xfrm>
        </p:grpSpPr>
        <p:sp>
          <p:nvSpPr>
            <p:cNvPr id="7086" name="Google Shape;7086;p6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63"/>
          <p:cNvGrpSpPr/>
          <p:nvPr/>
        </p:nvGrpSpPr>
        <p:grpSpPr>
          <a:xfrm>
            <a:off x="4880696" y="2919029"/>
            <a:ext cx="319060" cy="353042"/>
            <a:chOff x="-25445525" y="3175900"/>
            <a:chExt cx="267825" cy="296350"/>
          </a:xfrm>
        </p:grpSpPr>
        <p:sp>
          <p:nvSpPr>
            <p:cNvPr id="7089" name="Google Shape;7089;p6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63"/>
          <p:cNvGrpSpPr/>
          <p:nvPr/>
        </p:nvGrpSpPr>
        <p:grpSpPr>
          <a:xfrm>
            <a:off x="4862410" y="3409352"/>
            <a:ext cx="355633" cy="330288"/>
            <a:chOff x="-25465200" y="3565175"/>
            <a:chExt cx="298525" cy="277250"/>
          </a:xfrm>
        </p:grpSpPr>
        <p:sp>
          <p:nvSpPr>
            <p:cNvPr id="7093" name="Google Shape;7093;p6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63"/>
          <p:cNvGrpSpPr/>
          <p:nvPr/>
        </p:nvGrpSpPr>
        <p:grpSpPr>
          <a:xfrm>
            <a:off x="4861948" y="3848882"/>
            <a:ext cx="356556" cy="351285"/>
            <a:chOff x="-25465200" y="3916150"/>
            <a:chExt cx="299300" cy="294875"/>
          </a:xfrm>
        </p:grpSpPr>
        <p:sp>
          <p:nvSpPr>
            <p:cNvPr id="7096" name="Google Shape;7096;p6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63"/>
          <p:cNvGrpSpPr/>
          <p:nvPr/>
        </p:nvGrpSpPr>
        <p:grpSpPr>
          <a:xfrm>
            <a:off x="7089388" y="2919148"/>
            <a:ext cx="351880" cy="352803"/>
            <a:chOff x="-23615075" y="3148525"/>
            <a:chExt cx="295375" cy="296150"/>
          </a:xfrm>
        </p:grpSpPr>
        <p:sp>
          <p:nvSpPr>
            <p:cNvPr id="7099" name="Google Shape;7099;p6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3" name="Google Shape;7103;p6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4" name="Google Shape;7104;p63"/>
          <p:cNvGrpSpPr/>
          <p:nvPr/>
        </p:nvGrpSpPr>
        <p:grpSpPr>
          <a:xfrm>
            <a:off x="7088911" y="3858427"/>
            <a:ext cx="352833" cy="332194"/>
            <a:chOff x="-23615075" y="3906200"/>
            <a:chExt cx="296175" cy="278850"/>
          </a:xfrm>
        </p:grpSpPr>
        <p:sp>
          <p:nvSpPr>
            <p:cNvPr id="7105" name="Google Shape;7105;p6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8" name="Google Shape;7108;p6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9" name="Google Shape;7109;p63"/>
          <p:cNvGrpSpPr/>
          <p:nvPr/>
        </p:nvGrpSpPr>
        <p:grpSpPr>
          <a:xfrm>
            <a:off x="6637880" y="1532068"/>
            <a:ext cx="353757" cy="352565"/>
            <a:chOff x="-26980600" y="3175500"/>
            <a:chExt cx="296950" cy="295950"/>
          </a:xfrm>
        </p:grpSpPr>
        <p:sp>
          <p:nvSpPr>
            <p:cNvPr id="7110" name="Google Shape;7110;p6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3" name="Google Shape;7113;p6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4" name="Google Shape;7114;p63"/>
          <p:cNvGrpSpPr/>
          <p:nvPr/>
        </p:nvGrpSpPr>
        <p:grpSpPr>
          <a:xfrm>
            <a:off x="6638357" y="2470604"/>
            <a:ext cx="352803" cy="289039"/>
            <a:chOff x="-26981375" y="3951875"/>
            <a:chExt cx="296150" cy="242625"/>
          </a:xfrm>
        </p:grpSpPr>
        <p:sp>
          <p:nvSpPr>
            <p:cNvPr id="7115" name="Google Shape;7115;p6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63"/>
          <p:cNvGrpSpPr/>
          <p:nvPr/>
        </p:nvGrpSpPr>
        <p:grpSpPr>
          <a:xfrm>
            <a:off x="5303399" y="2918195"/>
            <a:ext cx="351910" cy="354710"/>
            <a:chOff x="-25094250" y="3176075"/>
            <a:chExt cx="295400" cy="297750"/>
          </a:xfrm>
        </p:grpSpPr>
        <p:sp>
          <p:nvSpPr>
            <p:cNvPr id="7119" name="Google Shape;7119;p6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63"/>
          <p:cNvGrpSpPr/>
          <p:nvPr/>
        </p:nvGrpSpPr>
        <p:grpSpPr>
          <a:xfrm>
            <a:off x="5303399" y="3398556"/>
            <a:ext cx="351910" cy="351880"/>
            <a:chOff x="-25094250" y="3547050"/>
            <a:chExt cx="295400" cy="295375"/>
          </a:xfrm>
        </p:grpSpPr>
        <p:sp>
          <p:nvSpPr>
            <p:cNvPr id="7123" name="Google Shape;7123;p6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8" name="Google Shape;7128;p6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9" name="Google Shape;7129;p63"/>
          <p:cNvGrpSpPr/>
          <p:nvPr/>
        </p:nvGrpSpPr>
        <p:grpSpPr>
          <a:xfrm>
            <a:off x="7535476" y="2919148"/>
            <a:ext cx="352803" cy="352803"/>
            <a:chOff x="-23245675" y="3148525"/>
            <a:chExt cx="296150" cy="296150"/>
          </a:xfrm>
        </p:grpSpPr>
        <p:sp>
          <p:nvSpPr>
            <p:cNvPr id="7130" name="Google Shape;7130;p6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3" name="Google Shape;7133;p6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4" name="Google Shape;7134;p63"/>
          <p:cNvGrpSpPr/>
          <p:nvPr/>
        </p:nvGrpSpPr>
        <p:grpSpPr>
          <a:xfrm>
            <a:off x="7535938" y="3848122"/>
            <a:ext cx="351880" cy="352803"/>
            <a:chOff x="-23244900" y="3888100"/>
            <a:chExt cx="295375" cy="296150"/>
          </a:xfrm>
        </p:grpSpPr>
        <p:sp>
          <p:nvSpPr>
            <p:cNvPr id="7135" name="Google Shape;7135;p6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6" name="Google Shape;7146;p6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50"/>
        <p:cNvGrpSpPr/>
        <p:nvPr/>
      </p:nvGrpSpPr>
      <p:grpSpPr>
        <a:xfrm>
          <a:off x="0" y="0"/>
          <a:ext cx="0" cy="0"/>
          <a:chOff x="0" y="0"/>
          <a:chExt cx="0" cy="0"/>
        </a:xfrm>
      </p:grpSpPr>
      <p:sp>
        <p:nvSpPr>
          <p:cNvPr id="7151" name="Google Shape;7151;p6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52" name="Google Shape;7152;p6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153" name="Google Shape;7153;p6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4" name="Google Shape;7154;p64"/>
          <p:cNvGrpSpPr/>
          <p:nvPr/>
        </p:nvGrpSpPr>
        <p:grpSpPr>
          <a:xfrm>
            <a:off x="850004" y="1975418"/>
            <a:ext cx="367261" cy="367261"/>
            <a:chOff x="-65145700" y="3727425"/>
            <a:chExt cx="317425" cy="317425"/>
          </a:xfrm>
        </p:grpSpPr>
        <p:sp>
          <p:nvSpPr>
            <p:cNvPr id="7155" name="Google Shape;7155;p6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64"/>
          <p:cNvGrpSpPr/>
          <p:nvPr/>
        </p:nvGrpSpPr>
        <p:grpSpPr>
          <a:xfrm>
            <a:off x="853201" y="2404333"/>
            <a:ext cx="360868" cy="367261"/>
            <a:chOff x="-65144125" y="4094450"/>
            <a:chExt cx="311900" cy="317425"/>
          </a:xfrm>
        </p:grpSpPr>
        <p:sp>
          <p:nvSpPr>
            <p:cNvPr id="7158" name="Google Shape;7158;p6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1" name="Google Shape;7161;p6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2" name="Google Shape;7162;p64"/>
          <p:cNvGrpSpPr/>
          <p:nvPr/>
        </p:nvGrpSpPr>
        <p:grpSpPr>
          <a:xfrm>
            <a:off x="3056770" y="1975028"/>
            <a:ext cx="370645" cy="368042"/>
            <a:chOff x="-63250675" y="3744075"/>
            <a:chExt cx="320350" cy="318100"/>
          </a:xfrm>
        </p:grpSpPr>
        <p:sp>
          <p:nvSpPr>
            <p:cNvPr id="7163" name="Google Shape;7163;p6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64"/>
          <p:cNvGrpSpPr/>
          <p:nvPr/>
        </p:nvGrpSpPr>
        <p:grpSpPr>
          <a:xfrm>
            <a:off x="3058462" y="2404333"/>
            <a:ext cx="367261" cy="367261"/>
            <a:chOff x="-63250675" y="4110200"/>
            <a:chExt cx="317425" cy="317425"/>
          </a:xfrm>
        </p:grpSpPr>
        <p:sp>
          <p:nvSpPr>
            <p:cNvPr id="7167" name="Google Shape;7167;p6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64"/>
          <p:cNvGrpSpPr/>
          <p:nvPr/>
        </p:nvGrpSpPr>
        <p:grpSpPr>
          <a:xfrm>
            <a:off x="1737509" y="2901428"/>
            <a:ext cx="359075" cy="358844"/>
            <a:chOff x="-61351725" y="3372400"/>
            <a:chExt cx="310350" cy="310150"/>
          </a:xfrm>
        </p:grpSpPr>
        <p:sp>
          <p:nvSpPr>
            <p:cNvPr id="7177" name="Google Shape;7177;p6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64"/>
          <p:cNvGrpSpPr/>
          <p:nvPr/>
        </p:nvGrpSpPr>
        <p:grpSpPr>
          <a:xfrm>
            <a:off x="1733864" y="3364484"/>
            <a:ext cx="366364" cy="333534"/>
            <a:chOff x="-61354875" y="3751050"/>
            <a:chExt cx="316650" cy="288275"/>
          </a:xfrm>
        </p:grpSpPr>
        <p:sp>
          <p:nvSpPr>
            <p:cNvPr id="7181" name="Google Shape;7181;p6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64"/>
          <p:cNvGrpSpPr/>
          <p:nvPr/>
        </p:nvGrpSpPr>
        <p:grpSpPr>
          <a:xfrm>
            <a:off x="1733864" y="3806124"/>
            <a:ext cx="366364" cy="367290"/>
            <a:chOff x="-61354875" y="4101525"/>
            <a:chExt cx="316650" cy="317450"/>
          </a:xfrm>
        </p:grpSpPr>
        <p:sp>
          <p:nvSpPr>
            <p:cNvPr id="7185" name="Google Shape;7185;p6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64"/>
          <p:cNvGrpSpPr/>
          <p:nvPr/>
        </p:nvGrpSpPr>
        <p:grpSpPr>
          <a:xfrm>
            <a:off x="3950299" y="2898000"/>
            <a:ext cx="368157" cy="365699"/>
            <a:chOff x="-59470075" y="3308975"/>
            <a:chExt cx="318200" cy="316075"/>
          </a:xfrm>
        </p:grpSpPr>
        <p:sp>
          <p:nvSpPr>
            <p:cNvPr id="7188" name="Google Shape;7188;p6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64"/>
          <p:cNvGrpSpPr/>
          <p:nvPr/>
        </p:nvGrpSpPr>
        <p:grpSpPr>
          <a:xfrm>
            <a:off x="1295729" y="1533705"/>
            <a:ext cx="367261" cy="364686"/>
            <a:chOff x="-64781025" y="3361050"/>
            <a:chExt cx="317425" cy="315200"/>
          </a:xfrm>
        </p:grpSpPr>
        <p:sp>
          <p:nvSpPr>
            <p:cNvPr id="7198" name="Google Shape;7198;p6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2" name="Google Shape;7202;p6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5" name="Google Shape;7205;p64"/>
          <p:cNvGrpSpPr/>
          <p:nvPr/>
        </p:nvGrpSpPr>
        <p:grpSpPr>
          <a:xfrm>
            <a:off x="3500129" y="1975144"/>
            <a:ext cx="382765" cy="367810"/>
            <a:chOff x="-62890750" y="3747425"/>
            <a:chExt cx="330825" cy="317900"/>
          </a:xfrm>
        </p:grpSpPr>
        <p:sp>
          <p:nvSpPr>
            <p:cNvPr id="7206" name="Google Shape;7206;p6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64"/>
          <p:cNvGrpSpPr/>
          <p:nvPr/>
        </p:nvGrpSpPr>
        <p:grpSpPr>
          <a:xfrm>
            <a:off x="3507881" y="2404781"/>
            <a:ext cx="367261" cy="366364"/>
            <a:chOff x="-62884425" y="4111775"/>
            <a:chExt cx="317425" cy="316650"/>
          </a:xfrm>
        </p:grpSpPr>
        <p:sp>
          <p:nvSpPr>
            <p:cNvPr id="7221" name="Google Shape;7221;p6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64"/>
          <p:cNvGrpSpPr/>
          <p:nvPr/>
        </p:nvGrpSpPr>
        <p:grpSpPr>
          <a:xfrm>
            <a:off x="2180515" y="2900850"/>
            <a:ext cx="365438" cy="360001"/>
            <a:chOff x="-60991775" y="3376900"/>
            <a:chExt cx="315850" cy="311150"/>
          </a:xfrm>
        </p:grpSpPr>
        <p:sp>
          <p:nvSpPr>
            <p:cNvPr id="7224" name="Google Shape;7224;p6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64"/>
          <p:cNvGrpSpPr/>
          <p:nvPr/>
        </p:nvGrpSpPr>
        <p:grpSpPr>
          <a:xfrm>
            <a:off x="2180052" y="3351714"/>
            <a:ext cx="366364" cy="359075"/>
            <a:chOff x="-60988625" y="3740800"/>
            <a:chExt cx="316650" cy="310350"/>
          </a:xfrm>
        </p:grpSpPr>
        <p:sp>
          <p:nvSpPr>
            <p:cNvPr id="7228" name="Google Shape;7228;p6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64"/>
          <p:cNvGrpSpPr/>
          <p:nvPr/>
        </p:nvGrpSpPr>
        <p:grpSpPr>
          <a:xfrm>
            <a:off x="2180052" y="3807165"/>
            <a:ext cx="366364" cy="365207"/>
            <a:chOff x="-60987850" y="4100950"/>
            <a:chExt cx="316650" cy="315650"/>
          </a:xfrm>
        </p:grpSpPr>
        <p:sp>
          <p:nvSpPr>
            <p:cNvPr id="7232" name="Google Shape;7232;p6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64"/>
          <p:cNvGrpSpPr/>
          <p:nvPr/>
        </p:nvGrpSpPr>
        <p:grpSpPr>
          <a:xfrm>
            <a:off x="3949836" y="3352625"/>
            <a:ext cx="369083" cy="357253"/>
            <a:chOff x="-59447250" y="3706150"/>
            <a:chExt cx="319000" cy="308775"/>
          </a:xfrm>
        </p:grpSpPr>
        <p:sp>
          <p:nvSpPr>
            <p:cNvPr id="7238" name="Google Shape;7238;p6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64"/>
          <p:cNvGrpSpPr/>
          <p:nvPr/>
        </p:nvGrpSpPr>
        <p:grpSpPr>
          <a:xfrm>
            <a:off x="1738564" y="1533936"/>
            <a:ext cx="368186" cy="364224"/>
            <a:chOff x="-64406125" y="3362225"/>
            <a:chExt cx="318225" cy="314800"/>
          </a:xfrm>
        </p:grpSpPr>
        <p:sp>
          <p:nvSpPr>
            <p:cNvPr id="7243" name="Google Shape;7243;p6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5" name="Google Shape;7245;p6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6" name="Google Shape;7246;p64"/>
          <p:cNvGrpSpPr/>
          <p:nvPr/>
        </p:nvGrpSpPr>
        <p:grpSpPr>
          <a:xfrm>
            <a:off x="1739027" y="2404781"/>
            <a:ext cx="367261" cy="366364"/>
            <a:chOff x="-64410850" y="4094450"/>
            <a:chExt cx="317425" cy="316650"/>
          </a:xfrm>
        </p:grpSpPr>
        <p:sp>
          <p:nvSpPr>
            <p:cNvPr id="7247" name="Google Shape;7247;p6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0" name="Google Shape;7250;p6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1" name="Google Shape;7251;p64"/>
          <p:cNvGrpSpPr/>
          <p:nvPr/>
        </p:nvGrpSpPr>
        <p:grpSpPr>
          <a:xfrm>
            <a:off x="3960575" y="1974854"/>
            <a:ext cx="365467" cy="368389"/>
            <a:chOff x="-62516625" y="3743175"/>
            <a:chExt cx="315875" cy="318400"/>
          </a:xfrm>
        </p:grpSpPr>
        <p:sp>
          <p:nvSpPr>
            <p:cNvPr id="7252" name="Google Shape;7252;p6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64"/>
          <p:cNvGrpSpPr/>
          <p:nvPr/>
        </p:nvGrpSpPr>
        <p:grpSpPr>
          <a:xfrm>
            <a:off x="3967415" y="2424826"/>
            <a:ext cx="351786" cy="326274"/>
            <a:chOff x="-62511900" y="4129100"/>
            <a:chExt cx="304050" cy="282000"/>
          </a:xfrm>
        </p:grpSpPr>
        <p:sp>
          <p:nvSpPr>
            <p:cNvPr id="7255" name="Google Shape;7255;p6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64"/>
          <p:cNvGrpSpPr/>
          <p:nvPr/>
        </p:nvGrpSpPr>
        <p:grpSpPr>
          <a:xfrm>
            <a:off x="2645537" y="2897220"/>
            <a:ext cx="310770" cy="367261"/>
            <a:chOff x="-60597975" y="3367475"/>
            <a:chExt cx="268600" cy="317425"/>
          </a:xfrm>
        </p:grpSpPr>
        <p:sp>
          <p:nvSpPr>
            <p:cNvPr id="7261" name="Google Shape;7261;p6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6" name="Google Shape;7266;p6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7" name="Google Shape;7267;p64"/>
          <p:cNvGrpSpPr/>
          <p:nvPr/>
        </p:nvGrpSpPr>
        <p:grpSpPr>
          <a:xfrm>
            <a:off x="2617740" y="3858536"/>
            <a:ext cx="366364" cy="262465"/>
            <a:chOff x="-60621600" y="4145650"/>
            <a:chExt cx="316650" cy="226850"/>
          </a:xfrm>
        </p:grpSpPr>
        <p:sp>
          <p:nvSpPr>
            <p:cNvPr id="7268" name="Google Shape;7268;p6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64"/>
          <p:cNvGrpSpPr/>
          <p:nvPr/>
        </p:nvGrpSpPr>
        <p:grpSpPr>
          <a:xfrm>
            <a:off x="3954392" y="3807035"/>
            <a:ext cx="359972" cy="365467"/>
            <a:chOff x="-59400775" y="4084200"/>
            <a:chExt cx="311125" cy="315875"/>
          </a:xfrm>
        </p:grpSpPr>
        <p:sp>
          <p:nvSpPr>
            <p:cNvPr id="7272" name="Google Shape;7272;p6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64"/>
          <p:cNvGrpSpPr/>
          <p:nvPr/>
        </p:nvGrpSpPr>
        <p:grpSpPr>
          <a:xfrm>
            <a:off x="2178486" y="1532866"/>
            <a:ext cx="365438" cy="366364"/>
            <a:chOff x="-64044600" y="3360375"/>
            <a:chExt cx="315850" cy="316650"/>
          </a:xfrm>
        </p:grpSpPr>
        <p:sp>
          <p:nvSpPr>
            <p:cNvPr id="7279" name="Google Shape;7279;p6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64"/>
          <p:cNvGrpSpPr/>
          <p:nvPr/>
        </p:nvGrpSpPr>
        <p:grpSpPr>
          <a:xfrm>
            <a:off x="2204909" y="1975418"/>
            <a:ext cx="312592" cy="367261"/>
            <a:chOff x="-64022550" y="3727425"/>
            <a:chExt cx="270175" cy="317425"/>
          </a:xfrm>
        </p:grpSpPr>
        <p:sp>
          <p:nvSpPr>
            <p:cNvPr id="7283" name="Google Shape;7283;p6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64"/>
          <p:cNvGrpSpPr/>
          <p:nvPr/>
        </p:nvGrpSpPr>
        <p:grpSpPr>
          <a:xfrm>
            <a:off x="2229047" y="2404318"/>
            <a:ext cx="264317" cy="367290"/>
            <a:chOff x="-64001300" y="4093650"/>
            <a:chExt cx="228450" cy="317450"/>
          </a:xfrm>
        </p:grpSpPr>
        <p:sp>
          <p:nvSpPr>
            <p:cNvPr id="7287" name="Google Shape;7287;p6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64"/>
          <p:cNvGrpSpPr/>
          <p:nvPr/>
        </p:nvGrpSpPr>
        <p:grpSpPr>
          <a:xfrm>
            <a:off x="848051" y="2897610"/>
            <a:ext cx="359972" cy="366480"/>
            <a:chOff x="-62148800" y="3377700"/>
            <a:chExt cx="311125" cy="316750"/>
          </a:xfrm>
        </p:grpSpPr>
        <p:sp>
          <p:nvSpPr>
            <p:cNvPr id="7292" name="Google Shape;7292;p6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64"/>
          <p:cNvGrpSpPr/>
          <p:nvPr/>
        </p:nvGrpSpPr>
        <p:grpSpPr>
          <a:xfrm>
            <a:off x="843958" y="3347607"/>
            <a:ext cx="368157" cy="367290"/>
            <a:chOff x="-62154300" y="3743950"/>
            <a:chExt cx="318200" cy="317450"/>
          </a:xfrm>
        </p:grpSpPr>
        <p:sp>
          <p:nvSpPr>
            <p:cNvPr id="7295" name="Google Shape;7295;p6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64"/>
          <p:cNvGrpSpPr/>
          <p:nvPr/>
        </p:nvGrpSpPr>
        <p:grpSpPr>
          <a:xfrm>
            <a:off x="843944" y="3806587"/>
            <a:ext cx="368186" cy="366364"/>
            <a:chOff x="-62151950" y="4111775"/>
            <a:chExt cx="318225" cy="316650"/>
          </a:xfrm>
        </p:grpSpPr>
        <p:sp>
          <p:nvSpPr>
            <p:cNvPr id="7298" name="Google Shape;7298;p6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64"/>
          <p:cNvGrpSpPr/>
          <p:nvPr/>
        </p:nvGrpSpPr>
        <p:grpSpPr>
          <a:xfrm>
            <a:off x="3062568" y="2897133"/>
            <a:ext cx="368157" cy="367434"/>
            <a:chOff x="-60254550" y="3367325"/>
            <a:chExt cx="318200" cy="317575"/>
          </a:xfrm>
        </p:grpSpPr>
        <p:sp>
          <p:nvSpPr>
            <p:cNvPr id="7303" name="Google Shape;7303;p6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64"/>
          <p:cNvGrpSpPr/>
          <p:nvPr/>
        </p:nvGrpSpPr>
        <p:grpSpPr>
          <a:xfrm>
            <a:off x="3063465" y="3348127"/>
            <a:ext cx="366364" cy="366248"/>
            <a:chOff x="-60255350" y="3733825"/>
            <a:chExt cx="316650" cy="316550"/>
          </a:xfrm>
        </p:grpSpPr>
        <p:sp>
          <p:nvSpPr>
            <p:cNvPr id="7308" name="Google Shape;7308;p6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64"/>
          <p:cNvGrpSpPr/>
          <p:nvPr/>
        </p:nvGrpSpPr>
        <p:grpSpPr>
          <a:xfrm>
            <a:off x="3091262" y="3807035"/>
            <a:ext cx="310770" cy="365467"/>
            <a:chOff x="-60232500" y="4101525"/>
            <a:chExt cx="268600" cy="315875"/>
          </a:xfrm>
        </p:grpSpPr>
        <p:sp>
          <p:nvSpPr>
            <p:cNvPr id="7316" name="Google Shape;7316;p6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6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9" name="Google Shape;7319;p64"/>
          <p:cNvGrpSpPr/>
          <p:nvPr/>
        </p:nvGrpSpPr>
        <p:grpSpPr>
          <a:xfrm>
            <a:off x="2624262" y="1532866"/>
            <a:ext cx="368186" cy="366364"/>
            <a:chOff x="-63679950" y="3360375"/>
            <a:chExt cx="318225" cy="316650"/>
          </a:xfrm>
        </p:grpSpPr>
        <p:sp>
          <p:nvSpPr>
            <p:cNvPr id="7320" name="Google Shape;7320;p6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4" name="Google Shape;7324;p6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5" name="Google Shape;7325;p64"/>
          <p:cNvGrpSpPr/>
          <p:nvPr/>
        </p:nvGrpSpPr>
        <p:grpSpPr>
          <a:xfrm>
            <a:off x="2622889" y="2404203"/>
            <a:ext cx="370934" cy="367521"/>
            <a:chOff x="-63679950" y="4093450"/>
            <a:chExt cx="320600" cy="317650"/>
          </a:xfrm>
        </p:grpSpPr>
        <p:sp>
          <p:nvSpPr>
            <p:cNvPr id="7326" name="Google Shape;7326;p6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64"/>
          <p:cNvGrpSpPr/>
          <p:nvPr/>
        </p:nvGrpSpPr>
        <p:grpSpPr>
          <a:xfrm>
            <a:off x="1283006" y="2897205"/>
            <a:ext cx="366364" cy="367290"/>
            <a:chOff x="-61784125" y="3377700"/>
            <a:chExt cx="316650" cy="317450"/>
          </a:xfrm>
        </p:grpSpPr>
        <p:sp>
          <p:nvSpPr>
            <p:cNvPr id="7330" name="Google Shape;7330;p6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64"/>
          <p:cNvGrpSpPr/>
          <p:nvPr/>
        </p:nvGrpSpPr>
        <p:grpSpPr>
          <a:xfrm>
            <a:off x="1283006" y="3347607"/>
            <a:ext cx="366364" cy="367290"/>
            <a:chOff x="-61783350" y="3743950"/>
            <a:chExt cx="316650" cy="317450"/>
          </a:xfrm>
        </p:grpSpPr>
        <p:sp>
          <p:nvSpPr>
            <p:cNvPr id="7338" name="Google Shape;7338;p6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0" name="Google Shape;7340;p6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3" name="Google Shape;7343;p64"/>
          <p:cNvGrpSpPr/>
          <p:nvPr/>
        </p:nvGrpSpPr>
        <p:grpSpPr>
          <a:xfrm>
            <a:off x="3504430" y="3807440"/>
            <a:ext cx="369112" cy="364657"/>
            <a:chOff x="-59869425" y="4102225"/>
            <a:chExt cx="319025" cy="315175"/>
          </a:xfrm>
        </p:grpSpPr>
        <p:sp>
          <p:nvSpPr>
            <p:cNvPr id="7344" name="Google Shape;7344;p6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64"/>
          <p:cNvGrpSpPr/>
          <p:nvPr/>
        </p:nvGrpSpPr>
        <p:grpSpPr>
          <a:xfrm>
            <a:off x="2623233" y="4276262"/>
            <a:ext cx="366364" cy="365467"/>
            <a:chOff x="-59029025" y="3711650"/>
            <a:chExt cx="316650" cy="315875"/>
          </a:xfrm>
        </p:grpSpPr>
        <p:sp>
          <p:nvSpPr>
            <p:cNvPr id="7349" name="Google Shape;7349;p6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64"/>
          <p:cNvGrpSpPr/>
          <p:nvPr/>
        </p:nvGrpSpPr>
        <p:grpSpPr>
          <a:xfrm>
            <a:off x="4859311" y="1532317"/>
            <a:ext cx="351940" cy="348188"/>
            <a:chOff x="581525" y="3254850"/>
            <a:chExt cx="297750" cy="294575"/>
          </a:xfrm>
        </p:grpSpPr>
        <p:sp>
          <p:nvSpPr>
            <p:cNvPr id="7357" name="Google Shape;7357;p6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64"/>
          <p:cNvGrpSpPr/>
          <p:nvPr/>
        </p:nvGrpSpPr>
        <p:grpSpPr>
          <a:xfrm>
            <a:off x="4858380" y="1971253"/>
            <a:ext cx="353802" cy="351497"/>
            <a:chOff x="580725" y="3617925"/>
            <a:chExt cx="299325" cy="297375"/>
          </a:xfrm>
        </p:grpSpPr>
        <p:sp>
          <p:nvSpPr>
            <p:cNvPr id="7361" name="Google Shape;7361;p6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64"/>
          <p:cNvGrpSpPr/>
          <p:nvPr/>
        </p:nvGrpSpPr>
        <p:grpSpPr>
          <a:xfrm>
            <a:off x="4860242" y="2418443"/>
            <a:ext cx="350079" cy="350079"/>
            <a:chOff x="583100" y="3982600"/>
            <a:chExt cx="296175" cy="296175"/>
          </a:xfrm>
        </p:grpSpPr>
        <p:sp>
          <p:nvSpPr>
            <p:cNvPr id="7367" name="Google Shape;7367;p6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64"/>
          <p:cNvGrpSpPr/>
          <p:nvPr/>
        </p:nvGrpSpPr>
        <p:grpSpPr>
          <a:xfrm>
            <a:off x="7092856" y="1532067"/>
            <a:ext cx="307231" cy="348690"/>
            <a:chOff x="2423775" y="3226875"/>
            <a:chExt cx="259925" cy="295000"/>
          </a:xfrm>
        </p:grpSpPr>
        <p:sp>
          <p:nvSpPr>
            <p:cNvPr id="7375" name="Google Shape;7375;p6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64"/>
          <p:cNvGrpSpPr/>
          <p:nvPr/>
        </p:nvGrpSpPr>
        <p:grpSpPr>
          <a:xfrm>
            <a:off x="7070043" y="1973352"/>
            <a:ext cx="352857" cy="347301"/>
            <a:chOff x="2404875" y="3592725"/>
            <a:chExt cx="298525" cy="293825"/>
          </a:xfrm>
        </p:grpSpPr>
        <p:sp>
          <p:nvSpPr>
            <p:cNvPr id="7379" name="Google Shape;7379;p6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64"/>
          <p:cNvGrpSpPr/>
          <p:nvPr/>
        </p:nvGrpSpPr>
        <p:grpSpPr>
          <a:xfrm>
            <a:off x="7070974" y="2418917"/>
            <a:ext cx="350995" cy="349133"/>
            <a:chOff x="2404875" y="3955825"/>
            <a:chExt cx="296950" cy="295375"/>
          </a:xfrm>
        </p:grpSpPr>
        <p:sp>
          <p:nvSpPr>
            <p:cNvPr id="7383" name="Google Shape;7383;p6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64"/>
          <p:cNvGrpSpPr/>
          <p:nvPr/>
        </p:nvGrpSpPr>
        <p:grpSpPr>
          <a:xfrm>
            <a:off x="5764954" y="2883111"/>
            <a:ext cx="349163" cy="350079"/>
            <a:chOff x="4263650" y="3235150"/>
            <a:chExt cx="295400" cy="296175"/>
          </a:xfrm>
        </p:grpSpPr>
        <p:sp>
          <p:nvSpPr>
            <p:cNvPr id="7388" name="Google Shape;7388;p6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64"/>
          <p:cNvGrpSpPr/>
          <p:nvPr/>
        </p:nvGrpSpPr>
        <p:grpSpPr>
          <a:xfrm>
            <a:off x="5762634" y="3342272"/>
            <a:ext cx="353802" cy="327739"/>
            <a:chOff x="4266025" y="3609275"/>
            <a:chExt cx="299325" cy="277275"/>
          </a:xfrm>
        </p:grpSpPr>
        <p:sp>
          <p:nvSpPr>
            <p:cNvPr id="7394" name="Google Shape;7394;p6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64"/>
          <p:cNvGrpSpPr/>
          <p:nvPr/>
        </p:nvGrpSpPr>
        <p:grpSpPr>
          <a:xfrm>
            <a:off x="5763092" y="3807659"/>
            <a:ext cx="352886" cy="349133"/>
            <a:chOff x="4263650" y="3963700"/>
            <a:chExt cx="298550" cy="295375"/>
          </a:xfrm>
        </p:grpSpPr>
        <p:sp>
          <p:nvSpPr>
            <p:cNvPr id="7397" name="Google Shape;7397;p6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64"/>
          <p:cNvGrpSpPr/>
          <p:nvPr/>
        </p:nvGrpSpPr>
        <p:grpSpPr>
          <a:xfrm>
            <a:off x="8041429" y="2883111"/>
            <a:ext cx="226264" cy="350079"/>
            <a:chOff x="6164975" y="3211525"/>
            <a:chExt cx="191425" cy="296175"/>
          </a:xfrm>
        </p:grpSpPr>
        <p:sp>
          <p:nvSpPr>
            <p:cNvPr id="7405" name="Google Shape;7405;p6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64"/>
          <p:cNvGrpSpPr/>
          <p:nvPr/>
        </p:nvGrpSpPr>
        <p:grpSpPr>
          <a:xfrm>
            <a:off x="5303466" y="1531387"/>
            <a:ext cx="352886" cy="350049"/>
            <a:chOff x="946175" y="3253275"/>
            <a:chExt cx="298550" cy="296150"/>
          </a:xfrm>
        </p:grpSpPr>
        <p:sp>
          <p:nvSpPr>
            <p:cNvPr id="7413" name="Google Shape;7413;p6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64"/>
          <p:cNvGrpSpPr/>
          <p:nvPr/>
        </p:nvGrpSpPr>
        <p:grpSpPr>
          <a:xfrm>
            <a:off x="5304397" y="1973351"/>
            <a:ext cx="351024" cy="347301"/>
            <a:chOff x="946175" y="3619500"/>
            <a:chExt cx="296975" cy="293825"/>
          </a:xfrm>
        </p:grpSpPr>
        <p:sp>
          <p:nvSpPr>
            <p:cNvPr id="7419" name="Google Shape;7419;p6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64"/>
          <p:cNvGrpSpPr/>
          <p:nvPr/>
        </p:nvGrpSpPr>
        <p:grpSpPr>
          <a:xfrm>
            <a:off x="5303939" y="2417985"/>
            <a:ext cx="351940" cy="350995"/>
            <a:chOff x="944600" y="3981825"/>
            <a:chExt cx="297750" cy="296950"/>
          </a:xfrm>
        </p:grpSpPr>
        <p:sp>
          <p:nvSpPr>
            <p:cNvPr id="7426" name="Google Shape;7426;p6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64"/>
          <p:cNvGrpSpPr/>
          <p:nvPr/>
        </p:nvGrpSpPr>
        <p:grpSpPr>
          <a:xfrm>
            <a:off x="7520875" y="1531845"/>
            <a:ext cx="350079" cy="349133"/>
            <a:chOff x="2768750" y="3227275"/>
            <a:chExt cx="296175" cy="295375"/>
          </a:xfrm>
        </p:grpSpPr>
        <p:sp>
          <p:nvSpPr>
            <p:cNvPr id="7431" name="Google Shape;7431;p6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64"/>
          <p:cNvGrpSpPr/>
          <p:nvPr/>
        </p:nvGrpSpPr>
        <p:grpSpPr>
          <a:xfrm>
            <a:off x="7541826" y="1972717"/>
            <a:ext cx="308177" cy="348572"/>
            <a:chOff x="2786075" y="3591800"/>
            <a:chExt cx="260725" cy="294900"/>
          </a:xfrm>
        </p:grpSpPr>
        <p:sp>
          <p:nvSpPr>
            <p:cNvPr id="7440" name="Google Shape;7440;p6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64"/>
          <p:cNvGrpSpPr/>
          <p:nvPr/>
        </p:nvGrpSpPr>
        <p:grpSpPr>
          <a:xfrm>
            <a:off x="7582324" y="2418444"/>
            <a:ext cx="227180" cy="350079"/>
            <a:chOff x="2819150" y="3955025"/>
            <a:chExt cx="192200" cy="296175"/>
          </a:xfrm>
        </p:grpSpPr>
        <p:sp>
          <p:nvSpPr>
            <p:cNvPr id="7446" name="Google Shape;7446;p6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64"/>
          <p:cNvGrpSpPr/>
          <p:nvPr/>
        </p:nvGrpSpPr>
        <p:grpSpPr>
          <a:xfrm>
            <a:off x="6206097" y="2884042"/>
            <a:ext cx="349133" cy="348217"/>
            <a:chOff x="4629125" y="3235150"/>
            <a:chExt cx="295375" cy="294600"/>
          </a:xfrm>
        </p:grpSpPr>
        <p:sp>
          <p:nvSpPr>
            <p:cNvPr id="7451" name="Google Shape;7451;p6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64"/>
          <p:cNvGrpSpPr/>
          <p:nvPr/>
        </p:nvGrpSpPr>
        <p:grpSpPr>
          <a:xfrm>
            <a:off x="6206082" y="3331575"/>
            <a:ext cx="349163" cy="349133"/>
            <a:chOff x="4628325" y="3599825"/>
            <a:chExt cx="295400" cy="295375"/>
          </a:xfrm>
        </p:grpSpPr>
        <p:sp>
          <p:nvSpPr>
            <p:cNvPr id="7457" name="Google Shape;7457;p6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64"/>
          <p:cNvGrpSpPr/>
          <p:nvPr/>
        </p:nvGrpSpPr>
        <p:grpSpPr>
          <a:xfrm>
            <a:off x="6227033" y="3807186"/>
            <a:ext cx="307261" cy="350079"/>
            <a:chOff x="4645650" y="3962900"/>
            <a:chExt cx="259950" cy="296175"/>
          </a:xfrm>
        </p:grpSpPr>
        <p:sp>
          <p:nvSpPr>
            <p:cNvPr id="7470" name="Google Shape;7470;p6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64"/>
          <p:cNvGrpSpPr/>
          <p:nvPr/>
        </p:nvGrpSpPr>
        <p:grpSpPr>
          <a:xfrm>
            <a:off x="7979994" y="3332048"/>
            <a:ext cx="349133" cy="348188"/>
            <a:chOff x="6143725" y="3582500"/>
            <a:chExt cx="295375" cy="294575"/>
          </a:xfrm>
        </p:grpSpPr>
        <p:sp>
          <p:nvSpPr>
            <p:cNvPr id="7477" name="Google Shape;7477;p6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64"/>
          <p:cNvGrpSpPr/>
          <p:nvPr/>
        </p:nvGrpSpPr>
        <p:grpSpPr>
          <a:xfrm>
            <a:off x="5748820" y="1531387"/>
            <a:ext cx="350995" cy="350049"/>
            <a:chOff x="1310075" y="3253275"/>
            <a:chExt cx="296950" cy="296150"/>
          </a:xfrm>
        </p:grpSpPr>
        <p:sp>
          <p:nvSpPr>
            <p:cNvPr id="7485" name="Google Shape;7485;p6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8" name="Google Shape;7488;p6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9" name="Google Shape;7489;p64"/>
          <p:cNvGrpSpPr/>
          <p:nvPr/>
        </p:nvGrpSpPr>
        <p:grpSpPr>
          <a:xfrm>
            <a:off x="5748347" y="2417646"/>
            <a:ext cx="351941" cy="351675"/>
            <a:chOff x="1310075" y="3980250"/>
            <a:chExt cx="297750" cy="297525"/>
          </a:xfrm>
        </p:grpSpPr>
        <p:sp>
          <p:nvSpPr>
            <p:cNvPr id="7490" name="Google Shape;7490;p6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64"/>
          <p:cNvGrpSpPr/>
          <p:nvPr/>
        </p:nvGrpSpPr>
        <p:grpSpPr>
          <a:xfrm>
            <a:off x="8013136" y="1531845"/>
            <a:ext cx="266305" cy="349133"/>
            <a:chOff x="3167275" y="3227275"/>
            <a:chExt cx="225300" cy="295375"/>
          </a:xfrm>
        </p:grpSpPr>
        <p:sp>
          <p:nvSpPr>
            <p:cNvPr id="7495" name="Google Shape;7495;p6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0" name="Google Shape;7500;p6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1" name="Google Shape;7501;p64"/>
          <p:cNvGrpSpPr/>
          <p:nvPr/>
        </p:nvGrpSpPr>
        <p:grpSpPr>
          <a:xfrm>
            <a:off x="7970318" y="2418902"/>
            <a:ext cx="351940" cy="349163"/>
            <a:chOff x="3133425" y="3955025"/>
            <a:chExt cx="297750" cy="295400"/>
          </a:xfrm>
        </p:grpSpPr>
        <p:sp>
          <p:nvSpPr>
            <p:cNvPr id="7502" name="Google Shape;7502;p6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64"/>
          <p:cNvGrpSpPr/>
          <p:nvPr/>
        </p:nvGrpSpPr>
        <p:grpSpPr>
          <a:xfrm>
            <a:off x="6650491" y="2882490"/>
            <a:ext cx="350079" cy="351320"/>
            <a:chOff x="4991425" y="3234750"/>
            <a:chExt cx="296175" cy="297225"/>
          </a:xfrm>
        </p:grpSpPr>
        <p:sp>
          <p:nvSpPr>
            <p:cNvPr id="7506" name="Google Shape;7506;p6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64"/>
          <p:cNvGrpSpPr/>
          <p:nvPr/>
        </p:nvGrpSpPr>
        <p:grpSpPr>
          <a:xfrm>
            <a:off x="6650491" y="3352053"/>
            <a:ext cx="350079" cy="308177"/>
            <a:chOff x="4991425" y="3617150"/>
            <a:chExt cx="296175" cy="260725"/>
          </a:xfrm>
        </p:grpSpPr>
        <p:sp>
          <p:nvSpPr>
            <p:cNvPr id="7513" name="Google Shape;7513;p6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64"/>
          <p:cNvGrpSpPr/>
          <p:nvPr/>
        </p:nvGrpSpPr>
        <p:grpSpPr>
          <a:xfrm>
            <a:off x="6727764" y="3807644"/>
            <a:ext cx="195532" cy="349163"/>
            <a:chOff x="5056800" y="3962900"/>
            <a:chExt cx="165425" cy="295400"/>
          </a:xfrm>
        </p:grpSpPr>
        <p:sp>
          <p:nvSpPr>
            <p:cNvPr id="7521" name="Google Shape;7521;p6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64"/>
          <p:cNvGrpSpPr/>
          <p:nvPr/>
        </p:nvGrpSpPr>
        <p:grpSpPr>
          <a:xfrm>
            <a:off x="7979062" y="3807660"/>
            <a:ext cx="350995" cy="349133"/>
            <a:chOff x="6168925" y="3936925"/>
            <a:chExt cx="296950" cy="295375"/>
          </a:xfrm>
        </p:grpSpPr>
        <p:sp>
          <p:nvSpPr>
            <p:cNvPr id="7525" name="Google Shape;7525;p6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64"/>
          <p:cNvGrpSpPr/>
          <p:nvPr/>
        </p:nvGrpSpPr>
        <p:grpSpPr>
          <a:xfrm>
            <a:off x="6192756" y="1531845"/>
            <a:ext cx="348188" cy="349133"/>
            <a:chOff x="1674750" y="3254050"/>
            <a:chExt cx="294575" cy="295375"/>
          </a:xfrm>
        </p:grpSpPr>
        <p:sp>
          <p:nvSpPr>
            <p:cNvPr id="7532" name="Google Shape;7532;p6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64"/>
          <p:cNvGrpSpPr/>
          <p:nvPr/>
        </p:nvGrpSpPr>
        <p:grpSpPr>
          <a:xfrm>
            <a:off x="6207177" y="1972435"/>
            <a:ext cx="319347" cy="349133"/>
            <a:chOff x="1687350" y="3618725"/>
            <a:chExt cx="270175" cy="295375"/>
          </a:xfrm>
        </p:grpSpPr>
        <p:sp>
          <p:nvSpPr>
            <p:cNvPr id="7536" name="Google Shape;7536;p6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64"/>
          <p:cNvGrpSpPr/>
          <p:nvPr/>
        </p:nvGrpSpPr>
        <p:grpSpPr>
          <a:xfrm>
            <a:off x="6190880" y="2418916"/>
            <a:ext cx="351940" cy="349133"/>
            <a:chOff x="1672375" y="3982600"/>
            <a:chExt cx="297750" cy="295375"/>
          </a:xfrm>
        </p:grpSpPr>
        <p:sp>
          <p:nvSpPr>
            <p:cNvPr id="7540" name="Google Shape;7540;p6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64"/>
          <p:cNvGrpSpPr/>
          <p:nvPr/>
        </p:nvGrpSpPr>
        <p:grpSpPr>
          <a:xfrm>
            <a:off x="4882872" y="2883111"/>
            <a:ext cx="350079" cy="350079"/>
            <a:chOff x="3497300" y="3227275"/>
            <a:chExt cx="296175" cy="296175"/>
          </a:xfrm>
        </p:grpSpPr>
        <p:sp>
          <p:nvSpPr>
            <p:cNvPr id="7544" name="Google Shape;7544;p6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64"/>
          <p:cNvGrpSpPr/>
          <p:nvPr/>
        </p:nvGrpSpPr>
        <p:grpSpPr>
          <a:xfrm>
            <a:off x="4883345" y="3332506"/>
            <a:ext cx="349133" cy="347272"/>
            <a:chOff x="3497300" y="3591950"/>
            <a:chExt cx="295375" cy="293800"/>
          </a:xfrm>
        </p:grpSpPr>
        <p:sp>
          <p:nvSpPr>
            <p:cNvPr id="7553" name="Google Shape;7553;p6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64"/>
          <p:cNvGrpSpPr/>
          <p:nvPr/>
        </p:nvGrpSpPr>
        <p:grpSpPr>
          <a:xfrm>
            <a:off x="4883345" y="3807644"/>
            <a:ext cx="349133" cy="349163"/>
            <a:chOff x="3497300" y="3955025"/>
            <a:chExt cx="295375" cy="295400"/>
          </a:xfrm>
        </p:grpSpPr>
        <p:sp>
          <p:nvSpPr>
            <p:cNvPr id="7562" name="Google Shape;7562;p6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64"/>
          <p:cNvGrpSpPr/>
          <p:nvPr/>
        </p:nvGrpSpPr>
        <p:grpSpPr>
          <a:xfrm>
            <a:off x="7107917" y="2883835"/>
            <a:ext cx="327739" cy="348631"/>
            <a:chOff x="5364750" y="3235150"/>
            <a:chExt cx="277275" cy="294950"/>
          </a:xfrm>
        </p:grpSpPr>
        <p:sp>
          <p:nvSpPr>
            <p:cNvPr id="7566" name="Google Shape;7566;p6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64"/>
          <p:cNvGrpSpPr/>
          <p:nvPr/>
        </p:nvGrpSpPr>
        <p:grpSpPr>
          <a:xfrm>
            <a:off x="7096274" y="3330171"/>
            <a:ext cx="351024" cy="351940"/>
            <a:chOff x="5355300" y="3598250"/>
            <a:chExt cx="296975" cy="297750"/>
          </a:xfrm>
        </p:grpSpPr>
        <p:sp>
          <p:nvSpPr>
            <p:cNvPr id="7575" name="Google Shape;7575;p6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64"/>
          <p:cNvGrpSpPr/>
          <p:nvPr/>
        </p:nvGrpSpPr>
        <p:grpSpPr>
          <a:xfrm>
            <a:off x="7100470" y="3869093"/>
            <a:ext cx="342632" cy="226264"/>
            <a:chOff x="5358450" y="4015675"/>
            <a:chExt cx="289875" cy="191425"/>
          </a:xfrm>
        </p:grpSpPr>
        <p:sp>
          <p:nvSpPr>
            <p:cNvPr id="7584" name="Google Shape;7584;p6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64"/>
          <p:cNvGrpSpPr/>
          <p:nvPr/>
        </p:nvGrpSpPr>
        <p:grpSpPr>
          <a:xfrm>
            <a:off x="6226953" y="4251624"/>
            <a:ext cx="351024" cy="325464"/>
            <a:chOff x="6543825" y="3202075"/>
            <a:chExt cx="296975" cy="275350"/>
          </a:xfrm>
        </p:grpSpPr>
        <p:sp>
          <p:nvSpPr>
            <p:cNvPr id="7589" name="Google Shape;7589;p6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64"/>
          <p:cNvGrpSpPr/>
          <p:nvPr/>
        </p:nvGrpSpPr>
        <p:grpSpPr>
          <a:xfrm>
            <a:off x="6633934" y="1531372"/>
            <a:ext cx="350079" cy="350079"/>
            <a:chOff x="2037825" y="3254050"/>
            <a:chExt cx="296175" cy="296175"/>
          </a:xfrm>
        </p:grpSpPr>
        <p:sp>
          <p:nvSpPr>
            <p:cNvPr id="7597" name="Google Shape;7597;p6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64"/>
          <p:cNvGrpSpPr/>
          <p:nvPr/>
        </p:nvGrpSpPr>
        <p:grpSpPr>
          <a:xfrm>
            <a:off x="6632072" y="1972539"/>
            <a:ext cx="353802" cy="348926"/>
            <a:chOff x="2034675" y="3617925"/>
            <a:chExt cx="299325" cy="295200"/>
          </a:xfrm>
        </p:grpSpPr>
        <p:sp>
          <p:nvSpPr>
            <p:cNvPr id="7604" name="Google Shape;7604;p6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6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64"/>
          <p:cNvGrpSpPr/>
          <p:nvPr/>
        </p:nvGrpSpPr>
        <p:grpSpPr>
          <a:xfrm>
            <a:off x="6633934" y="2418916"/>
            <a:ext cx="350079" cy="349133"/>
            <a:chOff x="2037825" y="3981825"/>
            <a:chExt cx="296175" cy="295375"/>
          </a:xfrm>
        </p:grpSpPr>
        <p:sp>
          <p:nvSpPr>
            <p:cNvPr id="7610" name="Google Shape;7610;p6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64"/>
          <p:cNvGrpSpPr/>
          <p:nvPr/>
        </p:nvGrpSpPr>
        <p:grpSpPr>
          <a:xfrm>
            <a:off x="5318952" y="2915232"/>
            <a:ext cx="350079" cy="285837"/>
            <a:chOff x="3860400" y="3254050"/>
            <a:chExt cx="296175" cy="241825"/>
          </a:xfrm>
        </p:grpSpPr>
        <p:sp>
          <p:nvSpPr>
            <p:cNvPr id="7614" name="Google Shape;7614;p6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4"/>
          <p:cNvGrpSpPr/>
          <p:nvPr/>
        </p:nvGrpSpPr>
        <p:grpSpPr>
          <a:xfrm>
            <a:off x="5318479" y="3331102"/>
            <a:ext cx="351024" cy="350079"/>
            <a:chOff x="3859600" y="3591950"/>
            <a:chExt cx="296975" cy="296175"/>
          </a:xfrm>
        </p:grpSpPr>
        <p:sp>
          <p:nvSpPr>
            <p:cNvPr id="7622" name="Google Shape;7622;p6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64"/>
          <p:cNvGrpSpPr/>
          <p:nvPr/>
        </p:nvGrpSpPr>
        <p:grpSpPr>
          <a:xfrm>
            <a:off x="5318952" y="3807186"/>
            <a:ext cx="350079" cy="350079"/>
            <a:chOff x="3860400" y="3955025"/>
            <a:chExt cx="296175" cy="296175"/>
          </a:xfrm>
        </p:grpSpPr>
        <p:sp>
          <p:nvSpPr>
            <p:cNvPr id="7626" name="Google Shape;7626;p6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64"/>
          <p:cNvGrpSpPr/>
          <p:nvPr/>
        </p:nvGrpSpPr>
        <p:grpSpPr>
          <a:xfrm>
            <a:off x="7534167" y="2883584"/>
            <a:ext cx="355664" cy="349133"/>
            <a:chOff x="5716825" y="3235950"/>
            <a:chExt cx="300900" cy="295375"/>
          </a:xfrm>
        </p:grpSpPr>
        <p:sp>
          <p:nvSpPr>
            <p:cNvPr id="7632" name="Google Shape;7632;p6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64"/>
          <p:cNvGrpSpPr/>
          <p:nvPr/>
        </p:nvGrpSpPr>
        <p:grpSpPr>
          <a:xfrm>
            <a:off x="7547199" y="3342272"/>
            <a:ext cx="329601" cy="327739"/>
            <a:chOff x="5727850" y="3609275"/>
            <a:chExt cx="278850" cy="277275"/>
          </a:xfrm>
        </p:grpSpPr>
        <p:sp>
          <p:nvSpPr>
            <p:cNvPr id="7637" name="Google Shape;7637;p6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64"/>
          <p:cNvGrpSpPr/>
          <p:nvPr/>
        </p:nvGrpSpPr>
        <p:grpSpPr>
          <a:xfrm>
            <a:off x="7558383" y="3807659"/>
            <a:ext cx="307231" cy="349133"/>
            <a:chOff x="5736525" y="3963700"/>
            <a:chExt cx="259925" cy="295375"/>
          </a:xfrm>
        </p:grpSpPr>
        <p:sp>
          <p:nvSpPr>
            <p:cNvPr id="7643" name="Google Shape;7643;p6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64"/>
          <p:cNvGrpSpPr/>
          <p:nvPr/>
        </p:nvGrpSpPr>
        <p:grpSpPr>
          <a:xfrm>
            <a:off x="6649963" y="4256985"/>
            <a:ext cx="351024" cy="350079"/>
            <a:chOff x="6553275" y="3604550"/>
            <a:chExt cx="296975" cy="296175"/>
          </a:xfrm>
        </p:grpSpPr>
        <p:sp>
          <p:nvSpPr>
            <p:cNvPr id="7651" name="Google Shape;7651;p6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60"/>
        <p:cNvGrpSpPr/>
        <p:nvPr/>
      </p:nvGrpSpPr>
      <p:grpSpPr>
        <a:xfrm>
          <a:off x="0" y="0"/>
          <a:ext cx="0" cy="0"/>
          <a:chOff x="0" y="0"/>
          <a:chExt cx="0" cy="0"/>
        </a:xfrm>
      </p:grpSpPr>
      <p:sp>
        <p:nvSpPr>
          <p:cNvPr id="7661" name="Google Shape;7661;p6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62" name="Google Shape;7662;p6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663" name="Google Shape;7663;p65"/>
          <p:cNvGrpSpPr/>
          <p:nvPr/>
        </p:nvGrpSpPr>
        <p:grpSpPr>
          <a:xfrm>
            <a:off x="877057" y="1532946"/>
            <a:ext cx="294401" cy="353645"/>
            <a:chOff x="-35814600" y="3202075"/>
            <a:chExt cx="242625" cy="291450"/>
          </a:xfrm>
        </p:grpSpPr>
        <p:sp>
          <p:nvSpPr>
            <p:cNvPr id="7664" name="Google Shape;7664;p6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65"/>
          <p:cNvGrpSpPr/>
          <p:nvPr/>
        </p:nvGrpSpPr>
        <p:grpSpPr>
          <a:xfrm>
            <a:off x="847435" y="1973866"/>
            <a:ext cx="353645" cy="353888"/>
            <a:chOff x="-35839800" y="3561025"/>
            <a:chExt cx="291450" cy="291650"/>
          </a:xfrm>
        </p:grpSpPr>
        <p:sp>
          <p:nvSpPr>
            <p:cNvPr id="7672" name="Google Shape;7672;p6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9" name="Google Shape;7679;p6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0" name="Google Shape;7680;p65"/>
          <p:cNvGrpSpPr/>
          <p:nvPr/>
        </p:nvGrpSpPr>
        <p:grpSpPr>
          <a:xfrm>
            <a:off x="3084980" y="1532946"/>
            <a:ext cx="353645" cy="353645"/>
            <a:chOff x="-34003850" y="3227275"/>
            <a:chExt cx="291450" cy="291450"/>
          </a:xfrm>
        </p:grpSpPr>
        <p:sp>
          <p:nvSpPr>
            <p:cNvPr id="7681" name="Google Shape;768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65"/>
          <p:cNvGrpSpPr/>
          <p:nvPr/>
        </p:nvGrpSpPr>
        <p:grpSpPr>
          <a:xfrm>
            <a:off x="3084510" y="1973638"/>
            <a:ext cx="354586" cy="354343"/>
            <a:chOff x="-34004625" y="3585850"/>
            <a:chExt cx="292225" cy="292025"/>
          </a:xfrm>
        </p:grpSpPr>
        <p:sp>
          <p:nvSpPr>
            <p:cNvPr id="7687" name="Google Shape;768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65"/>
          <p:cNvGrpSpPr/>
          <p:nvPr/>
        </p:nvGrpSpPr>
        <p:grpSpPr>
          <a:xfrm>
            <a:off x="3084025" y="2408839"/>
            <a:ext cx="355557" cy="354616"/>
            <a:chOff x="-34005425" y="3945575"/>
            <a:chExt cx="293025" cy="292250"/>
          </a:xfrm>
        </p:grpSpPr>
        <p:sp>
          <p:nvSpPr>
            <p:cNvPr id="7693" name="Google Shape;7693;p6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6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65"/>
          <p:cNvGrpSpPr/>
          <p:nvPr/>
        </p:nvGrpSpPr>
        <p:grpSpPr>
          <a:xfrm>
            <a:off x="1731124" y="2882015"/>
            <a:ext cx="358408" cy="355557"/>
            <a:chOff x="-32174975" y="3192625"/>
            <a:chExt cx="295375" cy="293025"/>
          </a:xfrm>
        </p:grpSpPr>
        <p:sp>
          <p:nvSpPr>
            <p:cNvPr id="7697" name="Google Shape;7697;p6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1" name="Google Shape;7701;p6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3" name="Google Shape;7703;p65"/>
          <p:cNvGrpSpPr/>
          <p:nvPr/>
        </p:nvGrpSpPr>
        <p:grpSpPr>
          <a:xfrm>
            <a:off x="3970274" y="2882970"/>
            <a:ext cx="354586" cy="353645"/>
            <a:chOff x="-30345325" y="3184750"/>
            <a:chExt cx="292225" cy="291450"/>
          </a:xfrm>
        </p:grpSpPr>
        <p:sp>
          <p:nvSpPr>
            <p:cNvPr id="7704" name="Google Shape;7704;p6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65"/>
          <p:cNvGrpSpPr/>
          <p:nvPr/>
        </p:nvGrpSpPr>
        <p:grpSpPr>
          <a:xfrm>
            <a:off x="1295026" y="1532946"/>
            <a:ext cx="353645" cy="353645"/>
            <a:chOff x="-35481425" y="3202075"/>
            <a:chExt cx="291450" cy="291450"/>
          </a:xfrm>
        </p:grpSpPr>
        <p:sp>
          <p:nvSpPr>
            <p:cNvPr id="7710" name="Google Shape;7710;p6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65"/>
          <p:cNvGrpSpPr/>
          <p:nvPr/>
        </p:nvGrpSpPr>
        <p:grpSpPr>
          <a:xfrm>
            <a:off x="1294556" y="1974472"/>
            <a:ext cx="354586" cy="352675"/>
            <a:chOff x="-35482200" y="3561225"/>
            <a:chExt cx="292225" cy="290650"/>
          </a:xfrm>
        </p:grpSpPr>
        <p:sp>
          <p:nvSpPr>
            <p:cNvPr id="7718" name="Google Shape;7718;p6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65"/>
          <p:cNvGrpSpPr/>
          <p:nvPr/>
        </p:nvGrpSpPr>
        <p:grpSpPr>
          <a:xfrm>
            <a:off x="1295026" y="2409340"/>
            <a:ext cx="353645" cy="353615"/>
            <a:chOff x="-35481425" y="3919600"/>
            <a:chExt cx="291450" cy="291425"/>
          </a:xfrm>
        </p:grpSpPr>
        <p:sp>
          <p:nvSpPr>
            <p:cNvPr id="7722" name="Google Shape;7722;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65"/>
          <p:cNvGrpSpPr/>
          <p:nvPr/>
        </p:nvGrpSpPr>
        <p:grpSpPr>
          <a:xfrm>
            <a:off x="3530661" y="1533431"/>
            <a:ext cx="357468" cy="352675"/>
            <a:chOff x="-33645475" y="3228075"/>
            <a:chExt cx="294600" cy="290650"/>
          </a:xfrm>
        </p:grpSpPr>
        <p:sp>
          <p:nvSpPr>
            <p:cNvPr id="7731" name="Google Shape;7731;p6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65"/>
          <p:cNvGrpSpPr/>
          <p:nvPr/>
        </p:nvGrpSpPr>
        <p:grpSpPr>
          <a:xfrm>
            <a:off x="3531631" y="1973516"/>
            <a:ext cx="355526" cy="354586"/>
            <a:chOff x="-33646250" y="3586425"/>
            <a:chExt cx="293000" cy="292225"/>
          </a:xfrm>
        </p:grpSpPr>
        <p:sp>
          <p:nvSpPr>
            <p:cNvPr id="7739" name="Google Shape;7739;p6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5"/>
          <p:cNvGrpSpPr/>
          <p:nvPr/>
        </p:nvGrpSpPr>
        <p:grpSpPr>
          <a:xfrm>
            <a:off x="3532101" y="2408369"/>
            <a:ext cx="354586" cy="355557"/>
            <a:chOff x="-33645475" y="3944800"/>
            <a:chExt cx="292225" cy="293025"/>
          </a:xfrm>
        </p:grpSpPr>
        <p:sp>
          <p:nvSpPr>
            <p:cNvPr id="7742" name="Google Shape;7742;p6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65"/>
          <p:cNvGrpSpPr/>
          <p:nvPr/>
        </p:nvGrpSpPr>
        <p:grpSpPr>
          <a:xfrm>
            <a:off x="2185320" y="2882106"/>
            <a:ext cx="352675" cy="355375"/>
            <a:chOff x="-31809525" y="3192625"/>
            <a:chExt cx="290650" cy="292875"/>
          </a:xfrm>
        </p:grpSpPr>
        <p:sp>
          <p:nvSpPr>
            <p:cNvPr id="7753" name="Google Shape;7753;p6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65"/>
          <p:cNvGrpSpPr/>
          <p:nvPr/>
        </p:nvGrpSpPr>
        <p:grpSpPr>
          <a:xfrm>
            <a:off x="2184835" y="3352658"/>
            <a:ext cx="353645" cy="355557"/>
            <a:chOff x="-31811100" y="3550975"/>
            <a:chExt cx="291450" cy="293025"/>
          </a:xfrm>
        </p:grpSpPr>
        <p:sp>
          <p:nvSpPr>
            <p:cNvPr id="7758" name="Google Shape;7758;p6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65"/>
          <p:cNvGrpSpPr/>
          <p:nvPr/>
        </p:nvGrpSpPr>
        <p:grpSpPr>
          <a:xfrm>
            <a:off x="2178631" y="3816962"/>
            <a:ext cx="366052" cy="356831"/>
            <a:chOff x="-31817400" y="3910025"/>
            <a:chExt cx="301675" cy="294075"/>
          </a:xfrm>
        </p:grpSpPr>
        <p:sp>
          <p:nvSpPr>
            <p:cNvPr id="7766" name="Google Shape;7766;p6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65"/>
          <p:cNvGrpSpPr/>
          <p:nvPr/>
        </p:nvGrpSpPr>
        <p:grpSpPr>
          <a:xfrm>
            <a:off x="3970259" y="3353143"/>
            <a:ext cx="354616" cy="354586"/>
            <a:chOff x="-30354000" y="3569100"/>
            <a:chExt cx="292250" cy="292225"/>
          </a:xfrm>
        </p:grpSpPr>
        <p:sp>
          <p:nvSpPr>
            <p:cNvPr id="7770" name="Google Shape;7770;p6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65"/>
          <p:cNvGrpSpPr/>
          <p:nvPr/>
        </p:nvGrpSpPr>
        <p:grpSpPr>
          <a:xfrm>
            <a:off x="1748837" y="1532946"/>
            <a:ext cx="342148" cy="353645"/>
            <a:chOff x="-35118325" y="3202075"/>
            <a:chExt cx="281975" cy="291450"/>
          </a:xfrm>
        </p:grpSpPr>
        <p:sp>
          <p:nvSpPr>
            <p:cNvPr id="7777" name="Google Shape;7777;p6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65"/>
          <p:cNvGrpSpPr/>
          <p:nvPr/>
        </p:nvGrpSpPr>
        <p:grpSpPr>
          <a:xfrm>
            <a:off x="1742618" y="1974199"/>
            <a:ext cx="354586" cy="353221"/>
            <a:chOff x="-35123050" y="3561225"/>
            <a:chExt cx="292225" cy="291100"/>
          </a:xfrm>
        </p:grpSpPr>
        <p:sp>
          <p:nvSpPr>
            <p:cNvPr id="7782" name="Google Shape;7782;p6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65"/>
          <p:cNvGrpSpPr/>
          <p:nvPr/>
        </p:nvGrpSpPr>
        <p:grpSpPr>
          <a:xfrm>
            <a:off x="1784677" y="2409340"/>
            <a:ext cx="270467" cy="353615"/>
            <a:chOff x="-35089175" y="3919600"/>
            <a:chExt cx="222900" cy="291425"/>
          </a:xfrm>
        </p:grpSpPr>
        <p:sp>
          <p:nvSpPr>
            <p:cNvPr id="7785" name="Google Shape;7785;p6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65"/>
          <p:cNvGrpSpPr/>
          <p:nvPr/>
        </p:nvGrpSpPr>
        <p:grpSpPr>
          <a:xfrm>
            <a:off x="3981673" y="1532703"/>
            <a:ext cx="336445" cy="354131"/>
            <a:chOff x="-33277650" y="3226875"/>
            <a:chExt cx="277275" cy="291850"/>
          </a:xfrm>
        </p:grpSpPr>
        <p:sp>
          <p:nvSpPr>
            <p:cNvPr id="7788" name="Google Shape;7788;p6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65"/>
          <p:cNvGrpSpPr/>
          <p:nvPr/>
        </p:nvGrpSpPr>
        <p:grpSpPr>
          <a:xfrm>
            <a:off x="3973073" y="1973987"/>
            <a:ext cx="353645" cy="353645"/>
            <a:chOff x="-33286325" y="3586425"/>
            <a:chExt cx="291450" cy="291450"/>
          </a:xfrm>
        </p:grpSpPr>
        <p:sp>
          <p:nvSpPr>
            <p:cNvPr id="7796" name="Google Shape;7796;p6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65"/>
          <p:cNvGrpSpPr/>
          <p:nvPr/>
        </p:nvGrpSpPr>
        <p:grpSpPr>
          <a:xfrm>
            <a:off x="3973073" y="2408369"/>
            <a:ext cx="353645" cy="355557"/>
            <a:chOff x="-33286325" y="3944800"/>
            <a:chExt cx="291450" cy="293025"/>
          </a:xfrm>
        </p:grpSpPr>
        <p:sp>
          <p:nvSpPr>
            <p:cNvPr id="7802" name="Google Shape;7802;p6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65"/>
          <p:cNvGrpSpPr/>
          <p:nvPr/>
        </p:nvGrpSpPr>
        <p:grpSpPr>
          <a:xfrm>
            <a:off x="2631470" y="2881529"/>
            <a:ext cx="353645" cy="356527"/>
            <a:chOff x="-31452725" y="3191825"/>
            <a:chExt cx="291450" cy="293825"/>
          </a:xfrm>
        </p:grpSpPr>
        <p:sp>
          <p:nvSpPr>
            <p:cNvPr id="7807" name="Google Shape;7807;p6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65"/>
          <p:cNvGrpSpPr/>
          <p:nvPr/>
        </p:nvGrpSpPr>
        <p:grpSpPr>
          <a:xfrm>
            <a:off x="2631000" y="3353144"/>
            <a:ext cx="354586" cy="354586"/>
            <a:chOff x="-31452725" y="3551775"/>
            <a:chExt cx="292225" cy="292225"/>
          </a:xfrm>
        </p:grpSpPr>
        <p:sp>
          <p:nvSpPr>
            <p:cNvPr id="7812" name="Google Shape;7812;p6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65"/>
          <p:cNvGrpSpPr/>
          <p:nvPr/>
        </p:nvGrpSpPr>
        <p:grpSpPr>
          <a:xfrm>
            <a:off x="2629559" y="3817129"/>
            <a:ext cx="357468" cy="356497"/>
            <a:chOff x="-31455100" y="3909350"/>
            <a:chExt cx="294600" cy="293800"/>
          </a:xfrm>
        </p:grpSpPr>
        <p:sp>
          <p:nvSpPr>
            <p:cNvPr id="7817" name="Google Shape;7817;p6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65"/>
          <p:cNvGrpSpPr/>
          <p:nvPr/>
        </p:nvGrpSpPr>
        <p:grpSpPr>
          <a:xfrm>
            <a:off x="3970744" y="3818084"/>
            <a:ext cx="353645" cy="354586"/>
            <a:chOff x="-30345325" y="3918800"/>
            <a:chExt cx="291450" cy="292225"/>
          </a:xfrm>
        </p:grpSpPr>
        <p:sp>
          <p:nvSpPr>
            <p:cNvPr id="7820" name="Google Shape;7820;p6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6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65"/>
          <p:cNvGrpSpPr/>
          <p:nvPr/>
        </p:nvGrpSpPr>
        <p:grpSpPr>
          <a:xfrm>
            <a:off x="2200736" y="1532946"/>
            <a:ext cx="332593" cy="353645"/>
            <a:chOff x="-34755225" y="3202075"/>
            <a:chExt cx="274100" cy="291450"/>
          </a:xfrm>
        </p:grpSpPr>
        <p:sp>
          <p:nvSpPr>
            <p:cNvPr id="7826" name="Google Shape;7826;p6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5"/>
          <p:cNvGrpSpPr/>
          <p:nvPr/>
        </p:nvGrpSpPr>
        <p:grpSpPr>
          <a:xfrm>
            <a:off x="2190209" y="1973987"/>
            <a:ext cx="353645" cy="353645"/>
            <a:chOff x="-34763900" y="3561225"/>
            <a:chExt cx="291450" cy="291450"/>
          </a:xfrm>
        </p:grpSpPr>
        <p:sp>
          <p:nvSpPr>
            <p:cNvPr id="7834" name="Google Shape;7834;p6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7" name="Google Shape;7837;p6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8" name="Google Shape;7838;p65"/>
          <p:cNvGrpSpPr/>
          <p:nvPr/>
        </p:nvGrpSpPr>
        <p:grpSpPr>
          <a:xfrm>
            <a:off x="845106" y="2882499"/>
            <a:ext cx="354586" cy="354586"/>
            <a:chOff x="-32927950" y="3227275"/>
            <a:chExt cx="292225" cy="292225"/>
          </a:xfrm>
        </p:grpSpPr>
        <p:sp>
          <p:nvSpPr>
            <p:cNvPr id="7839" name="Google Shape;7839;p6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65"/>
          <p:cNvGrpSpPr/>
          <p:nvPr/>
        </p:nvGrpSpPr>
        <p:grpSpPr>
          <a:xfrm>
            <a:off x="844621" y="3353613"/>
            <a:ext cx="355557" cy="353645"/>
            <a:chOff x="-32927950" y="3586425"/>
            <a:chExt cx="293025" cy="291450"/>
          </a:xfrm>
        </p:grpSpPr>
        <p:sp>
          <p:nvSpPr>
            <p:cNvPr id="7845" name="Google Shape;7845;p6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65"/>
          <p:cNvGrpSpPr/>
          <p:nvPr/>
        </p:nvGrpSpPr>
        <p:grpSpPr>
          <a:xfrm>
            <a:off x="845106" y="3817598"/>
            <a:ext cx="354586" cy="355557"/>
            <a:chOff x="-32927950" y="3944800"/>
            <a:chExt cx="292225" cy="293025"/>
          </a:xfrm>
        </p:grpSpPr>
        <p:sp>
          <p:nvSpPr>
            <p:cNvPr id="7851" name="Google Shape;7851;p6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65"/>
          <p:cNvGrpSpPr/>
          <p:nvPr/>
        </p:nvGrpSpPr>
        <p:grpSpPr>
          <a:xfrm>
            <a:off x="3073898" y="2882849"/>
            <a:ext cx="354586" cy="353888"/>
            <a:chOff x="-31094350" y="3194000"/>
            <a:chExt cx="292225" cy="291650"/>
          </a:xfrm>
        </p:grpSpPr>
        <p:sp>
          <p:nvSpPr>
            <p:cNvPr id="7861" name="Google Shape;7861;p6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65"/>
          <p:cNvGrpSpPr/>
          <p:nvPr/>
        </p:nvGrpSpPr>
        <p:grpSpPr>
          <a:xfrm>
            <a:off x="3074368" y="3353341"/>
            <a:ext cx="353645" cy="354191"/>
            <a:chOff x="-31093575" y="3552550"/>
            <a:chExt cx="291450" cy="291900"/>
          </a:xfrm>
        </p:grpSpPr>
        <p:sp>
          <p:nvSpPr>
            <p:cNvPr id="7870" name="Google Shape;7870;p6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65"/>
          <p:cNvGrpSpPr/>
          <p:nvPr/>
        </p:nvGrpSpPr>
        <p:grpSpPr>
          <a:xfrm>
            <a:off x="3074368" y="3818569"/>
            <a:ext cx="353645" cy="353615"/>
            <a:chOff x="-31093575" y="3911725"/>
            <a:chExt cx="291450" cy="291425"/>
          </a:xfrm>
        </p:grpSpPr>
        <p:sp>
          <p:nvSpPr>
            <p:cNvPr id="7875" name="Google Shape;7875;p6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65"/>
          <p:cNvGrpSpPr/>
          <p:nvPr/>
        </p:nvGrpSpPr>
        <p:grpSpPr>
          <a:xfrm>
            <a:off x="2183798" y="4275536"/>
            <a:ext cx="356497" cy="354586"/>
            <a:chOff x="-29946000" y="3183175"/>
            <a:chExt cx="293800" cy="292225"/>
          </a:xfrm>
        </p:grpSpPr>
        <p:sp>
          <p:nvSpPr>
            <p:cNvPr id="7878" name="Google Shape;7878;p6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65"/>
          <p:cNvGrpSpPr/>
          <p:nvPr/>
        </p:nvGrpSpPr>
        <p:grpSpPr>
          <a:xfrm>
            <a:off x="2628330" y="1532689"/>
            <a:ext cx="358408" cy="354161"/>
            <a:chOff x="-34408675" y="3202075"/>
            <a:chExt cx="295375" cy="291875"/>
          </a:xfrm>
        </p:grpSpPr>
        <p:sp>
          <p:nvSpPr>
            <p:cNvPr id="7885" name="Google Shape;7885;p6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65"/>
          <p:cNvGrpSpPr/>
          <p:nvPr/>
        </p:nvGrpSpPr>
        <p:grpSpPr>
          <a:xfrm>
            <a:off x="2630241" y="1972683"/>
            <a:ext cx="354586" cy="356254"/>
            <a:chOff x="-34405525" y="3558075"/>
            <a:chExt cx="292225" cy="293600"/>
          </a:xfrm>
        </p:grpSpPr>
        <p:sp>
          <p:nvSpPr>
            <p:cNvPr id="7890" name="Google Shape;7890;p6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65"/>
          <p:cNvGrpSpPr/>
          <p:nvPr/>
        </p:nvGrpSpPr>
        <p:grpSpPr>
          <a:xfrm>
            <a:off x="2629755" y="2409340"/>
            <a:ext cx="355557" cy="353615"/>
            <a:chOff x="-34406325" y="3919600"/>
            <a:chExt cx="293025" cy="291425"/>
          </a:xfrm>
        </p:grpSpPr>
        <p:sp>
          <p:nvSpPr>
            <p:cNvPr id="7894" name="Google Shape;7894;p6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65"/>
          <p:cNvGrpSpPr/>
          <p:nvPr/>
        </p:nvGrpSpPr>
        <p:grpSpPr>
          <a:xfrm>
            <a:off x="1293653" y="2888703"/>
            <a:ext cx="353645" cy="342179"/>
            <a:chOff x="-32568800" y="3232000"/>
            <a:chExt cx="291450" cy="282000"/>
          </a:xfrm>
        </p:grpSpPr>
        <p:sp>
          <p:nvSpPr>
            <p:cNvPr id="7902" name="Google Shape;7902;p6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65"/>
          <p:cNvGrpSpPr/>
          <p:nvPr/>
        </p:nvGrpSpPr>
        <p:grpSpPr>
          <a:xfrm>
            <a:off x="1293183" y="3353613"/>
            <a:ext cx="354586" cy="353645"/>
            <a:chOff x="-32569575" y="3586425"/>
            <a:chExt cx="292225" cy="291450"/>
          </a:xfrm>
        </p:grpSpPr>
        <p:sp>
          <p:nvSpPr>
            <p:cNvPr id="7905" name="Google Shape;7905;p6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65"/>
          <p:cNvGrpSpPr/>
          <p:nvPr/>
        </p:nvGrpSpPr>
        <p:grpSpPr>
          <a:xfrm>
            <a:off x="1284098" y="3818205"/>
            <a:ext cx="372756" cy="354343"/>
            <a:chOff x="-32576675" y="3944600"/>
            <a:chExt cx="307200" cy="292025"/>
          </a:xfrm>
        </p:grpSpPr>
        <p:sp>
          <p:nvSpPr>
            <p:cNvPr id="7908" name="Google Shape;7908;p6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65"/>
          <p:cNvGrpSpPr/>
          <p:nvPr/>
        </p:nvGrpSpPr>
        <p:grpSpPr>
          <a:xfrm>
            <a:off x="3529065" y="2882500"/>
            <a:ext cx="354586" cy="354586"/>
            <a:chOff x="-30735200" y="3192625"/>
            <a:chExt cx="292225" cy="292225"/>
          </a:xfrm>
        </p:grpSpPr>
        <p:sp>
          <p:nvSpPr>
            <p:cNvPr id="7911" name="Google Shape;7911;p6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65"/>
          <p:cNvGrpSpPr/>
          <p:nvPr/>
        </p:nvGrpSpPr>
        <p:grpSpPr>
          <a:xfrm>
            <a:off x="3529065" y="3353932"/>
            <a:ext cx="354586" cy="353008"/>
            <a:chOff x="-30735200" y="3552550"/>
            <a:chExt cx="292225" cy="290925"/>
          </a:xfrm>
        </p:grpSpPr>
        <p:sp>
          <p:nvSpPr>
            <p:cNvPr id="7919" name="Google Shape;7919;p6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65"/>
          <p:cNvGrpSpPr/>
          <p:nvPr/>
        </p:nvGrpSpPr>
        <p:grpSpPr>
          <a:xfrm>
            <a:off x="3529065" y="3818554"/>
            <a:ext cx="354586" cy="353645"/>
            <a:chOff x="-30735200" y="3910925"/>
            <a:chExt cx="292225" cy="291450"/>
          </a:xfrm>
        </p:grpSpPr>
        <p:sp>
          <p:nvSpPr>
            <p:cNvPr id="7922" name="Google Shape;7922;p6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4" name="Google Shape;7924;p6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5" name="Google Shape;7925;p65"/>
          <p:cNvGrpSpPr/>
          <p:nvPr/>
        </p:nvGrpSpPr>
        <p:grpSpPr>
          <a:xfrm>
            <a:off x="4882910" y="1531421"/>
            <a:ext cx="358971" cy="359224"/>
            <a:chOff x="-57956275" y="3197925"/>
            <a:chExt cx="319000" cy="319225"/>
          </a:xfrm>
        </p:grpSpPr>
        <p:sp>
          <p:nvSpPr>
            <p:cNvPr id="7926" name="Google Shape;7926;p6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6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6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65"/>
          <p:cNvGrpSpPr/>
          <p:nvPr/>
        </p:nvGrpSpPr>
        <p:grpSpPr>
          <a:xfrm>
            <a:off x="4905064" y="1987846"/>
            <a:ext cx="314662" cy="358971"/>
            <a:chOff x="-57940525" y="3590375"/>
            <a:chExt cx="279625" cy="319000"/>
          </a:xfrm>
        </p:grpSpPr>
        <p:sp>
          <p:nvSpPr>
            <p:cNvPr id="7934" name="Google Shape;7934;p6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65"/>
          <p:cNvGrpSpPr/>
          <p:nvPr/>
        </p:nvGrpSpPr>
        <p:grpSpPr>
          <a:xfrm>
            <a:off x="4875945" y="2429217"/>
            <a:ext cx="358099" cy="358999"/>
            <a:chOff x="-57959425" y="3982600"/>
            <a:chExt cx="318225" cy="319025"/>
          </a:xfrm>
        </p:grpSpPr>
        <p:sp>
          <p:nvSpPr>
            <p:cNvPr id="7940" name="Google Shape;7940;p6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65"/>
          <p:cNvGrpSpPr/>
          <p:nvPr/>
        </p:nvGrpSpPr>
        <p:grpSpPr>
          <a:xfrm>
            <a:off x="7076112" y="1532546"/>
            <a:ext cx="357226" cy="357226"/>
            <a:chOff x="-55987225" y="3198925"/>
            <a:chExt cx="317450" cy="317450"/>
          </a:xfrm>
        </p:grpSpPr>
        <p:sp>
          <p:nvSpPr>
            <p:cNvPr id="7945" name="Google Shape;7945;p6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65"/>
          <p:cNvGrpSpPr/>
          <p:nvPr/>
        </p:nvGrpSpPr>
        <p:grpSpPr>
          <a:xfrm>
            <a:off x="7076112" y="1988578"/>
            <a:ext cx="357226" cy="357367"/>
            <a:chOff x="-55987225" y="3591025"/>
            <a:chExt cx="317450" cy="317575"/>
          </a:xfrm>
        </p:grpSpPr>
        <p:sp>
          <p:nvSpPr>
            <p:cNvPr id="7950" name="Google Shape;7950;p6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65"/>
          <p:cNvGrpSpPr/>
          <p:nvPr/>
        </p:nvGrpSpPr>
        <p:grpSpPr>
          <a:xfrm>
            <a:off x="7090027" y="2429217"/>
            <a:ext cx="358999" cy="358999"/>
            <a:chOff x="-55988800" y="3982600"/>
            <a:chExt cx="319025" cy="319025"/>
          </a:xfrm>
        </p:grpSpPr>
        <p:sp>
          <p:nvSpPr>
            <p:cNvPr id="7956" name="Google Shape;7956;p6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6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6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65"/>
          <p:cNvGrpSpPr/>
          <p:nvPr/>
        </p:nvGrpSpPr>
        <p:grpSpPr>
          <a:xfrm>
            <a:off x="5748546" y="2887174"/>
            <a:ext cx="356326" cy="358971"/>
            <a:chOff x="-54026025" y="3192625"/>
            <a:chExt cx="316650" cy="319000"/>
          </a:xfrm>
        </p:grpSpPr>
        <p:sp>
          <p:nvSpPr>
            <p:cNvPr id="7962" name="Google Shape;7962;p6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65"/>
          <p:cNvGrpSpPr/>
          <p:nvPr/>
        </p:nvGrpSpPr>
        <p:grpSpPr>
          <a:xfrm>
            <a:off x="5768492" y="3358148"/>
            <a:ext cx="316434" cy="358099"/>
            <a:chOff x="-54007925" y="3584850"/>
            <a:chExt cx="281200" cy="318225"/>
          </a:xfrm>
        </p:grpSpPr>
        <p:sp>
          <p:nvSpPr>
            <p:cNvPr id="7971" name="Google Shape;7971;p6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6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6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65"/>
          <p:cNvGrpSpPr/>
          <p:nvPr/>
        </p:nvGrpSpPr>
        <p:grpSpPr>
          <a:xfrm>
            <a:off x="5768492" y="3820033"/>
            <a:ext cx="316434" cy="358914"/>
            <a:chOff x="-54007925" y="3975575"/>
            <a:chExt cx="281200" cy="318950"/>
          </a:xfrm>
        </p:grpSpPr>
        <p:sp>
          <p:nvSpPr>
            <p:cNvPr id="7978" name="Google Shape;7978;p6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6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65"/>
          <p:cNvGrpSpPr/>
          <p:nvPr/>
        </p:nvGrpSpPr>
        <p:grpSpPr>
          <a:xfrm>
            <a:off x="8003359" y="2904504"/>
            <a:ext cx="274770" cy="358492"/>
            <a:chOff x="-52005775" y="3208025"/>
            <a:chExt cx="244175" cy="318575"/>
          </a:xfrm>
        </p:grpSpPr>
        <p:sp>
          <p:nvSpPr>
            <p:cNvPr id="7983" name="Google Shape;7983;p6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6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6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6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6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65"/>
          <p:cNvGrpSpPr/>
          <p:nvPr/>
        </p:nvGrpSpPr>
        <p:grpSpPr>
          <a:xfrm>
            <a:off x="5309825" y="1532546"/>
            <a:ext cx="358099" cy="358099"/>
            <a:chOff x="-57568775" y="3198925"/>
            <a:chExt cx="318225" cy="318225"/>
          </a:xfrm>
        </p:grpSpPr>
        <p:sp>
          <p:nvSpPr>
            <p:cNvPr id="7995" name="Google Shape;7995;p6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65"/>
          <p:cNvGrpSpPr/>
          <p:nvPr/>
        </p:nvGrpSpPr>
        <p:grpSpPr>
          <a:xfrm>
            <a:off x="5331543" y="1987846"/>
            <a:ext cx="314662" cy="358099"/>
            <a:chOff x="-57549075" y="3590375"/>
            <a:chExt cx="279625" cy="318225"/>
          </a:xfrm>
        </p:grpSpPr>
        <p:sp>
          <p:nvSpPr>
            <p:cNvPr id="8002" name="Google Shape;8002;p6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65"/>
          <p:cNvGrpSpPr/>
          <p:nvPr/>
        </p:nvGrpSpPr>
        <p:grpSpPr>
          <a:xfrm>
            <a:off x="5323740" y="2429217"/>
            <a:ext cx="359871" cy="359871"/>
            <a:chOff x="-57570350" y="3982600"/>
            <a:chExt cx="319800" cy="319800"/>
          </a:xfrm>
        </p:grpSpPr>
        <p:sp>
          <p:nvSpPr>
            <p:cNvPr id="8007" name="Google Shape;8007;p6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65"/>
          <p:cNvGrpSpPr/>
          <p:nvPr/>
        </p:nvGrpSpPr>
        <p:grpSpPr>
          <a:xfrm>
            <a:off x="7538779" y="1531646"/>
            <a:ext cx="314662" cy="358999"/>
            <a:chOff x="-55576850" y="3198125"/>
            <a:chExt cx="279625" cy="319025"/>
          </a:xfrm>
        </p:grpSpPr>
        <p:sp>
          <p:nvSpPr>
            <p:cNvPr id="8012" name="Google Shape;8012;p6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65"/>
          <p:cNvGrpSpPr/>
          <p:nvPr/>
        </p:nvGrpSpPr>
        <p:grpSpPr>
          <a:xfrm>
            <a:off x="7516174" y="1987621"/>
            <a:ext cx="359871" cy="358324"/>
            <a:chOff x="-55596550" y="3590175"/>
            <a:chExt cx="319800" cy="318425"/>
          </a:xfrm>
        </p:grpSpPr>
        <p:sp>
          <p:nvSpPr>
            <p:cNvPr id="8017" name="Google Shape;8017;p6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65"/>
          <p:cNvGrpSpPr/>
          <p:nvPr/>
        </p:nvGrpSpPr>
        <p:grpSpPr>
          <a:xfrm>
            <a:off x="7531412" y="2428964"/>
            <a:ext cx="358999" cy="359252"/>
            <a:chOff x="-55595775" y="3982375"/>
            <a:chExt cx="319025" cy="319250"/>
          </a:xfrm>
        </p:grpSpPr>
        <p:sp>
          <p:nvSpPr>
            <p:cNvPr id="8022" name="Google Shape;8022;p6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65"/>
          <p:cNvGrpSpPr/>
          <p:nvPr/>
        </p:nvGrpSpPr>
        <p:grpSpPr>
          <a:xfrm>
            <a:off x="6188595" y="2887174"/>
            <a:ext cx="358999" cy="358099"/>
            <a:chOff x="-53635375" y="3192625"/>
            <a:chExt cx="319025" cy="318225"/>
          </a:xfrm>
        </p:grpSpPr>
        <p:sp>
          <p:nvSpPr>
            <p:cNvPr id="8029" name="Google Shape;8029;p6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6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65"/>
          <p:cNvGrpSpPr/>
          <p:nvPr/>
        </p:nvGrpSpPr>
        <p:grpSpPr>
          <a:xfrm>
            <a:off x="6210763" y="3358148"/>
            <a:ext cx="314662" cy="358999"/>
            <a:chOff x="-53615675" y="3584850"/>
            <a:chExt cx="279625" cy="319025"/>
          </a:xfrm>
        </p:grpSpPr>
        <p:sp>
          <p:nvSpPr>
            <p:cNvPr id="8033" name="Google Shape;8033;p6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65"/>
          <p:cNvGrpSpPr/>
          <p:nvPr/>
        </p:nvGrpSpPr>
        <p:grpSpPr>
          <a:xfrm>
            <a:off x="6188609" y="3821074"/>
            <a:ext cx="358971" cy="357874"/>
            <a:chOff x="-53634575" y="3976500"/>
            <a:chExt cx="319000" cy="318025"/>
          </a:xfrm>
        </p:grpSpPr>
        <p:sp>
          <p:nvSpPr>
            <p:cNvPr id="8037" name="Google Shape;8037;p6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6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65"/>
          <p:cNvGrpSpPr/>
          <p:nvPr/>
        </p:nvGrpSpPr>
        <p:grpSpPr>
          <a:xfrm>
            <a:off x="7983413" y="3364028"/>
            <a:ext cx="314662" cy="358436"/>
            <a:chOff x="-52023900" y="3590075"/>
            <a:chExt cx="279625" cy="318525"/>
          </a:xfrm>
        </p:grpSpPr>
        <p:sp>
          <p:nvSpPr>
            <p:cNvPr id="8046" name="Google Shape;8046;p6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65"/>
          <p:cNvGrpSpPr/>
          <p:nvPr/>
        </p:nvGrpSpPr>
        <p:grpSpPr>
          <a:xfrm>
            <a:off x="5746654" y="1532546"/>
            <a:ext cx="358971" cy="358971"/>
            <a:chOff x="-57173375" y="3198925"/>
            <a:chExt cx="319000" cy="319000"/>
          </a:xfrm>
        </p:grpSpPr>
        <p:sp>
          <p:nvSpPr>
            <p:cNvPr id="8054" name="Google Shape;8054;p6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65"/>
          <p:cNvGrpSpPr/>
          <p:nvPr/>
        </p:nvGrpSpPr>
        <p:grpSpPr>
          <a:xfrm>
            <a:off x="5747541" y="2009987"/>
            <a:ext cx="357198" cy="314690"/>
            <a:chOff x="-57176525" y="3610050"/>
            <a:chExt cx="317425" cy="279650"/>
          </a:xfrm>
        </p:grpSpPr>
        <p:sp>
          <p:nvSpPr>
            <p:cNvPr id="8059" name="Google Shape;8059;p6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65"/>
          <p:cNvGrpSpPr/>
          <p:nvPr/>
        </p:nvGrpSpPr>
        <p:grpSpPr>
          <a:xfrm>
            <a:off x="5779179" y="2428542"/>
            <a:ext cx="323524" cy="358774"/>
            <a:chOff x="-57162350" y="3982000"/>
            <a:chExt cx="287500" cy="318825"/>
          </a:xfrm>
        </p:grpSpPr>
        <p:sp>
          <p:nvSpPr>
            <p:cNvPr id="8065" name="Google Shape;8065;p6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6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6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65"/>
          <p:cNvGrpSpPr/>
          <p:nvPr/>
        </p:nvGrpSpPr>
        <p:grpSpPr>
          <a:xfrm>
            <a:off x="7957995" y="1532546"/>
            <a:ext cx="358099" cy="356326"/>
            <a:chOff x="-55202750" y="3198925"/>
            <a:chExt cx="318225" cy="316650"/>
          </a:xfrm>
        </p:grpSpPr>
        <p:sp>
          <p:nvSpPr>
            <p:cNvPr id="8074" name="Google Shape;8074;p6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65"/>
          <p:cNvGrpSpPr/>
          <p:nvPr/>
        </p:nvGrpSpPr>
        <p:grpSpPr>
          <a:xfrm>
            <a:off x="7968629" y="1987846"/>
            <a:ext cx="336830" cy="358099"/>
            <a:chOff x="-55194875" y="3590375"/>
            <a:chExt cx="299325" cy="318225"/>
          </a:xfrm>
        </p:grpSpPr>
        <p:sp>
          <p:nvSpPr>
            <p:cNvPr id="8077" name="Google Shape;8077;p6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65"/>
          <p:cNvGrpSpPr/>
          <p:nvPr/>
        </p:nvGrpSpPr>
        <p:grpSpPr>
          <a:xfrm>
            <a:off x="7973247" y="2430117"/>
            <a:ext cx="357198" cy="357198"/>
            <a:chOff x="-55203525" y="3983400"/>
            <a:chExt cx="317425" cy="317425"/>
          </a:xfrm>
        </p:grpSpPr>
        <p:sp>
          <p:nvSpPr>
            <p:cNvPr id="8083" name="Google Shape;8083;p6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65"/>
          <p:cNvGrpSpPr/>
          <p:nvPr/>
        </p:nvGrpSpPr>
        <p:grpSpPr>
          <a:xfrm>
            <a:off x="6639727" y="2887174"/>
            <a:ext cx="335930" cy="358971"/>
            <a:chOff x="-53232900" y="3192625"/>
            <a:chExt cx="298525" cy="319000"/>
          </a:xfrm>
        </p:grpSpPr>
        <p:sp>
          <p:nvSpPr>
            <p:cNvPr id="8087" name="Google Shape;8087;p6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6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65"/>
          <p:cNvGrpSpPr/>
          <p:nvPr/>
        </p:nvGrpSpPr>
        <p:grpSpPr>
          <a:xfrm>
            <a:off x="6629093" y="3358148"/>
            <a:ext cx="357198" cy="356326"/>
            <a:chOff x="-53242350" y="3584850"/>
            <a:chExt cx="317425" cy="316650"/>
          </a:xfrm>
        </p:grpSpPr>
        <p:sp>
          <p:nvSpPr>
            <p:cNvPr id="8096" name="Google Shape;8096;p6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6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65"/>
          <p:cNvGrpSpPr/>
          <p:nvPr/>
        </p:nvGrpSpPr>
        <p:grpSpPr>
          <a:xfrm>
            <a:off x="6650362" y="3820849"/>
            <a:ext cx="314662" cy="358999"/>
            <a:chOff x="-53224225" y="3976300"/>
            <a:chExt cx="279625" cy="319025"/>
          </a:xfrm>
        </p:grpSpPr>
        <p:sp>
          <p:nvSpPr>
            <p:cNvPr id="8102" name="Google Shape;8102;p6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6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6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65"/>
          <p:cNvGrpSpPr/>
          <p:nvPr/>
        </p:nvGrpSpPr>
        <p:grpSpPr>
          <a:xfrm>
            <a:off x="7961258" y="3828529"/>
            <a:ext cx="358971" cy="358408"/>
            <a:chOff x="-52043575" y="3983125"/>
            <a:chExt cx="319000" cy="318500"/>
          </a:xfrm>
        </p:grpSpPr>
        <p:sp>
          <p:nvSpPr>
            <p:cNvPr id="8110" name="Google Shape;8110;p6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6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6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65"/>
          <p:cNvGrpSpPr/>
          <p:nvPr/>
        </p:nvGrpSpPr>
        <p:grpSpPr>
          <a:xfrm>
            <a:off x="6215199" y="1532546"/>
            <a:ext cx="314662" cy="358971"/>
            <a:chOff x="-56766175" y="3198925"/>
            <a:chExt cx="279625" cy="319000"/>
          </a:xfrm>
        </p:grpSpPr>
        <p:sp>
          <p:nvSpPr>
            <p:cNvPr id="8120" name="Google Shape;8120;p6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6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65"/>
          <p:cNvGrpSpPr/>
          <p:nvPr/>
        </p:nvGrpSpPr>
        <p:grpSpPr>
          <a:xfrm>
            <a:off x="6214313" y="1987846"/>
            <a:ext cx="316434" cy="358099"/>
            <a:chOff x="-56766175" y="3590375"/>
            <a:chExt cx="281200" cy="318225"/>
          </a:xfrm>
        </p:grpSpPr>
        <p:sp>
          <p:nvSpPr>
            <p:cNvPr id="8128" name="Google Shape;8128;p6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65"/>
          <p:cNvGrpSpPr/>
          <p:nvPr/>
        </p:nvGrpSpPr>
        <p:grpSpPr>
          <a:xfrm>
            <a:off x="6251269" y="2429217"/>
            <a:ext cx="272126" cy="358099"/>
            <a:chOff x="-56747275" y="3982600"/>
            <a:chExt cx="241825" cy="318225"/>
          </a:xfrm>
        </p:grpSpPr>
        <p:sp>
          <p:nvSpPr>
            <p:cNvPr id="8133" name="Google Shape;8133;p6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6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65"/>
          <p:cNvGrpSpPr/>
          <p:nvPr/>
        </p:nvGrpSpPr>
        <p:grpSpPr>
          <a:xfrm>
            <a:off x="4881188" y="2894264"/>
            <a:ext cx="314662" cy="358971"/>
            <a:chOff x="-54793175" y="3198925"/>
            <a:chExt cx="279625" cy="319000"/>
          </a:xfrm>
        </p:grpSpPr>
        <p:sp>
          <p:nvSpPr>
            <p:cNvPr id="8141" name="Google Shape;8141;p6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6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6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65"/>
          <p:cNvGrpSpPr/>
          <p:nvPr/>
        </p:nvGrpSpPr>
        <p:grpSpPr>
          <a:xfrm>
            <a:off x="4859020" y="3371455"/>
            <a:ext cx="358999" cy="342991"/>
            <a:chOff x="-54812875" y="3596675"/>
            <a:chExt cx="319025" cy="304800"/>
          </a:xfrm>
        </p:grpSpPr>
        <p:sp>
          <p:nvSpPr>
            <p:cNvPr id="8149" name="Google Shape;8149;p6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6" name="Google Shape;8156;p6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6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8" name="Google Shape;8158;p65"/>
          <p:cNvGrpSpPr/>
          <p:nvPr/>
        </p:nvGrpSpPr>
        <p:grpSpPr>
          <a:xfrm>
            <a:off x="4881188" y="3827938"/>
            <a:ext cx="314662" cy="358099"/>
            <a:chOff x="-54793175" y="3982600"/>
            <a:chExt cx="279625" cy="318225"/>
          </a:xfrm>
        </p:grpSpPr>
        <p:sp>
          <p:nvSpPr>
            <p:cNvPr id="8159" name="Google Shape;8159;p6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6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6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65"/>
          <p:cNvGrpSpPr/>
          <p:nvPr/>
        </p:nvGrpSpPr>
        <p:grpSpPr>
          <a:xfrm>
            <a:off x="7092647" y="2887174"/>
            <a:ext cx="314662" cy="358099"/>
            <a:chOff x="-52832000" y="3192625"/>
            <a:chExt cx="279625" cy="318225"/>
          </a:xfrm>
        </p:grpSpPr>
        <p:sp>
          <p:nvSpPr>
            <p:cNvPr id="8167" name="Google Shape;8167;p6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6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65"/>
          <p:cNvGrpSpPr/>
          <p:nvPr/>
        </p:nvGrpSpPr>
        <p:grpSpPr>
          <a:xfrm>
            <a:off x="7070492" y="3359048"/>
            <a:ext cx="358971" cy="357198"/>
            <a:chOff x="-52851675" y="3585650"/>
            <a:chExt cx="319000" cy="317425"/>
          </a:xfrm>
        </p:grpSpPr>
        <p:sp>
          <p:nvSpPr>
            <p:cNvPr id="8176" name="Google Shape;8176;p6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6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6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65"/>
          <p:cNvGrpSpPr/>
          <p:nvPr/>
        </p:nvGrpSpPr>
        <p:grpSpPr>
          <a:xfrm>
            <a:off x="7092647" y="3820849"/>
            <a:ext cx="314662" cy="358999"/>
            <a:chOff x="-52832000" y="3976300"/>
            <a:chExt cx="279625" cy="319025"/>
          </a:xfrm>
        </p:grpSpPr>
        <p:sp>
          <p:nvSpPr>
            <p:cNvPr id="8183" name="Google Shape;8183;p6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6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65"/>
          <p:cNvGrpSpPr/>
          <p:nvPr/>
        </p:nvGrpSpPr>
        <p:grpSpPr>
          <a:xfrm>
            <a:off x="6209853" y="4275497"/>
            <a:ext cx="316434" cy="358099"/>
            <a:chOff x="-51633225" y="3198925"/>
            <a:chExt cx="281200" cy="318225"/>
          </a:xfrm>
        </p:grpSpPr>
        <p:sp>
          <p:nvSpPr>
            <p:cNvPr id="8189" name="Google Shape;8189;p6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6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6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65"/>
          <p:cNvGrpSpPr/>
          <p:nvPr/>
        </p:nvGrpSpPr>
        <p:grpSpPr>
          <a:xfrm>
            <a:off x="6628676" y="1533418"/>
            <a:ext cx="365188" cy="357226"/>
            <a:chOff x="-56396775" y="3199700"/>
            <a:chExt cx="324525" cy="317450"/>
          </a:xfrm>
        </p:grpSpPr>
        <p:sp>
          <p:nvSpPr>
            <p:cNvPr id="8197" name="Google Shape;8197;p6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6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6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65"/>
          <p:cNvGrpSpPr/>
          <p:nvPr/>
        </p:nvGrpSpPr>
        <p:grpSpPr>
          <a:xfrm>
            <a:off x="6631771" y="1999353"/>
            <a:ext cx="358999" cy="335958"/>
            <a:chOff x="-56394425" y="3600600"/>
            <a:chExt cx="319025" cy="298550"/>
          </a:xfrm>
        </p:grpSpPr>
        <p:sp>
          <p:nvSpPr>
            <p:cNvPr id="8204" name="Google Shape;8204;p6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6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65"/>
          <p:cNvGrpSpPr/>
          <p:nvPr/>
        </p:nvGrpSpPr>
        <p:grpSpPr>
          <a:xfrm>
            <a:off x="6662538" y="2430117"/>
            <a:ext cx="327068" cy="357198"/>
            <a:chOff x="-56379450" y="3983400"/>
            <a:chExt cx="290650" cy="317425"/>
          </a:xfrm>
        </p:grpSpPr>
        <p:sp>
          <p:nvSpPr>
            <p:cNvPr id="8208" name="Google Shape;8208;p6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6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6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6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65"/>
          <p:cNvGrpSpPr/>
          <p:nvPr/>
        </p:nvGrpSpPr>
        <p:grpSpPr>
          <a:xfrm>
            <a:off x="5326242" y="2894264"/>
            <a:ext cx="316434" cy="358971"/>
            <a:chOff x="-54401725" y="3198925"/>
            <a:chExt cx="281200" cy="319000"/>
          </a:xfrm>
        </p:grpSpPr>
        <p:sp>
          <p:nvSpPr>
            <p:cNvPr id="8217" name="Google Shape;8217;p6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6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6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6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6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65"/>
          <p:cNvGrpSpPr/>
          <p:nvPr/>
        </p:nvGrpSpPr>
        <p:grpSpPr>
          <a:xfrm>
            <a:off x="5327128" y="3364365"/>
            <a:ext cx="314662" cy="358099"/>
            <a:chOff x="-54401725" y="3590375"/>
            <a:chExt cx="279625" cy="318225"/>
          </a:xfrm>
        </p:grpSpPr>
        <p:sp>
          <p:nvSpPr>
            <p:cNvPr id="8229" name="Google Shape;8229;p6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6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6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65"/>
          <p:cNvGrpSpPr/>
          <p:nvPr/>
        </p:nvGrpSpPr>
        <p:grpSpPr>
          <a:xfrm>
            <a:off x="5324920" y="3827938"/>
            <a:ext cx="319079" cy="358099"/>
            <a:chOff x="-54403300" y="3982600"/>
            <a:chExt cx="283550" cy="318225"/>
          </a:xfrm>
        </p:grpSpPr>
        <p:sp>
          <p:nvSpPr>
            <p:cNvPr id="8236" name="Google Shape;8236;p6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6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65"/>
          <p:cNvGrpSpPr/>
          <p:nvPr/>
        </p:nvGrpSpPr>
        <p:grpSpPr>
          <a:xfrm>
            <a:off x="7512313" y="2889172"/>
            <a:ext cx="356298" cy="356973"/>
            <a:chOff x="-52458650" y="3194400"/>
            <a:chExt cx="316625" cy="317225"/>
          </a:xfrm>
        </p:grpSpPr>
        <p:sp>
          <p:nvSpPr>
            <p:cNvPr id="8242" name="Google Shape;8242;p6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6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6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65"/>
          <p:cNvGrpSpPr/>
          <p:nvPr/>
        </p:nvGrpSpPr>
        <p:grpSpPr>
          <a:xfrm>
            <a:off x="7521611" y="3358148"/>
            <a:ext cx="337703" cy="357845"/>
            <a:chOff x="-52450000" y="3584850"/>
            <a:chExt cx="300100" cy="318000"/>
          </a:xfrm>
        </p:grpSpPr>
        <p:sp>
          <p:nvSpPr>
            <p:cNvPr id="8251" name="Google Shape;8251;p6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6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6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65"/>
          <p:cNvGrpSpPr/>
          <p:nvPr/>
        </p:nvGrpSpPr>
        <p:grpSpPr>
          <a:xfrm>
            <a:off x="7533131" y="3822621"/>
            <a:ext cx="314662" cy="357226"/>
            <a:chOff x="-52440550" y="3977875"/>
            <a:chExt cx="279625" cy="317450"/>
          </a:xfrm>
        </p:grpSpPr>
        <p:sp>
          <p:nvSpPr>
            <p:cNvPr id="8259" name="Google Shape;8259;p6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6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6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6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65"/>
          <p:cNvGrpSpPr/>
          <p:nvPr/>
        </p:nvGrpSpPr>
        <p:grpSpPr>
          <a:xfrm>
            <a:off x="6645066" y="4278827"/>
            <a:ext cx="314662" cy="358999"/>
            <a:chOff x="-51623775" y="3584850"/>
            <a:chExt cx="279625" cy="319025"/>
          </a:xfrm>
        </p:grpSpPr>
        <p:sp>
          <p:nvSpPr>
            <p:cNvPr id="8268" name="Google Shape;8268;p6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6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80"/>
        <p:cNvGrpSpPr/>
        <p:nvPr/>
      </p:nvGrpSpPr>
      <p:grpSpPr>
        <a:xfrm>
          <a:off x="0" y="0"/>
          <a:ext cx="0" cy="0"/>
          <a:chOff x="0" y="0"/>
          <a:chExt cx="0" cy="0"/>
        </a:xfrm>
      </p:grpSpPr>
      <p:sp>
        <p:nvSpPr>
          <p:cNvPr id="8281" name="Google Shape;8281;p6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282" name="Google Shape;8282;p6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283" name="Google Shape;8283;p66"/>
          <p:cNvGrpSpPr/>
          <p:nvPr/>
        </p:nvGrpSpPr>
        <p:grpSpPr>
          <a:xfrm>
            <a:off x="885675" y="1539249"/>
            <a:ext cx="276003" cy="357300"/>
            <a:chOff x="-50469125" y="3183175"/>
            <a:chExt cx="233150" cy="301825"/>
          </a:xfrm>
        </p:grpSpPr>
        <p:sp>
          <p:nvSpPr>
            <p:cNvPr id="8284" name="Google Shape;8284;p6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6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66"/>
          <p:cNvGrpSpPr/>
          <p:nvPr/>
        </p:nvGrpSpPr>
        <p:grpSpPr>
          <a:xfrm>
            <a:off x="845574" y="1974651"/>
            <a:ext cx="356205" cy="355288"/>
            <a:chOff x="-50504575" y="3550975"/>
            <a:chExt cx="300900" cy="300125"/>
          </a:xfrm>
        </p:grpSpPr>
        <p:sp>
          <p:nvSpPr>
            <p:cNvPr id="8288" name="Google Shape;8288;p6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66"/>
          <p:cNvGrpSpPr/>
          <p:nvPr/>
        </p:nvGrpSpPr>
        <p:grpSpPr>
          <a:xfrm>
            <a:off x="845574" y="2412893"/>
            <a:ext cx="356205" cy="354341"/>
            <a:chOff x="-50503000" y="3921175"/>
            <a:chExt cx="300900" cy="299325"/>
          </a:xfrm>
        </p:grpSpPr>
        <p:sp>
          <p:nvSpPr>
            <p:cNvPr id="8293" name="Google Shape;8293;p6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6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8" name="Google Shape;8298;p66"/>
          <p:cNvGrpSpPr/>
          <p:nvPr/>
        </p:nvGrpSpPr>
        <p:grpSpPr>
          <a:xfrm>
            <a:off x="3049627" y="1558811"/>
            <a:ext cx="355258" cy="356205"/>
            <a:chOff x="-48630025" y="3199700"/>
            <a:chExt cx="300100" cy="300900"/>
          </a:xfrm>
        </p:grpSpPr>
        <p:sp>
          <p:nvSpPr>
            <p:cNvPr id="8299" name="Google Shape;8299;p6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6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6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66"/>
          <p:cNvGrpSpPr/>
          <p:nvPr/>
        </p:nvGrpSpPr>
        <p:grpSpPr>
          <a:xfrm>
            <a:off x="3049627" y="1996107"/>
            <a:ext cx="355258" cy="355258"/>
            <a:chOff x="-48630025" y="3569100"/>
            <a:chExt cx="300100" cy="300100"/>
          </a:xfrm>
        </p:grpSpPr>
        <p:sp>
          <p:nvSpPr>
            <p:cNvPr id="8303" name="Google Shape;8303;p6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66"/>
          <p:cNvGrpSpPr/>
          <p:nvPr/>
        </p:nvGrpSpPr>
        <p:grpSpPr>
          <a:xfrm>
            <a:off x="3050101" y="2433403"/>
            <a:ext cx="354311" cy="353394"/>
            <a:chOff x="-48629225" y="3938500"/>
            <a:chExt cx="299300" cy="298525"/>
          </a:xfrm>
        </p:grpSpPr>
        <p:sp>
          <p:nvSpPr>
            <p:cNvPr id="8314" name="Google Shape;8314;p6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6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66"/>
          <p:cNvGrpSpPr/>
          <p:nvPr/>
        </p:nvGrpSpPr>
        <p:grpSpPr>
          <a:xfrm>
            <a:off x="1785504" y="2904744"/>
            <a:ext cx="311458" cy="354341"/>
            <a:chOff x="-46762575" y="3200500"/>
            <a:chExt cx="263100" cy="299325"/>
          </a:xfrm>
        </p:grpSpPr>
        <p:sp>
          <p:nvSpPr>
            <p:cNvPr id="8319" name="Google Shape;8319;p6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6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6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66"/>
          <p:cNvGrpSpPr/>
          <p:nvPr/>
        </p:nvGrpSpPr>
        <p:grpSpPr>
          <a:xfrm>
            <a:off x="1763589" y="3363466"/>
            <a:ext cx="355288" cy="312375"/>
            <a:chOff x="-46779900" y="3588000"/>
            <a:chExt cx="300125" cy="263875"/>
          </a:xfrm>
        </p:grpSpPr>
        <p:sp>
          <p:nvSpPr>
            <p:cNvPr id="8325" name="Google Shape;8325;p6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6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66"/>
          <p:cNvGrpSpPr/>
          <p:nvPr/>
        </p:nvGrpSpPr>
        <p:grpSpPr>
          <a:xfrm>
            <a:off x="1764062" y="3778388"/>
            <a:ext cx="354341" cy="353394"/>
            <a:chOff x="-46779100" y="3938500"/>
            <a:chExt cx="299325" cy="298525"/>
          </a:xfrm>
        </p:grpSpPr>
        <p:sp>
          <p:nvSpPr>
            <p:cNvPr id="8330" name="Google Shape;8330;p6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66"/>
          <p:cNvGrpSpPr/>
          <p:nvPr/>
        </p:nvGrpSpPr>
        <p:grpSpPr>
          <a:xfrm>
            <a:off x="3971800" y="2911255"/>
            <a:ext cx="355258" cy="355288"/>
            <a:chOff x="-44924250" y="3206000"/>
            <a:chExt cx="300100" cy="300125"/>
          </a:xfrm>
        </p:grpSpPr>
        <p:sp>
          <p:nvSpPr>
            <p:cNvPr id="8333" name="Google Shape;8333;p6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6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6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66"/>
          <p:cNvGrpSpPr/>
          <p:nvPr/>
        </p:nvGrpSpPr>
        <p:grpSpPr>
          <a:xfrm>
            <a:off x="1286286" y="1539249"/>
            <a:ext cx="355258" cy="355258"/>
            <a:chOff x="-50134375" y="3183175"/>
            <a:chExt cx="300100" cy="300100"/>
          </a:xfrm>
        </p:grpSpPr>
        <p:sp>
          <p:nvSpPr>
            <p:cNvPr id="8339" name="Google Shape;8339;p6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6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6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6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6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66"/>
          <p:cNvGrpSpPr/>
          <p:nvPr/>
        </p:nvGrpSpPr>
        <p:grpSpPr>
          <a:xfrm>
            <a:off x="1286286" y="1974651"/>
            <a:ext cx="355258" cy="355288"/>
            <a:chOff x="-50134375" y="3550975"/>
            <a:chExt cx="300100" cy="300125"/>
          </a:xfrm>
        </p:grpSpPr>
        <p:sp>
          <p:nvSpPr>
            <p:cNvPr id="8350" name="Google Shape;8350;p6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6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66"/>
          <p:cNvGrpSpPr/>
          <p:nvPr/>
        </p:nvGrpSpPr>
        <p:grpSpPr>
          <a:xfrm>
            <a:off x="1286286" y="2412183"/>
            <a:ext cx="355258" cy="355051"/>
            <a:chOff x="-50134375" y="3920575"/>
            <a:chExt cx="300100" cy="299925"/>
          </a:xfrm>
        </p:grpSpPr>
        <p:sp>
          <p:nvSpPr>
            <p:cNvPr id="8353" name="Google Shape;8353;p6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66"/>
          <p:cNvGrpSpPr/>
          <p:nvPr/>
        </p:nvGrpSpPr>
        <p:grpSpPr>
          <a:xfrm>
            <a:off x="3497010" y="1559758"/>
            <a:ext cx="357123" cy="355258"/>
            <a:chOff x="-48262200" y="3200500"/>
            <a:chExt cx="301675" cy="300100"/>
          </a:xfrm>
        </p:grpSpPr>
        <p:sp>
          <p:nvSpPr>
            <p:cNvPr id="8357" name="Google Shape;8357;p6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6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6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6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66"/>
          <p:cNvGrpSpPr/>
          <p:nvPr/>
        </p:nvGrpSpPr>
        <p:grpSpPr>
          <a:xfrm>
            <a:off x="3526383" y="1996847"/>
            <a:ext cx="298377" cy="354519"/>
            <a:chOff x="-48233050" y="3569725"/>
            <a:chExt cx="252050" cy="299475"/>
          </a:xfrm>
        </p:grpSpPr>
        <p:sp>
          <p:nvSpPr>
            <p:cNvPr id="8367" name="Google Shape;8367;p6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66"/>
          <p:cNvGrpSpPr/>
          <p:nvPr/>
        </p:nvGrpSpPr>
        <p:grpSpPr>
          <a:xfrm>
            <a:off x="3550148" y="2430591"/>
            <a:ext cx="250847" cy="358070"/>
            <a:chOff x="-48216525" y="3936125"/>
            <a:chExt cx="211900" cy="302475"/>
          </a:xfrm>
        </p:grpSpPr>
        <p:sp>
          <p:nvSpPr>
            <p:cNvPr id="8371" name="Google Shape;8371;p6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6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66"/>
          <p:cNvGrpSpPr/>
          <p:nvPr/>
        </p:nvGrpSpPr>
        <p:grpSpPr>
          <a:xfrm>
            <a:off x="2205866" y="2905661"/>
            <a:ext cx="355258" cy="355288"/>
            <a:chOff x="-46410500" y="3201275"/>
            <a:chExt cx="300100" cy="300125"/>
          </a:xfrm>
        </p:grpSpPr>
        <p:sp>
          <p:nvSpPr>
            <p:cNvPr id="8376" name="Google Shape;8376;p6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6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66"/>
          <p:cNvGrpSpPr/>
          <p:nvPr/>
        </p:nvGrpSpPr>
        <p:grpSpPr>
          <a:xfrm>
            <a:off x="2205866" y="3341092"/>
            <a:ext cx="355258" cy="356205"/>
            <a:chOff x="-46409700" y="3569100"/>
            <a:chExt cx="300100" cy="300900"/>
          </a:xfrm>
        </p:grpSpPr>
        <p:sp>
          <p:nvSpPr>
            <p:cNvPr id="8382" name="Google Shape;8382;p6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6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66"/>
          <p:cNvGrpSpPr/>
          <p:nvPr/>
        </p:nvGrpSpPr>
        <p:grpSpPr>
          <a:xfrm>
            <a:off x="2193747" y="3776524"/>
            <a:ext cx="379497" cy="358070"/>
            <a:chOff x="-46422300" y="3936925"/>
            <a:chExt cx="320575" cy="302475"/>
          </a:xfrm>
        </p:grpSpPr>
        <p:sp>
          <p:nvSpPr>
            <p:cNvPr id="8388" name="Google Shape;8388;p6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66"/>
          <p:cNvGrpSpPr/>
          <p:nvPr/>
        </p:nvGrpSpPr>
        <p:grpSpPr>
          <a:xfrm>
            <a:off x="3971326" y="3330852"/>
            <a:ext cx="356205" cy="355258"/>
            <a:chOff x="-44914800" y="3560450"/>
            <a:chExt cx="300900" cy="300100"/>
          </a:xfrm>
        </p:grpSpPr>
        <p:sp>
          <p:nvSpPr>
            <p:cNvPr id="8391" name="Google Shape;8391;p6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6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66"/>
          <p:cNvGrpSpPr/>
          <p:nvPr/>
        </p:nvGrpSpPr>
        <p:grpSpPr>
          <a:xfrm>
            <a:off x="1726378" y="1539486"/>
            <a:ext cx="354311" cy="354104"/>
            <a:chOff x="-49764975" y="3183375"/>
            <a:chExt cx="299300" cy="299125"/>
          </a:xfrm>
        </p:grpSpPr>
        <p:sp>
          <p:nvSpPr>
            <p:cNvPr id="8397" name="Google Shape;8397;p6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6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66"/>
          <p:cNvGrpSpPr/>
          <p:nvPr/>
        </p:nvGrpSpPr>
        <p:grpSpPr>
          <a:xfrm>
            <a:off x="1726378" y="1974947"/>
            <a:ext cx="354311" cy="355909"/>
            <a:chOff x="-49764975" y="3551225"/>
            <a:chExt cx="299300" cy="300650"/>
          </a:xfrm>
        </p:grpSpPr>
        <p:sp>
          <p:nvSpPr>
            <p:cNvPr id="8407" name="Google Shape;8407;p6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6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6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6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6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6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6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66"/>
          <p:cNvGrpSpPr/>
          <p:nvPr/>
        </p:nvGrpSpPr>
        <p:grpSpPr>
          <a:xfrm>
            <a:off x="1724040" y="2411710"/>
            <a:ext cx="358987" cy="355525"/>
            <a:chOff x="-49766550" y="3920175"/>
            <a:chExt cx="303250" cy="300325"/>
          </a:xfrm>
        </p:grpSpPr>
        <p:sp>
          <p:nvSpPr>
            <p:cNvPr id="8419" name="Google Shape;8419;p6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66"/>
          <p:cNvGrpSpPr/>
          <p:nvPr/>
        </p:nvGrpSpPr>
        <p:grpSpPr>
          <a:xfrm>
            <a:off x="3939571" y="1559758"/>
            <a:ext cx="357123" cy="354341"/>
            <a:chOff x="-47892800" y="3200500"/>
            <a:chExt cx="301675" cy="299325"/>
          </a:xfrm>
        </p:grpSpPr>
        <p:sp>
          <p:nvSpPr>
            <p:cNvPr id="8424" name="Google Shape;8424;p6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6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66"/>
          <p:cNvGrpSpPr/>
          <p:nvPr/>
        </p:nvGrpSpPr>
        <p:grpSpPr>
          <a:xfrm>
            <a:off x="4003437" y="1996107"/>
            <a:ext cx="229391" cy="355258"/>
            <a:chOff x="-47839250" y="3569100"/>
            <a:chExt cx="193775" cy="300100"/>
          </a:xfrm>
        </p:grpSpPr>
        <p:sp>
          <p:nvSpPr>
            <p:cNvPr id="8431" name="Google Shape;8431;p6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7" name="Google Shape;8437;p66"/>
          <p:cNvGrpSpPr/>
          <p:nvPr/>
        </p:nvGrpSpPr>
        <p:grpSpPr>
          <a:xfrm>
            <a:off x="3940503" y="2432456"/>
            <a:ext cx="355258" cy="356205"/>
            <a:chOff x="-47892800" y="3937700"/>
            <a:chExt cx="300100" cy="300900"/>
          </a:xfrm>
        </p:grpSpPr>
        <p:sp>
          <p:nvSpPr>
            <p:cNvPr id="8438" name="Google Shape;8438;p6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6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6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6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6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6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66"/>
          <p:cNvGrpSpPr/>
          <p:nvPr/>
        </p:nvGrpSpPr>
        <p:grpSpPr>
          <a:xfrm>
            <a:off x="2645798" y="2926170"/>
            <a:ext cx="355258" cy="311458"/>
            <a:chOff x="-46042675" y="3218600"/>
            <a:chExt cx="300100" cy="263100"/>
          </a:xfrm>
        </p:grpSpPr>
        <p:sp>
          <p:nvSpPr>
            <p:cNvPr id="8447" name="Google Shape;8447;p6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6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6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6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6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66"/>
          <p:cNvGrpSpPr/>
          <p:nvPr/>
        </p:nvGrpSpPr>
        <p:grpSpPr>
          <a:xfrm>
            <a:off x="2645798" y="3340619"/>
            <a:ext cx="355258" cy="323118"/>
            <a:chOff x="-46042675" y="3568700"/>
            <a:chExt cx="300100" cy="272950"/>
          </a:xfrm>
        </p:grpSpPr>
        <p:sp>
          <p:nvSpPr>
            <p:cNvPr id="8454" name="Google Shape;8454;p6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66"/>
          <p:cNvGrpSpPr/>
          <p:nvPr/>
        </p:nvGrpSpPr>
        <p:grpSpPr>
          <a:xfrm>
            <a:off x="2687749" y="3777589"/>
            <a:ext cx="271357" cy="356057"/>
            <a:chOff x="-46007225" y="3937825"/>
            <a:chExt cx="229225" cy="300775"/>
          </a:xfrm>
        </p:grpSpPr>
        <p:sp>
          <p:nvSpPr>
            <p:cNvPr id="8459" name="Google Shape;8459;p6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6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6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6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6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6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6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6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66"/>
          <p:cNvGrpSpPr/>
          <p:nvPr/>
        </p:nvGrpSpPr>
        <p:grpSpPr>
          <a:xfrm>
            <a:off x="3993241" y="3767675"/>
            <a:ext cx="312375" cy="357596"/>
            <a:chOff x="-44895900" y="3929450"/>
            <a:chExt cx="263875" cy="302075"/>
          </a:xfrm>
        </p:grpSpPr>
        <p:sp>
          <p:nvSpPr>
            <p:cNvPr id="8470" name="Google Shape;8470;p6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6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6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6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6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66"/>
          <p:cNvGrpSpPr/>
          <p:nvPr/>
        </p:nvGrpSpPr>
        <p:grpSpPr>
          <a:xfrm>
            <a:off x="2167060" y="1550436"/>
            <a:ext cx="356205" cy="332885"/>
            <a:chOff x="-49397175" y="3192625"/>
            <a:chExt cx="300900" cy="281200"/>
          </a:xfrm>
        </p:grpSpPr>
        <p:sp>
          <p:nvSpPr>
            <p:cNvPr id="8477" name="Google Shape;8477;p6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6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6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66"/>
          <p:cNvGrpSpPr/>
          <p:nvPr/>
        </p:nvGrpSpPr>
        <p:grpSpPr>
          <a:xfrm>
            <a:off x="2193163" y="1974651"/>
            <a:ext cx="304000" cy="356205"/>
            <a:chOff x="-49375900" y="3550975"/>
            <a:chExt cx="256800" cy="300900"/>
          </a:xfrm>
        </p:grpSpPr>
        <p:sp>
          <p:nvSpPr>
            <p:cNvPr id="8485" name="Google Shape;8485;p6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6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6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6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6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6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66"/>
          <p:cNvGrpSpPr/>
          <p:nvPr/>
        </p:nvGrpSpPr>
        <p:grpSpPr>
          <a:xfrm>
            <a:off x="2188516" y="2411946"/>
            <a:ext cx="313293" cy="356205"/>
            <a:chOff x="-49378250" y="3920375"/>
            <a:chExt cx="264650" cy="300900"/>
          </a:xfrm>
        </p:grpSpPr>
        <p:sp>
          <p:nvSpPr>
            <p:cNvPr id="8497" name="Google Shape;8497;p6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6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6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6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6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6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66"/>
          <p:cNvGrpSpPr/>
          <p:nvPr/>
        </p:nvGrpSpPr>
        <p:grpSpPr>
          <a:xfrm>
            <a:off x="907504" y="2904744"/>
            <a:ext cx="312375" cy="357123"/>
            <a:chOff x="-47505300" y="3200500"/>
            <a:chExt cx="263875" cy="301675"/>
          </a:xfrm>
        </p:grpSpPr>
        <p:sp>
          <p:nvSpPr>
            <p:cNvPr id="8505" name="Google Shape;8505;p6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6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6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6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6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6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66"/>
          <p:cNvGrpSpPr/>
          <p:nvPr/>
        </p:nvGrpSpPr>
        <p:grpSpPr>
          <a:xfrm>
            <a:off x="885604" y="3341092"/>
            <a:ext cx="356176" cy="355051"/>
            <a:chOff x="-47524975" y="3569100"/>
            <a:chExt cx="300875" cy="299925"/>
          </a:xfrm>
        </p:grpSpPr>
        <p:sp>
          <p:nvSpPr>
            <p:cNvPr id="8519" name="Google Shape;8519;p6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6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6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4" name="Google Shape;8524;p66"/>
          <p:cNvGrpSpPr/>
          <p:nvPr/>
        </p:nvGrpSpPr>
        <p:grpSpPr>
          <a:xfrm>
            <a:off x="886062" y="3820354"/>
            <a:ext cx="355258" cy="270410"/>
            <a:chOff x="-47523400" y="3973950"/>
            <a:chExt cx="300100" cy="228425"/>
          </a:xfrm>
        </p:grpSpPr>
        <p:sp>
          <p:nvSpPr>
            <p:cNvPr id="8525" name="Google Shape;8525;p6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6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6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66"/>
          <p:cNvGrpSpPr/>
          <p:nvPr/>
        </p:nvGrpSpPr>
        <p:grpSpPr>
          <a:xfrm>
            <a:off x="3091183" y="2903353"/>
            <a:ext cx="354341" cy="357596"/>
            <a:chOff x="-45673275" y="3199325"/>
            <a:chExt cx="299325" cy="302075"/>
          </a:xfrm>
        </p:grpSpPr>
        <p:sp>
          <p:nvSpPr>
            <p:cNvPr id="8531" name="Google Shape;8531;p6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66"/>
          <p:cNvGrpSpPr/>
          <p:nvPr/>
        </p:nvGrpSpPr>
        <p:grpSpPr>
          <a:xfrm>
            <a:off x="3090251" y="3361602"/>
            <a:ext cx="356205" cy="314240"/>
            <a:chOff x="-45674075" y="3586425"/>
            <a:chExt cx="300900" cy="265450"/>
          </a:xfrm>
        </p:grpSpPr>
        <p:sp>
          <p:nvSpPr>
            <p:cNvPr id="8535" name="Google Shape;8535;p6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6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66"/>
          <p:cNvGrpSpPr/>
          <p:nvPr/>
        </p:nvGrpSpPr>
        <p:grpSpPr>
          <a:xfrm>
            <a:off x="3091183" y="3777441"/>
            <a:ext cx="354341" cy="356205"/>
            <a:chOff x="-45673275" y="3937700"/>
            <a:chExt cx="299325" cy="300900"/>
          </a:xfrm>
        </p:grpSpPr>
        <p:sp>
          <p:nvSpPr>
            <p:cNvPr id="8538" name="Google Shape;8538;p6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6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6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66"/>
          <p:cNvGrpSpPr/>
          <p:nvPr/>
        </p:nvGrpSpPr>
        <p:grpSpPr>
          <a:xfrm>
            <a:off x="2205349" y="4270225"/>
            <a:ext cx="356205" cy="356205"/>
            <a:chOff x="-44512325" y="3176075"/>
            <a:chExt cx="300900" cy="300900"/>
          </a:xfrm>
        </p:grpSpPr>
        <p:sp>
          <p:nvSpPr>
            <p:cNvPr id="8545" name="Google Shape;8545;p6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66"/>
          <p:cNvGrpSpPr/>
          <p:nvPr/>
        </p:nvGrpSpPr>
        <p:grpSpPr>
          <a:xfrm>
            <a:off x="2608689" y="1539249"/>
            <a:ext cx="354341" cy="354341"/>
            <a:chOff x="-49027775" y="3183175"/>
            <a:chExt cx="299325" cy="299325"/>
          </a:xfrm>
        </p:grpSpPr>
        <p:sp>
          <p:nvSpPr>
            <p:cNvPr id="8549" name="Google Shape;8549;p6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6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6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6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66"/>
          <p:cNvGrpSpPr/>
          <p:nvPr/>
        </p:nvGrpSpPr>
        <p:grpSpPr>
          <a:xfrm>
            <a:off x="2608230" y="1974651"/>
            <a:ext cx="355258" cy="357152"/>
            <a:chOff x="-49027775" y="3550975"/>
            <a:chExt cx="300100" cy="301700"/>
          </a:xfrm>
        </p:grpSpPr>
        <p:sp>
          <p:nvSpPr>
            <p:cNvPr id="8554" name="Google Shape;8554;p6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6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6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6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6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6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66"/>
          <p:cNvGrpSpPr/>
          <p:nvPr/>
        </p:nvGrpSpPr>
        <p:grpSpPr>
          <a:xfrm>
            <a:off x="2606306" y="2411710"/>
            <a:ext cx="359106" cy="355525"/>
            <a:chOff x="-49031025" y="3920175"/>
            <a:chExt cx="303350" cy="300325"/>
          </a:xfrm>
        </p:grpSpPr>
        <p:sp>
          <p:nvSpPr>
            <p:cNvPr id="8565" name="Google Shape;8565;p6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6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6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66"/>
          <p:cNvGrpSpPr/>
          <p:nvPr/>
        </p:nvGrpSpPr>
        <p:grpSpPr>
          <a:xfrm>
            <a:off x="1322411" y="2904744"/>
            <a:ext cx="356176" cy="354341"/>
            <a:chOff x="-47155575" y="3200500"/>
            <a:chExt cx="300875" cy="299325"/>
          </a:xfrm>
        </p:grpSpPr>
        <p:sp>
          <p:nvSpPr>
            <p:cNvPr id="8572" name="Google Shape;8572;p6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6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6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6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66"/>
          <p:cNvGrpSpPr/>
          <p:nvPr/>
        </p:nvGrpSpPr>
        <p:grpSpPr>
          <a:xfrm>
            <a:off x="1322870" y="3341092"/>
            <a:ext cx="355258" cy="355258"/>
            <a:chOff x="-47154800" y="3569100"/>
            <a:chExt cx="300100" cy="300100"/>
          </a:xfrm>
        </p:grpSpPr>
        <p:sp>
          <p:nvSpPr>
            <p:cNvPr id="8579" name="Google Shape;8579;p6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6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6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66"/>
          <p:cNvGrpSpPr/>
          <p:nvPr/>
        </p:nvGrpSpPr>
        <p:grpSpPr>
          <a:xfrm>
            <a:off x="1323343" y="3779305"/>
            <a:ext cx="354311" cy="353423"/>
            <a:chOff x="-47154000" y="3939275"/>
            <a:chExt cx="299300" cy="298550"/>
          </a:xfrm>
        </p:grpSpPr>
        <p:sp>
          <p:nvSpPr>
            <p:cNvPr id="8586" name="Google Shape;8586;p6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66"/>
          <p:cNvGrpSpPr/>
          <p:nvPr/>
        </p:nvGrpSpPr>
        <p:grpSpPr>
          <a:xfrm>
            <a:off x="3548633" y="2904744"/>
            <a:ext cx="312375" cy="354341"/>
            <a:chOff x="-45286550" y="3200500"/>
            <a:chExt cx="263875" cy="299325"/>
          </a:xfrm>
        </p:grpSpPr>
        <p:sp>
          <p:nvSpPr>
            <p:cNvPr id="8591" name="Google Shape;8591;p6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6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6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66"/>
          <p:cNvGrpSpPr/>
          <p:nvPr/>
        </p:nvGrpSpPr>
        <p:grpSpPr>
          <a:xfrm>
            <a:off x="3548633" y="3342039"/>
            <a:ext cx="312375" cy="354311"/>
            <a:chOff x="-45286550" y="3569900"/>
            <a:chExt cx="263875" cy="299300"/>
          </a:xfrm>
        </p:grpSpPr>
        <p:sp>
          <p:nvSpPr>
            <p:cNvPr id="8595" name="Google Shape;8595;p6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6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6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66"/>
          <p:cNvGrpSpPr/>
          <p:nvPr/>
        </p:nvGrpSpPr>
        <p:grpSpPr>
          <a:xfrm>
            <a:off x="3559820" y="3778388"/>
            <a:ext cx="290001" cy="355258"/>
            <a:chOff x="-45277900" y="3938500"/>
            <a:chExt cx="244975" cy="300100"/>
          </a:xfrm>
        </p:grpSpPr>
        <p:sp>
          <p:nvSpPr>
            <p:cNvPr id="8602" name="Google Shape;8602;p6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6" name="Google Shape;8606;p66"/>
          <p:cNvGrpSpPr/>
          <p:nvPr/>
        </p:nvGrpSpPr>
        <p:grpSpPr>
          <a:xfrm>
            <a:off x="2645769" y="4247490"/>
            <a:ext cx="355258" cy="355258"/>
            <a:chOff x="-44502875" y="3576975"/>
            <a:chExt cx="300100" cy="300100"/>
          </a:xfrm>
        </p:grpSpPr>
        <p:sp>
          <p:nvSpPr>
            <p:cNvPr id="8607" name="Google Shape;8607;p6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6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6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66"/>
          <p:cNvGrpSpPr/>
          <p:nvPr/>
        </p:nvGrpSpPr>
        <p:grpSpPr>
          <a:xfrm>
            <a:off x="4858968" y="1532275"/>
            <a:ext cx="356221" cy="354973"/>
            <a:chOff x="-13947000" y="3212800"/>
            <a:chExt cx="353675" cy="352400"/>
          </a:xfrm>
        </p:grpSpPr>
        <p:sp>
          <p:nvSpPr>
            <p:cNvPr id="8611" name="Google Shape;8611;p6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6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66"/>
          <p:cNvGrpSpPr/>
          <p:nvPr/>
        </p:nvGrpSpPr>
        <p:grpSpPr>
          <a:xfrm>
            <a:off x="4858981" y="1973145"/>
            <a:ext cx="356196" cy="354670"/>
            <a:chOff x="-13946200" y="3647075"/>
            <a:chExt cx="353650" cy="352100"/>
          </a:xfrm>
        </p:grpSpPr>
        <p:sp>
          <p:nvSpPr>
            <p:cNvPr id="8614" name="Google Shape;8614;p6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6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6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0" name="Google Shape;8620;p6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1" name="Google Shape;8621;p66"/>
          <p:cNvGrpSpPr/>
          <p:nvPr/>
        </p:nvGrpSpPr>
        <p:grpSpPr>
          <a:xfrm>
            <a:off x="6642374" y="1532628"/>
            <a:ext cx="357002" cy="354267"/>
            <a:chOff x="-12163025" y="3214275"/>
            <a:chExt cx="354450" cy="351700"/>
          </a:xfrm>
        </p:grpSpPr>
        <p:sp>
          <p:nvSpPr>
            <p:cNvPr id="8622" name="Google Shape;8622;p6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6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5" name="Google Shape;8625;p66"/>
          <p:cNvGrpSpPr/>
          <p:nvPr/>
        </p:nvGrpSpPr>
        <p:grpSpPr>
          <a:xfrm>
            <a:off x="6643154" y="1972365"/>
            <a:ext cx="355441" cy="356232"/>
            <a:chOff x="-12160675" y="3647875"/>
            <a:chExt cx="352900" cy="353650"/>
          </a:xfrm>
        </p:grpSpPr>
        <p:sp>
          <p:nvSpPr>
            <p:cNvPr id="8626" name="Google Shape;8626;p6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6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6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6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66"/>
          <p:cNvGrpSpPr/>
          <p:nvPr/>
        </p:nvGrpSpPr>
        <p:grpSpPr>
          <a:xfrm>
            <a:off x="6653870" y="2416821"/>
            <a:ext cx="354635" cy="356232"/>
            <a:chOff x="-12160675" y="4081850"/>
            <a:chExt cx="352100" cy="353650"/>
          </a:xfrm>
        </p:grpSpPr>
        <p:sp>
          <p:nvSpPr>
            <p:cNvPr id="8634" name="Google Shape;8634;p6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6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6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66"/>
          <p:cNvGrpSpPr/>
          <p:nvPr/>
        </p:nvGrpSpPr>
        <p:grpSpPr>
          <a:xfrm>
            <a:off x="4858836" y="2891264"/>
            <a:ext cx="355416" cy="355652"/>
            <a:chOff x="-10391650" y="3180600"/>
            <a:chExt cx="352875" cy="353075"/>
          </a:xfrm>
        </p:grpSpPr>
        <p:sp>
          <p:nvSpPr>
            <p:cNvPr id="8641" name="Google Shape;8641;p6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6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6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6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66"/>
          <p:cNvGrpSpPr/>
          <p:nvPr/>
        </p:nvGrpSpPr>
        <p:grpSpPr>
          <a:xfrm>
            <a:off x="4858835" y="3368062"/>
            <a:ext cx="354635" cy="353890"/>
            <a:chOff x="-10390875" y="3616350"/>
            <a:chExt cx="352100" cy="351325"/>
          </a:xfrm>
        </p:grpSpPr>
        <p:sp>
          <p:nvSpPr>
            <p:cNvPr id="8648" name="Google Shape;8648;p6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6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6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66"/>
          <p:cNvGrpSpPr/>
          <p:nvPr/>
        </p:nvGrpSpPr>
        <p:grpSpPr>
          <a:xfrm>
            <a:off x="7525810" y="2892727"/>
            <a:ext cx="312585" cy="354670"/>
            <a:chOff x="-10370400" y="4049550"/>
            <a:chExt cx="310350" cy="352100"/>
          </a:xfrm>
        </p:grpSpPr>
        <p:sp>
          <p:nvSpPr>
            <p:cNvPr id="8652" name="Google Shape;8652;p6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6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6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66"/>
          <p:cNvGrpSpPr/>
          <p:nvPr/>
        </p:nvGrpSpPr>
        <p:grpSpPr>
          <a:xfrm>
            <a:off x="6630066" y="2891668"/>
            <a:ext cx="379236" cy="354847"/>
            <a:chOff x="-8674650" y="3210975"/>
            <a:chExt cx="376525" cy="352275"/>
          </a:xfrm>
        </p:grpSpPr>
        <p:sp>
          <p:nvSpPr>
            <p:cNvPr id="8658" name="Google Shape;8658;p6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66"/>
          <p:cNvGrpSpPr/>
          <p:nvPr/>
        </p:nvGrpSpPr>
        <p:grpSpPr>
          <a:xfrm>
            <a:off x="5301563" y="1531633"/>
            <a:ext cx="356221" cy="356257"/>
            <a:chOff x="-13512225" y="3211525"/>
            <a:chExt cx="353675" cy="353675"/>
          </a:xfrm>
        </p:grpSpPr>
        <p:sp>
          <p:nvSpPr>
            <p:cNvPr id="8665" name="Google Shape;8665;p6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66"/>
          <p:cNvGrpSpPr/>
          <p:nvPr/>
        </p:nvGrpSpPr>
        <p:grpSpPr>
          <a:xfrm>
            <a:off x="5301563" y="1973145"/>
            <a:ext cx="356221" cy="354670"/>
            <a:chOff x="-13512225" y="3647075"/>
            <a:chExt cx="353675" cy="352100"/>
          </a:xfrm>
        </p:grpSpPr>
        <p:sp>
          <p:nvSpPr>
            <p:cNvPr id="8671" name="Google Shape;8671;p6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6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6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6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6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6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66"/>
          <p:cNvGrpSpPr/>
          <p:nvPr/>
        </p:nvGrpSpPr>
        <p:grpSpPr>
          <a:xfrm>
            <a:off x="5311876" y="2417211"/>
            <a:ext cx="356221" cy="355451"/>
            <a:chOff x="-13512225" y="4080275"/>
            <a:chExt cx="353675" cy="352875"/>
          </a:xfrm>
        </p:grpSpPr>
        <p:sp>
          <p:nvSpPr>
            <p:cNvPr id="8682" name="Google Shape;8682;p6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6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6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6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3" name="Google Shape;8693;p66"/>
          <p:cNvGrpSpPr/>
          <p:nvPr/>
        </p:nvGrpSpPr>
        <p:grpSpPr>
          <a:xfrm>
            <a:off x="7084956" y="1564572"/>
            <a:ext cx="356196" cy="290379"/>
            <a:chOff x="-11728250" y="3245400"/>
            <a:chExt cx="353650" cy="288275"/>
          </a:xfrm>
        </p:grpSpPr>
        <p:sp>
          <p:nvSpPr>
            <p:cNvPr id="8694" name="Google Shape;8694;p6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6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6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9" name="Google Shape;8699;p66"/>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0" name="Google Shape;8700;p66"/>
          <p:cNvGrpSpPr/>
          <p:nvPr/>
        </p:nvGrpSpPr>
        <p:grpSpPr>
          <a:xfrm>
            <a:off x="7083760" y="1971660"/>
            <a:ext cx="358588" cy="357642"/>
            <a:chOff x="-11729050" y="3646475"/>
            <a:chExt cx="356025" cy="355050"/>
          </a:xfrm>
        </p:grpSpPr>
        <p:sp>
          <p:nvSpPr>
            <p:cNvPr id="8701" name="Google Shape;8701;p66"/>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6"/>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66"/>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66"/>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66"/>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66"/>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6"/>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66"/>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66"/>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66"/>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6"/>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66"/>
          <p:cNvGrpSpPr/>
          <p:nvPr/>
        </p:nvGrpSpPr>
        <p:grpSpPr>
          <a:xfrm>
            <a:off x="7117464" y="2417211"/>
            <a:ext cx="311804" cy="355451"/>
            <a:chOff x="-11703850" y="4081850"/>
            <a:chExt cx="309575" cy="352875"/>
          </a:xfrm>
        </p:grpSpPr>
        <p:sp>
          <p:nvSpPr>
            <p:cNvPr id="8713" name="Google Shape;8713;p6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6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6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6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66"/>
          <p:cNvGrpSpPr/>
          <p:nvPr/>
        </p:nvGrpSpPr>
        <p:grpSpPr>
          <a:xfrm>
            <a:off x="5306120" y="2891364"/>
            <a:ext cx="357002" cy="355451"/>
            <a:chOff x="-9958475" y="3180025"/>
            <a:chExt cx="354450" cy="352875"/>
          </a:xfrm>
        </p:grpSpPr>
        <p:sp>
          <p:nvSpPr>
            <p:cNvPr id="8722" name="Google Shape;8722;p6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66"/>
          <p:cNvGrpSpPr/>
          <p:nvPr/>
        </p:nvGrpSpPr>
        <p:grpSpPr>
          <a:xfrm>
            <a:off x="5315247" y="3367345"/>
            <a:ext cx="337966" cy="355325"/>
            <a:chOff x="-9949025" y="3615575"/>
            <a:chExt cx="335550" cy="352750"/>
          </a:xfrm>
        </p:grpSpPr>
        <p:sp>
          <p:nvSpPr>
            <p:cNvPr id="8726" name="Google Shape;8726;p6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6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66"/>
          <p:cNvGrpSpPr/>
          <p:nvPr/>
        </p:nvGrpSpPr>
        <p:grpSpPr>
          <a:xfrm>
            <a:off x="7950093" y="2890851"/>
            <a:ext cx="360175" cy="358423"/>
            <a:chOff x="-9961625" y="4048175"/>
            <a:chExt cx="357600" cy="355825"/>
          </a:xfrm>
        </p:grpSpPr>
        <p:sp>
          <p:nvSpPr>
            <p:cNvPr id="8730" name="Google Shape;8730;p6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6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6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6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66"/>
          <p:cNvGrpSpPr/>
          <p:nvPr/>
        </p:nvGrpSpPr>
        <p:grpSpPr>
          <a:xfrm>
            <a:off x="6636814" y="3366363"/>
            <a:ext cx="364959" cy="357289"/>
            <a:chOff x="-8680950" y="3624225"/>
            <a:chExt cx="362350" cy="354700"/>
          </a:xfrm>
        </p:grpSpPr>
        <p:sp>
          <p:nvSpPr>
            <p:cNvPr id="8737" name="Google Shape;8737;p6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6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6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6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66"/>
          <p:cNvGrpSpPr/>
          <p:nvPr/>
        </p:nvGrpSpPr>
        <p:grpSpPr>
          <a:xfrm>
            <a:off x="5773058" y="1532024"/>
            <a:ext cx="313365" cy="355476"/>
            <a:chOff x="-13056975" y="3212300"/>
            <a:chExt cx="311125" cy="352900"/>
          </a:xfrm>
        </p:grpSpPr>
        <p:sp>
          <p:nvSpPr>
            <p:cNvPr id="8744" name="Google Shape;8744;p6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6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6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8" name="Google Shape;8748;p66"/>
          <p:cNvGrpSpPr/>
          <p:nvPr/>
        </p:nvGrpSpPr>
        <p:grpSpPr>
          <a:xfrm>
            <a:off x="5750446" y="1972818"/>
            <a:ext cx="358588" cy="355325"/>
            <a:chOff x="-13077450" y="3647075"/>
            <a:chExt cx="356025" cy="352750"/>
          </a:xfrm>
        </p:grpSpPr>
        <p:sp>
          <p:nvSpPr>
            <p:cNvPr id="8749" name="Google Shape;8749;p6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66"/>
          <p:cNvGrpSpPr/>
          <p:nvPr/>
        </p:nvGrpSpPr>
        <p:grpSpPr>
          <a:xfrm>
            <a:off x="5761552" y="2416418"/>
            <a:ext cx="357002" cy="357037"/>
            <a:chOff x="-13079025" y="4079475"/>
            <a:chExt cx="354450" cy="354450"/>
          </a:xfrm>
        </p:grpSpPr>
        <p:sp>
          <p:nvSpPr>
            <p:cNvPr id="8753" name="Google Shape;8753;p6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6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66"/>
          <p:cNvGrpSpPr/>
          <p:nvPr/>
        </p:nvGrpSpPr>
        <p:grpSpPr>
          <a:xfrm>
            <a:off x="7534619" y="1532427"/>
            <a:ext cx="356221" cy="354670"/>
            <a:chOff x="-11292700" y="3213875"/>
            <a:chExt cx="353675" cy="352100"/>
          </a:xfrm>
        </p:grpSpPr>
        <p:sp>
          <p:nvSpPr>
            <p:cNvPr id="8758" name="Google Shape;8758;p6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6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6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66"/>
          <p:cNvGrpSpPr/>
          <p:nvPr/>
        </p:nvGrpSpPr>
        <p:grpSpPr>
          <a:xfrm>
            <a:off x="7528677" y="1972365"/>
            <a:ext cx="368106" cy="356232"/>
            <a:chOff x="-11299000" y="3647875"/>
            <a:chExt cx="365475" cy="353650"/>
          </a:xfrm>
        </p:grpSpPr>
        <p:sp>
          <p:nvSpPr>
            <p:cNvPr id="8766" name="Google Shape;8766;p6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66"/>
          <p:cNvGrpSpPr/>
          <p:nvPr/>
        </p:nvGrpSpPr>
        <p:grpSpPr>
          <a:xfrm>
            <a:off x="7544139" y="2428316"/>
            <a:ext cx="357808" cy="333240"/>
            <a:chOff x="-11295075" y="4092875"/>
            <a:chExt cx="355250" cy="330825"/>
          </a:xfrm>
        </p:grpSpPr>
        <p:sp>
          <p:nvSpPr>
            <p:cNvPr id="8773" name="Google Shape;8773;p6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6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6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66"/>
          <p:cNvGrpSpPr/>
          <p:nvPr/>
        </p:nvGrpSpPr>
        <p:grpSpPr>
          <a:xfrm>
            <a:off x="5769739" y="2891364"/>
            <a:ext cx="312585" cy="355451"/>
            <a:chOff x="-9500075" y="3180800"/>
            <a:chExt cx="310350" cy="352875"/>
          </a:xfrm>
        </p:grpSpPr>
        <p:sp>
          <p:nvSpPr>
            <p:cNvPr id="8779" name="Google Shape;8779;p6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6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6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6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6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6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66"/>
          <p:cNvGrpSpPr/>
          <p:nvPr/>
        </p:nvGrpSpPr>
        <p:grpSpPr>
          <a:xfrm>
            <a:off x="5747530" y="3366879"/>
            <a:ext cx="356221" cy="356257"/>
            <a:chOff x="-9523700" y="3614000"/>
            <a:chExt cx="353675" cy="353675"/>
          </a:xfrm>
        </p:grpSpPr>
        <p:sp>
          <p:nvSpPr>
            <p:cNvPr id="8789" name="Google Shape;8789;p6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6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6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6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6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6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6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6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66"/>
          <p:cNvGrpSpPr/>
          <p:nvPr/>
        </p:nvGrpSpPr>
        <p:grpSpPr>
          <a:xfrm>
            <a:off x="7532481" y="3389521"/>
            <a:ext cx="356221" cy="354670"/>
            <a:chOff x="-9523700" y="4049550"/>
            <a:chExt cx="353675" cy="352100"/>
          </a:xfrm>
        </p:grpSpPr>
        <p:sp>
          <p:nvSpPr>
            <p:cNvPr id="8799" name="Google Shape;8799;p6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6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6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6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6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6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6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66"/>
          <p:cNvGrpSpPr/>
          <p:nvPr/>
        </p:nvGrpSpPr>
        <p:grpSpPr>
          <a:xfrm>
            <a:off x="7088596" y="3389494"/>
            <a:ext cx="357002" cy="311029"/>
            <a:chOff x="-8209150" y="3659675"/>
            <a:chExt cx="354450" cy="308775"/>
          </a:xfrm>
        </p:grpSpPr>
        <p:sp>
          <p:nvSpPr>
            <p:cNvPr id="8807" name="Google Shape;8807;p6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6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6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6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6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66"/>
          <p:cNvGrpSpPr/>
          <p:nvPr/>
        </p:nvGrpSpPr>
        <p:grpSpPr>
          <a:xfrm>
            <a:off x="6191845" y="1532024"/>
            <a:ext cx="356221" cy="355476"/>
            <a:chOff x="-12643475" y="3212300"/>
            <a:chExt cx="353675" cy="352900"/>
          </a:xfrm>
        </p:grpSpPr>
        <p:sp>
          <p:nvSpPr>
            <p:cNvPr id="8814" name="Google Shape;8814;p6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6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6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6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6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6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6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6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6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66"/>
          <p:cNvGrpSpPr/>
          <p:nvPr/>
        </p:nvGrpSpPr>
        <p:grpSpPr>
          <a:xfrm>
            <a:off x="6191845" y="1983798"/>
            <a:ext cx="356221" cy="333366"/>
            <a:chOff x="-12643475" y="3657325"/>
            <a:chExt cx="353675" cy="330950"/>
          </a:xfrm>
        </p:grpSpPr>
        <p:sp>
          <p:nvSpPr>
            <p:cNvPr id="8824" name="Google Shape;8824;p6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6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6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6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6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6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66"/>
          <p:cNvGrpSpPr/>
          <p:nvPr/>
        </p:nvGrpSpPr>
        <p:grpSpPr>
          <a:xfrm>
            <a:off x="6202157" y="2418407"/>
            <a:ext cx="356221" cy="353059"/>
            <a:chOff x="-12643475" y="4081850"/>
            <a:chExt cx="353675" cy="350500"/>
          </a:xfrm>
        </p:grpSpPr>
        <p:sp>
          <p:nvSpPr>
            <p:cNvPr id="8831" name="Google Shape;8831;p6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6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6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6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66"/>
          <p:cNvGrpSpPr/>
          <p:nvPr/>
        </p:nvGrpSpPr>
        <p:grpSpPr>
          <a:xfrm>
            <a:off x="7974847" y="1532427"/>
            <a:ext cx="355416" cy="354670"/>
            <a:chOff x="-10857925" y="3213875"/>
            <a:chExt cx="352875" cy="352100"/>
          </a:xfrm>
        </p:grpSpPr>
        <p:sp>
          <p:nvSpPr>
            <p:cNvPr id="8836" name="Google Shape;8836;p6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6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6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6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6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6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6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6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6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6" name="Google Shape;8846;p6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7" name="Google Shape;8847;p66"/>
          <p:cNvGrpSpPr/>
          <p:nvPr/>
        </p:nvGrpSpPr>
        <p:grpSpPr>
          <a:xfrm>
            <a:off x="7984757" y="2428316"/>
            <a:ext cx="356221" cy="333240"/>
            <a:chOff x="-10858725" y="4092875"/>
            <a:chExt cx="353675" cy="330825"/>
          </a:xfrm>
        </p:grpSpPr>
        <p:sp>
          <p:nvSpPr>
            <p:cNvPr id="8848" name="Google Shape;8848;p6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6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6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6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6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6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66"/>
          <p:cNvGrpSpPr/>
          <p:nvPr/>
        </p:nvGrpSpPr>
        <p:grpSpPr>
          <a:xfrm>
            <a:off x="6191762" y="2891855"/>
            <a:ext cx="356096" cy="354469"/>
            <a:chOff x="-9089725" y="3180200"/>
            <a:chExt cx="353550" cy="351900"/>
          </a:xfrm>
        </p:grpSpPr>
        <p:sp>
          <p:nvSpPr>
            <p:cNvPr id="8855" name="Google Shape;8855;p6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6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66"/>
          <p:cNvGrpSpPr/>
          <p:nvPr/>
        </p:nvGrpSpPr>
        <p:grpSpPr>
          <a:xfrm>
            <a:off x="6243280" y="3367282"/>
            <a:ext cx="252278" cy="355451"/>
            <a:chOff x="-9039300" y="3614000"/>
            <a:chExt cx="250475" cy="352875"/>
          </a:xfrm>
        </p:grpSpPr>
        <p:sp>
          <p:nvSpPr>
            <p:cNvPr id="8858" name="Google Shape;8858;p6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66"/>
          <p:cNvGrpSpPr/>
          <p:nvPr/>
        </p:nvGrpSpPr>
        <p:grpSpPr>
          <a:xfrm>
            <a:off x="7975246" y="3389521"/>
            <a:ext cx="354635" cy="354670"/>
            <a:chOff x="-9088150" y="4049550"/>
            <a:chExt cx="352100" cy="352100"/>
          </a:xfrm>
        </p:grpSpPr>
        <p:sp>
          <p:nvSpPr>
            <p:cNvPr id="8861" name="Google Shape;8861;p6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6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6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6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6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6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66"/>
          <p:cNvGrpSpPr/>
          <p:nvPr/>
        </p:nvGrpSpPr>
        <p:grpSpPr>
          <a:xfrm>
            <a:off x="7109610" y="2891754"/>
            <a:ext cx="315757" cy="354670"/>
            <a:chOff x="-8191825" y="3174500"/>
            <a:chExt cx="313500" cy="352100"/>
          </a:xfrm>
        </p:grpSpPr>
        <p:sp>
          <p:nvSpPr>
            <p:cNvPr id="8868" name="Google Shape;8868;p6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74"/>
        <p:cNvGrpSpPr/>
        <p:nvPr/>
      </p:nvGrpSpPr>
      <p:grpSpPr>
        <a:xfrm>
          <a:off x="0" y="0"/>
          <a:ext cx="0" cy="0"/>
          <a:chOff x="0" y="0"/>
          <a:chExt cx="0" cy="0"/>
        </a:xfrm>
      </p:grpSpPr>
      <p:sp>
        <p:nvSpPr>
          <p:cNvPr id="8875" name="Google Shape;8875;p6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876" name="Google Shape;8876;p6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7" name="Google Shape;8877;p67"/>
          <p:cNvGrpSpPr/>
          <p:nvPr/>
        </p:nvGrpSpPr>
        <p:grpSpPr>
          <a:xfrm>
            <a:off x="748855" y="2243507"/>
            <a:ext cx="452798" cy="449473"/>
            <a:chOff x="-21322300" y="3693325"/>
            <a:chExt cx="306400" cy="304150"/>
          </a:xfrm>
        </p:grpSpPr>
        <p:sp>
          <p:nvSpPr>
            <p:cNvPr id="8878" name="Google Shape;8878;p6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6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6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6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67"/>
          <p:cNvGrpSpPr/>
          <p:nvPr/>
        </p:nvGrpSpPr>
        <p:grpSpPr>
          <a:xfrm>
            <a:off x="748263" y="2810244"/>
            <a:ext cx="453980" cy="422540"/>
            <a:chOff x="-21322300" y="4077125"/>
            <a:chExt cx="307200" cy="285925"/>
          </a:xfrm>
        </p:grpSpPr>
        <p:sp>
          <p:nvSpPr>
            <p:cNvPr id="8883" name="Google Shape;8883;p6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6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6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6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6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6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6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6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6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6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67"/>
          <p:cNvGrpSpPr/>
          <p:nvPr/>
        </p:nvGrpSpPr>
        <p:grpSpPr>
          <a:xfrm>
            <a:off x="3525440" y="1689128"/>
            <a:ext cx="451653" cy="450212"/>
            <a:chOff x="-19394200" y="3333800"/>
            <a:chExt cx="305625" cy="304650"/>
          </a:xfrm>
        </p:grpSpPr>
        <p:sp>
          <p:nvSpPr>
            <p:cNvPr id="8896" name="Google Shape;8896;p6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6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6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6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6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6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6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6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6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5" name="Google Shape;8905;p67"/>
          <p:cNvGrpSpPr/>
          <p:nvPr/>
        </p:nvGrpSpPr>
        <p:grpSpPr>
          <a:xfrm>
            <a:off x="3524276" y="2243580"/>
            <a:ext cx="453980" cy="449325"/>
            <a:chOff x="-19396575" y="3708500"/>
            <a:chExt cx="307200" cy="304050"/>
          </a:xfrm>
        </p:grpSpPr>
        <p:sp>
          <p:nvSpPr>
            <p:cNvPr id="8906" name="Google Shape;8906;p6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6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6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67"/>
          <p:cNvGrpSpPr/>
          <p:nvPr/>
        </p:nvGrpSpPr>
        <p:grpSpPr>
          <a:xfrm>
            <a:off x="3518457" y="2796461"/>
            <a:ext cx="465618" cy="450101"/>
            <a:chOff x="-19394200" y="4084200"/>
            <a:chExt cx="315075" cy="304575"/>
          </a:xfrm>
        </p:grpSpPr>
        <p:sp>
          <p:nvSpPr>
            <p:cNvPr id="8910" name="Google Shape;8910;p6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6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6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6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6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6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67"/>
          <p:cNvGrpSpPr/>
          <p:nvPr/>
        </p:nvGrpSpPr>
        <p:grpSpPr>
          <a:xfrm>
            <a:off x="6324167" y="1689001"/>
            <a:ext cx="400447" cy="450470"/>
            <a:chOff x="-17526750" y="3309200"/>
            <a:chExt cx="270975" cy="304825"/>
          </a:xfrm>
        </p:grpSpPr>
        <p:sp>
          <p:nvSpPr>
            <p:cNvPr id="8917" name="Google Shape;8917;p6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6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6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6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6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67"/>
          <p:cNvGrpSpPr/>
          <p:nvPr/>
        </p:nvGrpSpPr>
        <p:grpSpPr>
          <a:xfrm>
            <a:off x="6300319" y="2244173"/>
            <a:ext cx="448143" cy="448143"/>
            <a:chOff x="-17542500" y="3684100"/>
            <a:chExt cx="303250" cy="303250"/>
          </a:xfrm>
        </p:grpSpPr>
        <p:sp>
          <p:nvSpPr>
            <p:cNvPr id="8923" name="Google Shape;8923;p6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6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6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6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6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6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6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67"/>
          <p:cNvGrpSpPr/>
          <p:nvPr/>
        </p:nvGrpSpPr>
        <p:grpSpPr>
          <a:xfrm>
            <a:off x="6299728" y="2810817"/>
            <a:ext cx="449325" cy="421395"/>
            <a:chOff x="-17542500" y="4068450"/>
            <a:chExt cx="304050" cy="285150"/>
          </a:xfrm>
        </p:grpSpPr>
        <p:sp>
          <p:nvSpPr>
            <p:cNvPr id="8931" name="Google Shape;8931;p6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6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6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6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6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6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67"/>
          <p:cNvGrpSpPr/>
          <p:nvPr/>
        </p:nvGrpSpPr>
        <p:grpSpPr>
          <a:xfrm>
            <a:off x="3530150" y="3342211"/>
            <a:ext cx="343404" cy="449325"/>
            <a:chOff x="-15652200" y="3335975"/>
            <a:chExt cx="232375" cy="304050"/>
          </a:xfrm>
        </p:grpSpPr>
        <p:sp>
          <p:nvSpPr>
            <p:cNvPr id="8938" name="Google Shape;8938;p6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6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6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6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6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6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6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6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67"/>
          <p:cNvGrpSpPr/>
          <p:nvPr/>
        </p:nvGrpSpPr>
        <p:grpSpPr>
          <a:xfrm>
            <a:off x="1303491" y="1689573"/>
            <a:ext cx="450470" cy="449325"/>
            <a:chOff x="-20946600" y="3317850"/>
            <a:chExt cx="304825" cy="304050"/>
          </a:xfrm>
        </p:grpSpPr>
        <p:sp>
          <p:nvSpPr>
            <p:cNvPr id="8948" name="Google Shape;8948;p6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6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6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1" name="Google Shape;8951;p67"/>
          <p:cNvGrpSpPr/>
          <p:nvPr/>
        </p:nvGrpSpPr>
        <p:grpSpPr>
          <a:xfrm>
            <a:off x="1304064" y="2243729"/>
            <a:ext cx="449325" cy="449030"/>
            <a:chOff x="-20945825" y="3692175"/>
            <a:chExt cx="304050" cy="303850"/>
          </a:xfrm>
        </p:grpSpPr>
        <p:sp>
          <p:nvSpPr>
            <p:cNvPr id="8952" name="Google Shape;8952;p6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6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6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6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67"/>
          <p:cNvGrpSpPr/>
          <p:nvPr/>
        </p:nvGrpSpPr>
        <p:grpSpPr>
          <a:xfrm>
            <a:off x="1329667" y="2797442"/>
            <a:ext cx="398119" cy="448143"/>
            <a:chOff x="-20930075" y="4066100"/>
            <a:chExt cx="269400" cy="303250"/>
          </a:xfrm>
        </p:grpSpPr>
        <p:sp>
          <p:nvSpPr>
            <p:cNvPr id="8957" name="Google Shape;8957;p6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6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67"/>
          <p:cNvGrpSpPr/>
          <p:nvPr/>
        </p:nvGrpSpPr>
        <p:grpSpPr>
          <a:xfrm>
            <a:off x="4110888" y="1689848"/>
            <a:ext cx="372516" cy="448771"/>
            <a:chOff x="-18994100" y="3334775"/>
            <a:chExt cx="252075" cy="303675"/>
          </a:xfrm>
        </p:grpSpPr>
        <p:sp>
          <p:nvSpPr>
            <p:cNvPr id="8960" name="Google Shape;8960;p6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6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6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6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67"/>
          <p:cNvGrpSpPr/>
          <p:nvPr/>
        </p:nvGrpSpPr>
        <p:grpSpPr>
          <a:xfrm>
            <a:off x="4125445" y="2244743"/>
            <a:ext cx="343404" cy="446998"/>
            <a:chOff x="-18983850" y="3710075"/>
            <a:chExt cx="232375" cy="302475"/>
          </a:xfrm>
        </p:grpSpPr>
        <p:sp>
          <p:nvSpPr>
            <p:cNvPr id="8965" name="Google Shape;8965;p6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6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6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6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67"/>
          <p:cNvGrpSpPr/>
          <p:nvPr/>
        </p:nvGrpSpPr>
        <p:grpSpPr>
          <a:xfrm>
            <a:off x="4071911" y="2797422"/>
            <a:ext cx="450470" cy="448180"/>
            <a:chOff x="-19020075" y="4084200"/>
            <a:chExt cx="304825" cy="303275"/>
          </a:xfrm>
        </p:grpSpPr>
        <p:sp>
          <p:nvSpPr>
            <p:cNvPr id="8970" name="Google Shape;8970;p6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6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6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6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6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6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6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6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6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67"/>
          <p:cNvGrpSpPr/>
          <p:nvPr/>
        </p:nvGrpSpPr>
        <p:grpSpPr>
          <a:xfrm>
            <a:off x="6889176" y="1689001"/>
            <a:ext cx="396937" cy="450470"/>
            <a:chOff x="-17149475" y="3309200"/>
            <a:chExt cx="268600" cy="304825"/>
          </a:xfrm>
        </p:grpSpPr>
        <p:sp>
          <p:nvSpPr>
            <p:cNvPr id="8980" name="Google Shape;8980;p6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67"/>
          <p:cNvGrpSpPr/>
          <p:nvPr/>
        </p:nvGrpSpPr>
        <p:grpSpPr>
          <a:xfrm>
            <a:off x="6862982" y="2258120"/>
            <a:ext cx="449325" cy="420249"/>
            <a:chOff x="-17168375" y="3692750"/>
            <a:chExt cx="304050" cy="284375"/>
          </a:xfrm>
        </p:grpSpPr>
        <p:sp>
          <p:nvSpPr>
            <p:cNvPr id="8983" name="Google Shape;8983;p6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6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6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6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6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6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6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67"/>
          <p:cNvGrpSpPr/>
          <p:nvPr/>
        </p:nvGrpSpPr>
        <p:grpSpPr>
          <a:xfrm>
            <a:off x="6859491" y="2796852"/>
            <a:ext cx="456308" cy="449325"/>
            <a:chOff x="-17170750" y="4058800"/>
            <a:chExt cx="308775" cy="304050"/>
          </a:xfrm>
        </p:grpSpPr>
        <p:sp>
          <p:nvSpPr>
            <p:cNvPr id="8991" name="Google Shape;8991;p6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6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6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6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6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6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6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6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6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6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6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6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6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6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6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6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6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67"/>
          <p:cNvGrpSpPr/>
          <p:nvPr/>
        </p:nvGrpSpPr>
        <p:grpSpPr>
          <a:xfrm>
            <a:off x="5721388" y="3343358"/>
            <a:ext cx="450470" cy="446998"/>
            <a:chOff x="-15688425" y="3707725"/>
            <a:chExt cx="304825" cy="302475"/>
          </a:xfrm>
        </p:grpSpPr>
        <p:sp>
          <p:nvSpPr>
            <p:cNvPr id="9009" name="Google Shape;9009;p6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6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6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6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6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6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5" name="Google Shape;9015;p67"/>
          <p:cNvGrpSpPr/>
          <p:nvPr/>
        </p:nvGrpSpPr>
        <p:grpSpPr>
          <a:xfrm>
            <a:off x="1865544" y="1690441"/>
            <a:ext cx="451653" cy="447589"/>
            <a:chOff x="-20572500" y="3319025"/>
            <a:chExt cx="305625" cy="302875"/>
          </a:xfrm>
        </p:grpSpPr>
        <p:sp>
          <p:nvSpPr>
            <p:cNvPr id="9016" name="Google Shape;9016;p6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6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67"/>
          <p:cNvGrpSpPr/>
          <p:nvPr/>
        </p:nvGrpSpPr>
        <p:grpSpPr>
          <a:xfrm>
            <a:off x="1866708" y="2305410"/>
            <a:ext cx="449325" cy="325670"/>
            <a:chOff x="-20571700" y="3722875"/>
            <a:chExt cx="304050" cy="220375"/>
          </a:xfrm>
        </p:grpSpPr>
        <p:sp>
          <p:nvSpPr>
            <p:cNvPr id="9019" name="Google Shape;9019;p6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6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6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6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6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6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6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67"/>
          <p:cNvGrpSpPr/>
          <p:nvPr/>
        </p:nvGrpSpPr>
        <p:grpSpPr>
          <a:xfrm>
            <a:off x="1866135" y="2796278"/>
            <a:ext cx="450470" cy="450470"/>
            <a:chOff x="-20571700" y="4066875"/>
            <a:chExt cx="304825" cy="304825"/>
          </a:xfrm>
        </p:grpSpPr>
        <p:sp>
          <p:nvSpPr>
            <p:cNvPr id="9027" name="Google Shape;9027;p6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6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6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6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6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6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67"/>
          <p:cNvGrpSpPr/>
          <p:nvPr/>
        </p:nvGrpSpPr>
        <p:grpSpPr>
          <a:xfrm>
            <a:off x="4632837" y="1688259"/>
            <a:ext cx="453980" cy="451948"/>
            <a:chOff x="-18645175" y="3334200"/>
            <a:chExt cx="307200" cy="305825"/>
          </a:xfrm>
        </p:grpSpPr>
        <p:sp>
          <p:nvSpPr>
            <p:cNvPr id="9034" name="Google Shape;9034;p6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6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6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6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6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67"/>
          <p:cNvGrpSpPr/>
          <p:nvPr/>
        </p:nvGrpSpPr>
        <p:grpSpPr>
          <a:xfrm>
            <a:off x="4633429" y="2242989"/>
            <a:ext cx="452798" cy="450507"/>
            <a:chOff x="-18645175" y="3708500"/>
            <a:chExt cx="306400" cy="304850"/>
          </a:xfrm>
        </p:grpSpPr>
        <p:sp>
          <p:nvSpPr>
            <p:cNvPr id="9040" name="Google Shape;9040;p6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6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6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6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6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6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6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67"/>
          <p:cNvGrpSpPr/>
          <p:nvPr/>
        </p:nvGrpSpPr>
        <p:grpSpPr>
          <a:xfrm>
            <a:off x="4631101" y="2795630"/>
            <a:ext cx="457453" cy="451763"/>
            <a:chOff x="-18647525" y="4082625"/>
            <a:chExt cx="309550" cy="305700"/>
          </a:xfrm>
        </p:grpSpPr>
        <p:sp>
          <p:nvSpPr>
            <p:cNvPr id="9048" name="Google Shape;9048;p6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6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6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6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67"/>
          <p:cNvGrpSpPr/>
          <p:nvPr/>
        </p:nvGrpSpPr>
        <p:grpSpPr>
          <a:xfrm>
            <a:off x="7441485" y="1689592"/>
            <a:ext cx="395755" cy="449288"/>
            <a:chOff x="-16775350" y="3309200"/>
            <a:chExt cx="267800" cy="304025"/>
          </a:xfrm>
        </p:grpSpPr>
        <p:sp>
          <p:nvSpPr>
            <p:cNvPr id="9053" name="Google Shape;9053;p6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6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6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6" name="Google Shape;9056;p67"/>
          <p:cNvGrpSpPr/>
          <p:nvPr/>
        </p:nvGrpSpPr>
        <p:grpSpPr>
          <a:xfrm>
            <a:off x="7441485" y="2241827"/>
            <a:ext cx="395755" cy="452835"/>
            <a:chOff x="-16775350" y="3683300"/>
            <a:chExt cx="267800" cy="306425"/>
          </a:xfrm>
        </p:grpSpPr>
        <p:sp>
          <p:nvSpPr>
            <p:cNvPr id="9057" name="Google Shape;9057;p6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6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6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0" name="Google Shape;9060;p67"/>
          <p:cNvGrpSpPr/>
          <p:nvPr/>
        </p:nvGrpSpPr>
        <p:grpSpPr>
          <a:xfrm>
            <a:off x="7413536" y="2796870"/>
            <a:ext cx="451653" cy="449288"/>
            <a:chOff x="-16794250" y="4058225"/>
            <a:chExt cx="305625" cy="304025"/>
          </a:xfrm>
        </p:grpSpPr>
        <p:sp>
          <p:nvSpPr>
            <p:cNvPr id="9061" name="Google Shape;9061;p6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6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6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6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6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6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6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6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6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0" name="Google Shape;9070;p6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1" name="Google Shape;9071;p67"/>
          <p:cNvGrpSpPr/>
          <p:nvPr/>
        </p:nvGrpSpPr>
        <p:grpSpPr>
          <a:xfrm>
            <a:off x="2414953" y="1689573"/>
            <a:ext cx="457453" cy="449325"/>
            <a:chOff x="-20199150" y="3317850"/>
            <a:chExt cx="309550" cy="304050"/>
          </a:xfrm>
        </p:grpSpPr>
        <p:sp>
          <p:nvSpPr>
            <p:cNvPr id="9072" name="Google Shape;9072;p6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6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6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6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6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6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6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9" name="Google Shape;9079;p67"/>
          <p:cNvGrpSpPr/>
          <p:nvPr/>
        </p:nvGrpSpPr>
        <p:grpSpPr>
          <a:xfrm>
            <a:off x="2417281" y="2242861"/>
            <a:ext cx="452798" cy="450766"/>
            <a:chOff x="-20199150" y="3693150"/>
            <a:chExt cx="306400" cy="305025"/>
          </a:xfrm>
        </p:grpSpPr>
        <p:sp>
          <p:nvSpPr>
            <p:cNvPr id="9080" name="Google Shape;9080;p6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6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6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6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6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6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67"/>
          <p:cNvGrpSpPr/>
          <p:nvPr/>
        </p:nvGrpSpPr>
        <p:grpSpPr>
          <a:xfrm>
            <a:off x="2417854" y="2795687"/>
            <a:ext cx="451653" cy="451653"/>
            <a:chOff x="-20197575" y="4066875"/>
            <a:chExt cx="305625" cy="305625"/>
          </a:xfrm>
        </p:grpSpPr>
        <p:sp>
          <p:nvSpPr>
            <p:cNvPr id="9087" name="Google Shape;9087;p6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6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6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6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6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6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6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6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67"/>
          <p:cNvGrpSpPr/>
          <p:nvPr/>
        </p:nvGrpSpPr>
        <p:grpSpPr>
          <a:xfrm>
            <a:off x="5200071" y="1687520"/>
            <a:ext cx="449325" cy="453426"/>
            <a:chOff x="-18271050" y="3333200"/>
            <a:chExt cx="304050" cy="306825"/>
          </a:xfrm>
        </p:grpSpPr>
        <p:sp>
          <p:nvSpPr>
            <p:cNvPr id="9096" name="Google Shape;9096;p6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6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6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6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6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67"/>
          <p:cNvGrpSpPr/>
          <p:nvPr/>
        </p:nvGrpSpPr>
        <p:grpSpPr>
          <a:xfrm>
            <a:off x="5200644" y="2244171"/>
            <a:ext cx="448180" cy="448143"/>
            <a:chOff x="-18270275" y="3710875"/>
            <a:chExt cx="303275" cy="303250"/>
          </a:xfrm>
        </p:grpSpPr>
        <p:sp>
          <p:nvSpPr>
            <p:cNvPr id="9102" name="Google Shape;9102;p6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6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6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6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6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6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67"/>
          <p:cNvGrpSpPr/>
          <p:nvPr/>
        </p:nvGrpSpPr>
        <p:grpSpPr>
          <a:xfrm>
            <a:off x="5254196" y="2797422"/>
            <a:ext cx="341076" cy="448180"/>
            <a:chOff x="-18234025" y="4084200"/>
            <a:chExt cx="230800" cy="303275"/>
          </a:xfrm>
        </p:grpSpPr>
        <p:sp>
          <p:nvSpPr>
            <p:cNvPr id="9109" name="Google Shape;9109;p6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6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6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67"/>
          <p:cNvGrpSpPr/>
          <p:nvPr/>
        </p:nvGrpSpPr>
        <p:grpSpPr>
          <a:xfrm>
            <a:off x="2366751" y="3341641"/>
            <a:ext cx="449325" cy="450470"/>
            <a:chOff x="-16419350" y="3308400"/>
            <a:chExt cx="304050" cy="304825"/>
          </a:xfrm>
        </p:grpSpPr>
        <p:sp>
          <p:nvSpPr>
            <p:cNvPr id="9113" name="Google Shape;9113;p6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6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6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6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6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6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6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67"/>
          <p:cNvGrpSpPr/>
          <p:nvPr/>
        </p:nvGrpSpPr>
        <p:grpSpPr>
          <a:xfrm>
            <a:off x="4638306" y="3340423"/>
            <a:ext cx="395755" cy="452872"/>
            <a:chOff x="-16401225" y="3683275"/>
            <a:chExt cx="267800" cy="306450"/>
          </a:xfrm>
        </p:grpSpPr>
        <p:sp>
          <p:nvSpPr>
            <p:cNvPr id="9121" name="Google Shape;9121;p6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6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6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6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6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6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6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67"/>
          <p:cNvGrpSpPr/>
          <p:nvPr/>
        </p:nvGrpSpPr>
        <p:grpSpPr>
          <a:xfrm>
            <a:off x="8003755" y="2797062"/>
            <a:ext cx="450470" cy="448180"/>
            <a:chOff x="-16419350" y="4058200"/>
            <a:chExt cx="304825" cy="303275"/>
          </a:xfrm>
        </p:grpSpPr>
        <p:sp>
          <p:nvSpPr>
            <p:cNvPr id="9129" name="Google Shape;9129;p6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6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6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6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6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6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6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6" name="Google Shape;9136;p67"/>
          <p:cNvGrpSpPr/>
          <p:nvPr/>
        </p:nvGrpSpPr>
        <p:grpSpPr>
          <a:xfrm>
            <a:off x="4030643" y="3343080"/>
            <a:ext cx="450507" cy="447589"/>
            <a:chOff x="-15296200" y="3326900"/>
            <a:chExt cx="304850" cy="302875"/>
          </a:xfrm>
        </p:grpSpPr>
        <p:sp>
          <p:nvSpPr>
            <p:cNvPr id="9137" name="Google Shape;9137;p6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6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6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6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6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2" name="Google Shape;9142;p67"/>
          <p:cNvGrpSpPr/>
          <p:nvPr/>
        </p:nvGrpSpPr>
        <p:grpSpPr>
          <a:xfrm>
            <a:off x="2946296" y="1706881"/>
            <a:ext cx="486566" cy="414708"/>
            <a:chOff x="-19835275" y="3330250"/>
            <a:chExt cx="329250" cy="280625"/>
          </a:xfrm>
        </p:grpSpPr>
        <p:sp>
          <p:nvSpPr>
            <p:cNvPr id="9143" name="Google Shape;9143;p6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6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6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6" name="Google Shape;9146;p67"/>
          <p:cNvGrpSpPr/>
          <p:nvPr/>
        </p:nvGrpSpPr>
        <p:grpSpPr>
          <a:xfrm>
            <a:off x="2964325" y="2243470"/>
            <a:ext cx="450507" cy="449547"/>
            <a:chOff x="-19822675" y="3692750"/>
            <a:chExt cx="304850" cy="304200"/>
          </a:xfrm>
        </p:grpSpPr>
        <p:sp>
          <p:nvSpPr>
            <p:cNvPr id="9147" name="Google Shape;9147;p6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6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6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6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6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67"/>
          <p:cNvGrpSpPr/>
          <p:nvPr/>
        </p:nvGrpSpPr>
        <p:grpSpPr>
          <a:xfrm>
            <a:off x="2964916" y="2796278"/>
            <a:ext cx="449325" cy="450470"/>
            <a:chOff x="-19822675" y="4066875"/>
            <a:chExt cx="304050" cy="304825"/>
          </a:xfrm>
        </p:grpSpPr>
        <p:sp>
          <p:nvSpPr>
            <p:cNvPr id="9153" name="Google Shape;9153;p6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6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6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6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6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6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67"/>
          <p:cNvGrpSpPr/>
          <p:nvPr/>
        </p:nvGrpSpPr>
        <p:grpSpPr>
          <a:xfrm>
            <a:off x="5773985" y="1689571"/>
            <a:ext cx="399302" cy="449325"/>
            <a:chOff x="-17878825" y="3334400"/>
            <a:chExt cx="270200" cy="304050"/>
          </a:xfrm>
        </p:grpSpPr>
        <p:sp>
          <p:nvSpPr>
            <p:cNvPr id="9160" name="Google Shape;9160;p6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6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6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6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6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6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6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67"/>
          <p:cNvGrpSpPr/>
          <p:nvPr/>
        </p:nvGrpSpPr>
        <p:grpSpPr>
          <a:xfrm>
            <a:off x="5747809" y="2242416"/>
            <a:ext cx="451653" cy="451653"/>
            <a:chOff x="-17896150" y="3709300"/>
            <a:chExt cx="305625" cy="305625"/>
          </a:xfrm>
        </p:grpSpPr>
        <p:sp>
          <p:nvSpPr>
            <p:cNvPr id="9168" name="Google Shape;9168;p6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6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6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6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67"/>
          <p:cNvGrpSpPr/>
          <p:nvPr/>
        </p:nvGrpSpPr>
        <p:grpSpPr>
          <a:xfrm>
            <a:off x="5775740" y="2795686"/>
            <a:ext cx="395792" cy="451653"/>
            <a:chOff x="-17878025" y="4082625"/>
            <a:chExt cx="267825" cy="305625"/>
          </a:xfrm>
        </p:grpSpPr>
        <p:sp>
          <p:nvSpPr>
            <p:cNvPr id="9173" name="Google Shape;9173;p6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6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6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6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6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6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6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67"/>
          <p:cNvGrpSpPr/>
          <p:nvPr/>
        </p:nvGrpSpPr>
        <p:grpSpPr>
          <a:xfrm>
            <a:off x="2919632" y="3355015"/>
            <a:ext cx="450507" cy="423722"/>
            <a:chOff x="-16044450" y="3317850"/>
            <a:chExt cx="304850" cy="286725"/>
          </a:xfrm>
        </p:grpSpPr>
        <p:sp>
          <p:nvSpPr>
            <p:cNvPr id="9181" name="Google Shape;9181;p6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6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6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6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5" name="Google Shape;9185;p6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6" name="Google Shape;9186;p67"/>
          <p:cNvGrpSpPr/>
          <p:nvPr/>
        </p:nvGrpSpPr>
        <p:grpSpPr>
          <a:xfrm>
            <a:off x="8042149" y="2243724"/>
            <a:ext cx="373662" cy="449030"/>
            <a:chOff x="-16018450" y="4058400"/>
            <a:chExt cx="252850" cy="303850"/>
          </a:xfrm>
        </p:grpSpPr>
        <p:sp>
          <p:nvSpPr>
            <p:cNvPr id="9187" name="Google Shape;9187;p6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6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6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6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1" name="Google Shape;9191;p6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95"/>
        <p:cNvGrpSpPr/>
        <p:nvPr/>
      </p:nvGrpSpPr>
      <p:grpSpPr>
        <a:xfrm>
          <a:off x="0" y="0"/>
          <a:ext cx="0" cy="0"/>
          <a:chOff x="0" y="0"/>
          <a:chExt cx="0" cy="0"/>
        </a:xfrm>
      </p:grpSpPr>
      <p:sp>
        <p:nvSpPr>
          <p:cNvPr id="9196" name="Google Shape;9196;p6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197" name="Google Shape;9197;p68"/>
          <p:cNvGrpSpPr/>
          <p:nvPr/>
        </p:nvGrpSpPr>
        <p:grpSpPr>
          <a:xfrm>
            <a:off x="845901" y="1689241"/>
            <a:ext cx="442337" cy="419623"/>
            <a:chOff x="-6696925" y="3272575"/>
            <a:chExt cx="307200" cy="291425"/>
          </a:xfrm>
        </p:grpSpPr>
        <p:sp>
          <p:nvSpPr>
            <p:cNvPr id="9198" name="Google Shape;9198;p6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6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0" name="Google Shape;9200;p68"/>
          <p:cNvGrpSpPr/>
          <p:nvPr/>
        </p:nvGrpSpPr>
        <p:grpSpPr>
          <a:xfrm>
            <a:off x="845884" y="2204636"/>
            <a:ext cx="442373" cy="420775"/>
            <a:chOff x="-6690625" y="3631325"/>
            <a:chExt cx="307225" cy="292225"/>
          </a:xfrm>
        </p:grpSpPr>
        <p:sp>
          <p:nvSpPr>
            <p:cNvPr id="9201" name="Google Shape;9201;p6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6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6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6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6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68"/>
          <p:cNvGrpSpPr/>
          <p:nvPr/>
        </p:nvGrpSpPr>
        <p:grpSpPr>
          <a:xfrm>
            <a:off x="868005" y="2756972"/>
            <a:ext cx="421927" cy="419371"/>
            <a:chOff x="-6689825" y="3992050"/>
            <a:chExt cx="293025" cy="291250"/>
          </a:xfrm>
        </p:grpSpPr>
        <p:sp>
          <p:nvSpPr>
            <p:cNvPr id="9207" name="Google Shape;9207;p6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6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6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6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6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6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6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6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6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6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6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6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9" name="Google Shape;9219;p6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0" name="Google Shape;9220;p68"/>
          <p:cNvGrpSpPr/>
          <p:nvPr/>
        </p:nvGrpSpPr>
        <p:grpSpPr>
          <a:xfrm>
            <a:off x="3551317" y="2205192"/>
            <a:ext cx="423043" cy="419659"/>
            <a:chOff x="-4837325" y="3612425"/>
            <a:chExt cx="293800" cy="291450"/>
          </a:xfrm>
        </p:grpSpPr>
        <p:sp>
          <p:nvSpPr>
            <p:cNvPr id="9221" name="Google Shape;9221;p6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6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6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4" name="Google Shape;9224;p68"/>
          <p:cNvGrpSpPr/>
          <p:nvPr/>
        </p:nvGrpSpPr>
        <p:grpSpPr>
          <a:xfrm>
            <a:off x="3564349" y="2756826"/>
            <a:ext cx="420775" cy="419659"/>
            <a:chOff x="-4837325" y="3971575"/>
            <a:chExt cx="292225" cy="291450"/>
          </a:xfrm>
        </p:grpSpPr>
        <p:sp>
          <p:nvSpPr>
            <p:cNvPr id="9225" name="Google Shape;9225;p6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6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6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6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6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6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68"/>
          <p:cNvGrpSpPr/>
          <p:nvPr/>
        </p:nvGrpSpPr>
        <p:grpSpPr>
          <a:xfrm>
            <a:off x="6256364" y="1714185"/>
            <a:ext cx="430998" cy="369730"/>
            <a:chOff x="-3037625" y="3254850"/>
            <a:chExt cx="299325" cy="256775"/>
          </a:xfrm>
        </p:grpSpPr>
        <p:sp>
          <p:nvSpPr>
            <p:cNvPr id="9232" name="Google Shape;9232;p6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6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6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6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6" name="Google Shape;9236;p68"/>
          <p:cNvGrpSpPr/>
          <p:nvPr/>
        </p:nvGrpSpPr>
        <p:grpSpPr>
          <a:xfrm>
            <a:off x="6260324" y="2204615"/>
            <a:ext cx="423079" cy="420811"/>
            <a:chOff x="-3031325" y="3597450"/>
            <a:chExt cx="293825" cy="292250"/>
          </a:xfrm>
        </p:grpSpPr>
        <p:sp>
          <p:nvSpPr>
            <p:cNvPr id="9237" name="Google Shape;9237;p6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6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6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6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68"/>
          <p:cNvGrpSpPr/>
          <p:nvPr/>
        </p:nvGrpSpPr>
        <p:grpSpPr>
          <a:xfrm>
            <a:off x="6272798" y="2781214"/>
            <a:ext cx="421927" cy="370882"/>
            <a:chOff x="-3030525" y="3973150"/>
            <a:chExt cx="293025" cy="257575"/>
          </a:xfrm>
        </p:grpSpPr>
        <p:sp>
          <p:nvSpPr>
            <p:cNvPr id="9242" name="Google Shape;9242;p6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6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4" name="Google Shape;9244;p68"/>
          <p:cNvGrpSpPr/>
          <p:nvPr/>
        </p:nvGrpSpPr>
        <p:grpSpPr>
          <a:xfrm>
            <a:off x="1374391" y="3369426"/>
            <a:ext cx="421927" cy="297195"/>
            <a:chOff x="-1199300" y="3279250"/>
            <a:chExt cx="293025" cy="206400"/>
          </a:xfrm>
        </p:grpSpPr>
        <p:sp>
          <p:nvSpPr>
            <p:cNvPr id="9245" name="Google Shape;9245;p6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6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6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6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9" name="Google Shape;9249;p68"/>
          <p:cNvGrpSpPr/>
          <p:nvPr/>
        </p:nvGrpSpPr>
        <p:grpSpPr>
          <a:xfrm>
            <a:off x="1381477" y="1688773"/>
            <a:ext cx="444605" cy="420559"/>
            <a:chOff x="-6338550" y="3272950"/>
            <a:chExt cx="308775" cy="292075"/>
          </a:xfrm>
        </p:grpSpPr>
        <p:sp>
          <p:nvSpPr>
            <p:cNvPr id="9250" name="Google Shape;9250;p6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6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6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68"/>
          <p:cNvGrpSpPr/>
          <p:nvPr/>
        </p:nvGrpSpPr>
        <p:grpSpPr>
          <a:xfrm>
            <a:off x="1392817" y="2205194"/>
            <a:ext cx="421927" cy="419659"/>
            <a:chOff x="-6329100" y="3632100"/>
            <a:chExt cx="293025" cy="291450"/>
          </a:xfrm>
        </p:grpSpPr>
        <p:sp>
          <p:nvSpPr>
            <p:cNvPr id="9254" name="Google Shape;9254;p6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6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6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7" name="Google Shape;9257;p68"/>
          <p:cNvGrpSpPr/>
          <p:nvPr/>
        </p:nvGrpSpPr>
        <p:grpSpPr>
          <a:xfrm>
            <a:off x="1405867" y="2756828"/>
            <a:ext cx="419623" cy="419659"/>
            <a:chOff x="-6329875" y="3992050"/>
            <a:chExt cx="291425" cy="291450"/>
          </a:xfrm>
        </p:grpSpPr>
        <p:sp>
          <p:nvSpPr>
            <p:cNvPr id="9258" name="Google Shape;9258;p6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6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6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6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2" name="Google Shape;9262;p68"/>
          <p:cNvGrpSpPr/>
          <p:nvPr/>
        </p:nvGrpSpPr>
        <p:grpSpPr>
          <a:xfrm>
            <a:off x="4092004" y="1687530"/>
            <a:ext cx="423079" cy="423043"/>
            <a:chOff x="-4478975" y="3251700"/>
            <a:chExt cx="293825" cy="293800"/>
          </a:xfrm>
        </p:grpSpPr>
        <p:sp>
          <p:nvSpPr>
            <p:cNvPr id="9263" name="Google Shape;9263;p6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6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6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6" name="Google Shape;9266;p68"/>
          <p:cNvGrpSpPr/>
          <p:nvPr/>
        </p:nvGrpSpPr>
        <p:grpSpPr>
          <a:xfrm>
            <a:off x="4092004" y="2205192"/>
            <a:ext cx="423079" cy="419659"/>
            <a:chOff x="-4475825" y="3612425"/>
            <a:chExt cx="293825" cy="291450"/>
          </a:xfrm>
        </p:grpSpPr>
        <p:sp>
          <p:nvSpPr>
            <p:cNvPr id="9267" name="Google Shape;9267;p6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6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6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68"/>
          <p:cNvGrpSpPr/>
          <p:nvPr/>
        </p:nvGrpSpPr>
        <p:grpSpPr>
          <a:xfrm>
            <a:off x="4101077" y="2756844"/>
            <a:ext cx="428730" cy="419623"/>
            <a:chOff x="-4480550" y="3970800"/>
            <a:chExt cx="297750" cy="291425"/>
          </a:xfrm>
        </p:grpSpPr>
        <p:sp>
          <p:nvSpPr>
            <p:cNvPr id="9271" name="Google Shape;9271;p6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6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68"/>
          <p:cNvGrpSpPr/>
          <p:nvPr/>
        </p:nvGrpSpPr>
        <p:grpSpPr>
          <a:xfrm>
            <a:off x="6804910" y="1689221"/>
            <a:ext cx="415123" cy="419659"/>
            <a:chOff x="-2668225" y="3239075"/>
            <a:chExt cx="288300" cy="291450"/>
          </a:xfrm>
        </p:grpSpPr>
        <p:sp>
          <p:nvSpPr>
            <p:cNvPr id="9274" name="Google Shape;9274;p6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6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6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6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6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68"/>
          <p:cNvGrpSpPr/>
          <p:nvPr/>
        </p:nvGrpSpPr>
        <p:grpSpPr>
          <a:xfrm>
            <a:off x="6802066" y="2205191"/>
            <a:ext cx="420811" cy="419659"/>
            <a:chOff x="-2671375" y="3597450"/>
            <a:chExt cx="292250" cy="291450"/>
          </a:xfrm>
        </p:grpSpPr>
        <p:sp>
          <p:nvSpPr>
            <p:cNvPr id="9280" name="Google Shape;9280;p6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6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68"/>
          <p:cNvGrpSpPr/>
          <p:nvPr/>
        </p:nvGrpSpPr>
        <p:grpSpPr>
          <a:xfrm>
            <a:off x="6812849" y="2755691"/>
            <a:ext cx="423043" cy="421927"/>
            <a:chOff x="-2670575" y="3956600"/>
            <a:chExt cx="293800" cy="293025"/>
          </a:xfrm>
        </p:grpSpPr>
        <p:sp>
          <p:nvSpPr>
            <p:cNvPr id="9283" name="Google Shape;9283;p6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6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6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6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7" name="Google Shape;9287;p68"/>
          <p:cNvGrpSpPr/>
          <p:nvPr/>
        </p:nvGrpSpPr>
        <p:grpSpPr>
          <a:xfrm>
            <a:off x="3070370" y="3311947"/>
            <a:ext cx="426462" cy="418363"/>
            <a:chOff x="-1183550" y="3586525"/>
            <a:chExt cx="296175" cy="290550"/>
          </a:xfrm>
        </p:grpSpPr>
        <p:sp>
          <p:nvSpPr>
            <p:cNvPr id="9288" name="Google Shape;9288;p6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6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6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6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6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6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6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6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6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68"/>
          <p:cNvGrpSpPr/>
          <p:nvPr/>
        </p:nvGrpSpPr>
        <p:grpSpPr>
          <a:xfrm>
            <a:off x="1933980" y="1689799"/>
            <a:ext cx="420811" cy="418507"/>
            <a:chOff x="-5971525" y="3273750"/>
            <a:chExt cx="292250" cy="290650"/>
          </a:xfrm>
        </p:grpSpPr>
        <p:sp>
          <p:nvSpPr>
            <p:cNvPr id="9298" name="Google Shape;9298;p6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6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0" name="Google Shape;9300;p68"/>
          <p:cNvGrpSpPr/>
          <p:nvPr/>
        </p:nvGrpSpPr>
        <p:grpSpPr>
          <a:xfrm>
            <a:off x="1928310" y="2203826"/>
            <a:ext cx="432150" cy="422395"/>
            <a:chOff x="-5974675" y="3632100"/>
            <a:chExt cx="300125" cy="293350"/>
          </a:xfrm>
        </p:grpSpPr>
        <p:sp>
          <p:nvSpPr>
            <p:cNvPr id="9301" name="Google Shape;9301;p6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6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6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68"/>
          <p:cNvGrpSpPr/>
          <p:nvPr/>
        </p:nvGrpSpPr>
        <p:grpSpPr>
          <a:xfrm>
            <a:off x="1958351" y="2755694"/>
            <a:ext cx="395865" cy="421927"/>
            <a:chOff x="-5971525" y="3990475"/>
            <a:chExt cx="274925" cy="293025"/>
          </a:xfrm>
        </p:grpSpPr>
        <p:sp>
          <p:nvSpPr>
            <p:cNvPr id="9305" name="Google Shape;9305;p6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6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6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6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68"/>
          <p:cNvGrpSpPr/>
          <p:nvPr/>
        </p:nvGrpSpPr>
        <p:grpSpPr>
          <a:xfrm>
            <a:off x="4631558" y="1689798"/>
            <a:ext cx="420775" cy="418507"/>
            <a:chOff x="-4118225" y="3253275"/>
            <a:chExt cx="292225" cy="290650"/>
          </a:xfrm>
        </p:grpSpPr>
        <p:sp>
          <p:nvSpPr>
            <p:cNvPr id="9310" name="Google Shape;9310;p6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6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2" name="Google Shape;9312;p68"/>
          <p:cNvGrpSpPr/>
          <p:nvPr/>
        </p:nvGrpSpPr>
        <p:grpSpPr>
          <a:xfrm>
            <a:off x="4682008" y="2204922"/>
            <a:ext cx="319874" cy="420199"/>
            <a:chOff x="-4082800" y="3612425"/>
            <a:chExt cx="222150" cy="291825"/>
          </a:xfrm>
        </p:grpSpPr>
        <p:sp>
          <p:nvSpPr>
            <p:cNvPr id="9313" name="Google Shape;9313;p6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6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6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6" name="Google Shape;9316;p68"/>
          <p:cNvGrpSpPr/>
          <p:nvPr/>
        </p:nvGrpSpPr>
        <p:grpSpPr>
          <a:xfrm>
            <a:off x="4643456" y="2769876"/>
            <a:ext cx="420775" cy="393561"/>
            <a:chOff x="-4118225" y="3990475"/>
            <a:chExt cx="292225" cy="273325"/>
          </a:xfrm>
        </p:grpSpPr>
        <p:sp>
          <p:nvSpPr>
            <p:cNvPr id="9317" name="Google Shape;9317;p6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6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6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6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68"/>
          <p:cNvGrpSpPr/>
          <p:nvPr/>
        </p:nvGrpSpPr>
        <p:grpSpPr>
          <a:xfrm>
            <a:off x="7354110" y="1688087"/>
            <a:ext cx="394713" cy="421927"/>
            <a:chOff x="-2312225" y="3238300"/>
            <a:chExt cx="274125" cy="293025"/>
          </a:xfrm>
        </p:grpSpPr>
        <p:sp>
          <p:nvSpPr>
            <p:cNvPr id="9322" name="Google Shape;9322;p6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6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68"/>
          <p:cNvGrpSpPr/>
          <p:nvPr/>
        </p:nvGrpSpPr>
        <p:grpSpPr>
          <a:xfrm>
            <a:off x="7341062" y="2153586"/>
            <a:ext cx="420811" cy="522864"/>
            <a:chOff x="-2310650" y="3525775"/>
            <a:chExt cx="292250" cy="363125"/>
          </a:xfrm>
        </p:grpSpPr>
        <p:sp>
          <p:nvSpPr>
            <p:cNvPr id="9325" name="Google Shape;9325;p6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6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6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6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9" name="Google Shape;9329;p68"/>
          <p:cNvGrpSpPr/>
          <p:nvPr/>
        </p:nvGrpSpPr>
        <p:grpSpPr>
          <a:xfrm>
            <a:off x="7351827" y="2756825"/>
            <a:ext cx="423079" cy="419659"/>
            <a:chOff x="-2310650" y="3958175"/>
            <a:chExt cx="293825" cy="291450"/>
          </a:xfrm>
        </p:grpSpPr>
        <p:sp>
          <p:nvSpPr>
            <p:cNvPr id="9330" name="Google Shape;9330;p6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6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68"/>
          <p:cNvGrpSpPr/>
          <p:nvPr/>
        </p:nvGrpSpPr>
        <p:grpSpPr>
          <a:xfrm>
            <a:off x="4718688" y="3308459"/>
            <a:ext cx="424159" cy="419659"/>
            <a:chOff x="-1182750" y="3962900"/>
            <a:chExt cx="294575" cy="291450"/>
          </a:xfrm>
        </p:grpSpPr>
        <p:sp>
          <p:nvSpPr>
            <p:cNvPr id="9333" name="Google Shape;9333;p6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6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6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6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6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6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6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0" name="Google Shape;9340;p68"/>
          <p:cNvGrpSpPr/>
          <p:nvPr/>
        </p:nvGrpSpPr>
        <p:grpSpPr>
          <a:xfrm>
            <a:off x="2471824" y="1689223"/>
            <a:ext cx="424195" cy="419659"/>
            <a:chOff x="-5611575" y="3272950"/>
            <a:chExt cx="294600" cy="291450"/>
          </a:xfrm>
        </p:grpSpPr>
        <p:sp>
          <p:nvSpPr>
            <p:cNvPr id="9341" name="Google Shape;9341;p6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6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6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6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6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68"/>
          <p:cNvGrpSpPr/>
          <p:nvPr/>
        </p:nvGrpSpPr>
        <p:grpSpPr>
          <a:xfrm>
            <a:off x="2471824" y="2205770"/>
            <a:ext cx="424195" cy="418507"/>
            <a:chOff x="-5613150" y="3632900"/>
            <a:chExt cx="294600" cy="290650"/>
          </a:xfrm>
        </p:grpSpPr>
        <p:sp>
          <p:nvSpPr>
            <p:cNvPr id="9347" name="Google Shape;9347;p6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6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9" name="Google Shape;9349;p68"/>
          <p:cNvGrpSpPr/>
          <p:nvPr/>
        </p:nvGrpSpPr>
        <p:grpSpPr>
          <a:xfrm>
            <a:off x="2483722" y="2756270"/>
            <a:ext cx="424195" cy="420775"/>
            <a:chOff x="-5613150" y="3991275"/>
            <a:chExt cx="294600" cy="292225"/>
          </a:xfrm>
        </p:grpSpPr>
        <p:sp>
          <p:nvSpPr>
            <p:cNvPr id="9350" name="Google Shape;9350;p6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6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6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6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6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6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6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6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6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68"/>
          <p:cNvGrpSpPr/>
          <p:nvPr/>
        </p:nvGrpSpPr>
        <p:grpSpPr>
          <a:xfrm>
            <a:off x="5155210" y="1689438"/>
            <a:ext cx="434634" cy="419227"/>
            <a:chOff x="-3768700" y="3253275"/>
            <a:chExt cx="301850" cy="291150"/>
          </a:xfrm>
        </p:grpSpPr>
        <p:sp>
          <p:nvSpPr>
            <p:cNvPr id="9360" name="Google Shape;9360;p6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6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6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68"/>
          <p:cNvGrpSpPr/>
          <p:nvPr/>
        </p:nvGrpSpPr>
        <p:grpSpPr>
          <a:xfrm>
            <a:off x="5159293" y="2217090"/>
            <a:ext cx="426462" cy="395865"/>
            <a:chOff x="-3808700" y="3628950"/>
            <a:chExt cx="296175" cy="274925"/>
          </a:xfrm>
        </p:grpSpPr>
        <p:sp>
          <p:nvSpPr>
            <p:cNvPr id="9364" name="Google Shape;9364;p6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6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6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68"/>
          <p:cNvGrpSpPr/>
          <p:nvPr/>
        </p:nvGrpSpPr>
        <p:grpSpPr>
          <a:xfrm>
            <a:off x="5224504" y="2756412"/>
            <a:ext cx="419443" cy="420487"/>
            <a:chOff x="-3771675" y="3971775"/>
            <a:chExt cx="291300" cy="292025"/>
          </a:xfrm>
        </p:grpSpPr>
        <p:sp>
          <p:nvSpPr>
            <p:cNvPr id="9368" name="Google Shape;9368;p6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6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6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6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6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68"/>
          <p:cNvGrpSpPr/>
          <p:nvPr/>
        </p:nvGrpSpPr>
        <p:grpSpPr>
          <a:xfrm>
            <a:off x="7885948" y="1716461"/>
            <a:ext cx="420271" cy="320774"/>
            <a:chOff x="-1951475" y="3273100"/>
            <a:chExt cx="291875" cy="222775"/>
          </a:xfrm>
        </p:grpSpPr>
        <p:sp>
          <p:nvSpPr>
            <p:cNvPr id="9374" name="Google Shape;9374;p6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6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6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68"/>
          <p:cNvGrpSpPr/>
          <p:nvPr/>
        </p:nvGrpSpPr>
        <p:grpSpPr>
          <a:xfrm>
            <a:off x="7883429" y="2205191"/>
            <a:ext cx="425310" cy="419659"/>
            <a:chOff x="-1951475" y="3597450"/>
            <a:chExt cx="295375" cy="291450"/>
          </a:xfrm>
        </p:grpSpPr>
        <p:sp>
          <p:nvSpPr>
            <p:cNvPr id="9378" name="Google Shape;9378;p6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6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6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6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68"/>
          <p:cNvGrpSpPr/>
          <p:nvPr/>
        </p:nvGrpSpPr>
        <p:grpSpPr>
          <a:xfrm>
            <a:off x="7885680" y="2756825"/>
            <a:ext cx="444605" cy="419659"/>
            <a:chOff x="-1960150" y="3956600"/>
            <a:chExt cx="308775" cy="291450"/>
          </a:xfrm>
        </p:grpSpPr>
        <p:sp>
          <p:nvSpPr>
            <p:cNvPr id="9383" name="Google Shape;9383;p6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6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68"/>
          <p:cNvGrpSpPr/>
          <p:nvPr/>
        </p:nvGrpSpPr>
        <p:grpSpPr>
          <a:xfrm>
            <a:off x="1939718" y="3307636"/>
            <a:ext cx="420775" cy="420775"/>
            <a:chOff x="-804700" y="3226500"/>
            <a:chExt cx="292225" cy="292225"/>
          </a:xfrm>
        </p:grpSpPr>
        <p:sp>
          <p:nvSpPr>
            <p:cNvPr id="9386" name="Google Shape;9386;p6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6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6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6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6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6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6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3" name="Google Shape;9393;p68"/>
          <p:cNvGrpSpPr/>
          <p:nvPr/>
        </p:nvGrpSpPr>
        <p:grpSpPr>
          <a:xfrm>
            <a:off x="3019809" y="1688647"/>
            <a:ext cx="420775" cy="420811"/>
            <a:chOff x="-5251625" y="3272950"/>
            <a:chExt cx="292225" cy="292250"/>
          </a:xfrm>
        </p:grpSpPr>
        <p:sp>
          <p:nvSpPr>
            <p:cNvPr id="9394" name="Google Shape;9394;p6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6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6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68"/>
          <p:cNvGrpSpPr/>
          <p:nvPr/>
        </p:nvGrpSpPr>
        <p:grpSpPr>
          <a:xfrm>
            <a:off x="3016407" y="2204348"/>
            <a:ext cx="427578" cy="421351"/>
            <a:chOff x="-5254775" y="3631325"/>
            <a:chExt cx="296950" cy="292625"/>
          </a:xfrm>
        </p:grpSpPr>
        <p:sp>
          <p:nvSpPr>
            <p:cNvPr id="9398" name="Google Shape;9398;p6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6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6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6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6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6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6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68"/>
          <p:cNvGrpSpPr/>
          <p:nvPr/>
        </p:nvGrpSpPr>
        <p:grpSpPr>
          <a:xfrm>
            <a:off x="3032265" y="2756270"/>
            <a:ext cx="419659" cy="420775"/>
            <a:chOff x="-5251625" y="3991275"/>
            <a:chExt cx="291450" cy="292225"/>
          </a:xfrm>
        </p:grpSpPr>
        <p:sp>
          <p:nvSpPr>
            <p:cNvPr id="9406" name="Google Shape;9406;p6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6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6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6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6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1" name="Google Shape;9411;p68"/>
          <p:cNvGrpSpPr/>
          <p:nvPr/>
        </p:nvGrpSpPr>
        <p:grpSpPr>
          <a:xfrm>
            <a:off x="5772848" y="1689240"/>
            <a:ext cx="319874" cy="419623"/>
            <a:chOff x="-3365275" y="3253275"/>
            <a:chExt cx="222150" cy="291425"/>
          </a:xfrm>
        </p:grpSpPr>
        <p:sp>
          <p:nvSpPr>
            <p:cNvPr id="9412" name="Google Shape;9412;p6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6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4" name="Google Shape;9414;p68"/>
          <p:cNvGrpSpPr/>
          <p:nvPr/>
        </p:nvGrpSpPr>
        <p:grpSpPr>
          <a:xfrm>
            <a:off x="5746786" y="2204058"/>
            <a:ext cx="371998" cy="421927"/>
            <a:chOff x="-3383375" y="3611625"/>
            <a:chExt cx="258350" cy="293025"/>
          </a:xfrm>
        </p:grpSpPr>
        <p:sp>
          <p:nvSpPr>
            <p:cNvPr id="9415" name="Google Shape;9415;p6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6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68"/>
          <p:cNvGrpSpPr/>
          <p:nvPr/>
        </p:nvGrpSpPr>
        <p:grpSpPr>
          <a:xfrm>
            <a:off x="5809135" y="2756826"/>
            <a:ext cx="271097" cy="419659"/>
            <a:chOff x="-3347950" y="3971575"/>
            <a:chExt cx="188275" cy="291450"/>
          </a:xfrm>
        </p:grpSpPr>
        <p:sp>
          <p:nvSpPr>
            <p:cNvPr id="9418" name="Google Shape;9418;p6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6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6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1" name="Google Shape;9421;p68"/>
          <p:cNvGrpSpPr/>
          <p:nvPr/>
        </p:nvGrpSpPr>
        <p:grpSpPr>
          <a:xfrm>
            <a:off x="858994" y="3307061"/>
            <a:ext cx="371998" cy="421927"/>
            <a:chOff x="-1575775" y="3238300"/>
            <a:chExt cx="258350" cy="293025"/>
          </a:xfrm>
        </p:grpSpPr>
        <p:sp>
          <p:nvSpPr>
            <p:cNvPr id="9422" name="Google Shape;9422;p6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6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6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6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6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7" name="Google Shape;9427;p68"/>
          <p:cNvGrpSpPr/>
          <p:nvPr/>
        </p:nvGrpSpPr>
        <p:grpSpPr>
          <a:xfrm>
            <a:off x="2503892" y="3309051"/>
            <a:ext cx="423079" cy="424159"/>
            <a:chOff x="-1591550" y="3597475"/>
            <a:chExt cx="293825" cy="294575"/>
          </a:xfrm>
        </p:grpSpPr>
        <p:sp>
          <p:nvSpPr>
            <p:cNvPr id="9428" name="Google Shape;9428;p6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6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6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68"/>
          <p:cNvGrpSpPr/>
          <p:nvPr/>
        </p:nvGrpSpPr>
        <p:grpSpPr>
          <a:xfrm>
            <a:off x="4153362" y="3318663"/>
            <a:ext cx="421927" cy="399248"/>
            <a:chOff x="-1592325" y="3957400"/>
            <a:chExt cx="293025" cy="277275"/>
          </a:xfrm>
        </p:grpSpPr>
        <p:sp>
          <p:nvSpPr>
            <p:cNvPr id="9432" name="Google Shape;9432;p6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6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6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6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68"/>
          <p:cNvGrpSpPr/>
          <p:nvPr/>
        </p:nvGrpSpPr>
        <p:grpSpPr>
          <a:xfrm>
            <a:off x="3640232" y="3310744"/>
            <a:ext cx="369730" cy="420775"/>
            <a:chOff x="-778700" y="3612425"/>
            <a:chExt cx="256775" cy="292225"/>
          </a:xfrm>
        </p:grpSpPr>
        <p:sp>
          <p:nvSpPr>
            <p:cNvPr id="9437" name="Google Shape;9437;p6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6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6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6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6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6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3" name="Google Shape;9443;p68"/>
          <p:cNvGrpSpPr/>
          <p:nvPr/>
        </p:nvGrpSpPr>
        <p:grpSpPr>
          <a:xfrm>
            <a:off x="6111733" y="3828305"/>
            <a:ext cx="340731" cy="387641"/>
            <a:chOff x="7728464" y="1561258"/>
            <a:chExt cx="349719" cy="397866"/>
          </a:xfrm>
        </p:grpSpPr>
        <p:sp>
          <p:nvSpPr>
            <p:cNvPr id="9444" name="Google Shape;9444;p6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6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68"/>
          <p:cNvGrpSpPr/>
          <p:nvPr/>
        </p:nvGrpSpPr>
        <p:grpSpPr>
          <a:xfrm>
            <a:off x="4034702" y="3828305"/>
            <a:ext cx="387681" cy="387641"/>
            <a:chOff x="5611350" y="1561258"/>
            <a:chExt cx="397907" cy="397866"/>
          </a:xfrm>
        </p:grpSpPr>
        <p:sp>
          <p:nvSpPr>
            <p:cNvPr id="9447" name="Google Shape;9447;p6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6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6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6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1" name="Google Shape;9451;p68"/>
          <p:cNvGrpSpPr/>
          <p:nvPr/>
        </p:nvGrpSpPr>
        <p:grpSpPr>
          <a:xfrm>
            <a:off x="4553987" y="3925571"/>
            <a:ext cx="387610" cy="193109"/>
            <a:chOff x="6140660" y="1661097"/>
            <a:chExt cx="397835" cy="198202"/>
          </a:xfrm>
        </p:grpSpPr>
        <p:sp>
          <p:nvSpPr>
            <p:cNvPr id="9452" name="Google Shape;9452;p6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6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6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6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68"/>
          <p:cNvGrpSpPr/>
          <p:nvPr/>
        </p:nvGrpSpPr>
        <p:grpSpPr>
          <a:xfrm>
            <a:off x="5073202" y="3828305"/>
            <a:ext cx="387681" cy="387641"/>
            <a:chOff x="6669907" y="1561258"/>
            <a:chExt cx="397907" cy="397866"/>
          </a:xfrm>
        </p:grpSpPr>
        <p:sp>
          <p:nvSpPr>
            <p:cNvPr id="9457" name="Google Shape;9457;p6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6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6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6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6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2" name="Google Shape;9462;p68"/>
          <p:cNvGrpSpPr/>
          <p:nvPr/>
        </p:nvGrpSpPr>
        <p:grpSpPr>
          <a:xfrm>
            <a:off x="5592488" y="3828305"/>
            <a:ext cx="387641" cy="387641"/>
            <a:chOff x="7199196" y="1561258"/>
            <a:chExt cx="397866" cy="397866"/>
          </a:xfrm>
        </p:grpSpPr>
        <p:sp>
          <p:nvSpPr>
            <p:cNvPr id="9463" name="Google Shape;9463;p6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6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6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68"/>
          <p:cNvGrpSpPr/>
          <p:nvPr/>
        </p:nvGrpSpPr>
        <p:grpSpPr>
          <a:xfrm>
            <a:off x="1958433" y="3885842"/>
            <a:ext cx="387681" cy="272572"/>
            <a:chOff x="3386036" y="1746339"/>
            <a:chExt cx="397907" cy="279762"/>
          </a:xfrm>
        </p:grpSpPr>
        <p:sp>
          <p:nvSpPr>
            <p:cNvPr id="9467" name="Google Shape;9467;p6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6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9" name="Google Shape;9469;p68"/>
          <p:cNvGrpSpPr/>
          <p:nvPr/>
        </p:nvGrpSpPr>
        <p:grpSpPr>
          <a:xfrm>
            <a:off x="2996130" y="3828288"/>
            <a:ext cx="387681" cy="387681"/>
            <a:chOff x="4417380" y="1687279"/>
            <a:chExt cx="397907" cy="397907"/>
          </a:xfrm>
        </p:grpSpPr>
        <p:sp>
          <p:nvSpPr>
            <p:cNvPr id="9470" name="Google Shape;9470;p6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6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68"/>
          <p:cNvGrpSpPr/>
          <p:nvPr/>
        </p:nvGrpSpPr>
        <p:grpSpPr>
          <a:xfrm>
            <a:off x="7942611" y="3308537"/>
            <a:ext cx="387661" cy="387661"/>
            <a:chOff x="2869999" y="1687279"/>
            <a:chExt cx="397887" cy="397887"/>
          </a:xfrm>
        </p:grpSpPr>
        <p:sp>
          <p:nvSpPr>
            <p:cNvPr id="9473" name="Google Shape;9473;p6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6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5" name="Google Shape;9475;p68"/>
          <p:cNvGrpSpPr/>
          <p:nvPr/>
        </p:nvGrpSpPr>
        <p:grpSpPr>
          <a:xfrm>
            <a:off x="2477718" y="3828664"/>
            <a:ext cx="386807" cy="386929"/>
            <a:chOff x="3902887" y="1687655"/>
            <a:chExt cx="397010" cy="397135"/>
          </a:xfrm>
        </p:grpSpPr>
        <p:sp>
          <p:nvSpPr>
            <p:cNvPr id="9476" name="Google Shape;9476;p6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6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68"/>
          <p:cNvGrpSpPr/>
          <p:nvPr/>
        </p:nvGrpSpPr>
        <p:grpSpPr>
          <a:xfrm>
            <a:off x="3515416" y="3828288"/>
            <a:ext cx="387681" cy="387681"/>
            <a:chOff x="4933458" y="1687279"/>
            <a:chExt cx="397907" cy="397907"/>
          </a:xfrm>
        </p:grpSpPr>
        <p:sp>
          <p:nvSpPr>
            <p:cNvPr id="9479" name="Google Shape;9479;p6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6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1" name="Google Shape;9481;p68"/>
          <p:cNvGrpSpPr/>
          <p:nvPr/>
        </p:nvGrpSpPr>
        <p:grpSpPr>
          <a:xfrm>
            <a:off x="6348367" y="3308537"/>
            <a:ext cx="387661" cy="387661"/>
            <a:chOff x="1379798" y="1723250"/>
            <a:chExt cx="397887" cy="397887"/>
          </a:xfrm>
        </p:grpSpPr>
        <p:sp>
          <p:nvSpPr>
            <p:cNvPr id="9482" name="Google Shape;9482;p6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6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6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6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6" name="Google Shape;9486;p68"/>
          <p:cNvGrpSpPr/>
          <p:nvPr/>
        </p:nvGrpSpPr>
        <p:grpSpPr>
          <a:xfrm>
            <a:off x="5286246" y="3308537"/>
            <a:ext cx="387681" cy="387661"/>
            <a:chOff x="266768" y="1721375"/>
            <a:chExt cx="397907" cy="397887"/>
          </a:xfrm>
        </p:grpSpPr>
        <p:sp>
          <p:nvSpPr>
            <p:cNvPr id="9487" name="Google Shape;9487;p6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6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9" name="Google Shape;9489;p68"/>
          <p:cNvGrpSpPr/>
          <p:nvPr/>
        </p:nvGrpSpPr>
        <p:grpSpPr>
          <a:xfrm>
            <a:off x="5817327" y="3308537"/>
            <a:ext cx="387641" cy="387661"/>
            <a:chOff x="864491" y="1723250"/>
            <a:chExt cx="397866" cy="397887"/>
          </a:xfrm>
        </p:grpSpPr>
        <p:sp>
          <p:nvSpPr>
            <p:cNvPr id="9490" name="Google Shape;9490;p6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6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6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3" name="Google Shape;9493;p6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4" name="Google Shape;9494;p68"/>
          <p:cNvGrpSpPr/>
          <p:nvPr/>
        </p:nvGrpSpPr>
        <p:grpSpPr>
          <a:xfrm>
            <a:off x="7411672" y="3308924"/>
            <a:ext cx="387539" cy="386888"/>
            <a:chOff x="2408992" y="1722875"/>
            <a:chExt cx="397761" cy="397093"/>
          </a:xfrm>
        </p:grpSpPr>
        <p:sp>
          <p:nvSpPr>
            <p:cNvPr id="9495" name="Google Shape;9495;p6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6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00"/>
        <p:cNvGrpSpPr/>
        <p:nvPr/>
      </p:nvGrpSpPr>
      <p:grpSpPr>
        <a:xfrm>
          <a:off x="0" y="0"/>
          <a:ext cx="0" cy="0"/>
          <a:chOff x="0" y="0"/>
          <a:chExt cx="0" cy="0"/>
        </a:xfrm>
      </p:grpSpPr>
      <p:pic>
        <p:nvPicPr>
          <p:cNvPr id="9501" name="Google Shape;9501;p6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1026" name="Picture 2">
            <a:extLst>
              <a:ext uri="{FF2B5EF4-FFF2-40B4-BE49-F238E27FC236}">
                <a16:creationId xmlns:a16="http://schemas.microsoft.com/office/drawing/2014/main" id="{2B734871-CFC1-406C-9D8F-D3DE3E22E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31" y="214313"/>
            <a:ext cx="4905375" cy="471487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05536F6B-52FB-45CC-A977-CFB5629A19B7}"/>
              </a:ext>
            </a:extLst>
          </p:cNvPr>
          <p:cNvSpPr>
            <a:spLocks noGrp="1"/>
          </p:cNvSpPr>
          <p:nvPr>
            <p:ph type="title"/>
          </p:nvPr>
        </p:nvSpPr>
        <p:spPr>
          <a:xfrm>
            <a:off x="6119017" y="1964400"/>
            <a:ext cx="1856100" cy="1214700"/>
          </a:xfrm>
        </p:spPr>
        <p:txBody>
          <a:bodyPr/>
          <a:lstStyle/>
          <a:p>
            <a:r>
              <a:rPr lang="en-US" dirty="0">
                <a:latin typeface="Montserrat" panose="020B0604020202020204" charset="0"/>
              </a:rPr>
              <a:t>Login</a:t>
            </a:r>
            <a:br>
              <a:rPr lang="en-US" dirty="0"/>
            </a:br>
            <a:endParaRPr lang="en-US" dirty="0"/>
          </a:p>
        </p:txBody>
      </p:sp>
      <p:pic>
        <p:nvPicPr>
          <p:cNvPr id="4102" name="Picture 6" descr="Facebook free icon">
            <a:extLst>
              <a:ext uri="{FF2B5EF4-FFF2-40B4-BE49-F238E27FC236}">
                <a16:creationId xmlns:a16="http://schemas.microsoft.com/office/drawing/2014/main" id="{2EAFA000-F7F5-4A36-BFCA-27ADBAED10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8126" y="256950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Google plus">
            <a:extLst>
              <a:ext uri="{FF2B5EF4-FFF2-40B4-BE49-F238E27FC236}">
                <a16:creationId xmlns:a16="http://schemas.microsoft.com/office/drawing/2014/main" id="{4C04DC24-FD2B-4BE1-A1C4-84D190243C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6198" y="3687542"/>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1"/>
          <p:cNvSpPr txBox="1">
            <a:spLocks noGrp="1"/>
          </p:cNvSpPr>
          <p:nvPr>
            <p:ph type="title" idx="2"/>
          </p:nvPr>
        </p:nvSpPr>
        <p:spPr>
          <a:xfrm>
            <a:off x="5090150" y="447930"/>
            <a:ext cx="2142466" cy="16865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dirty="0">
                <a:latin typeface="+mn-lt"/>
              </a:rPr>
              <a:t>02</a:t>
            </a:r>
            <a:endParaRPr sz="9600" dirty="0">
              <a:latin typeface="+mn-lt"/>
            </a:endParaRPr>
          </a:p>
        </p:txBody>
      </p:sp>
      <p:sp>
        <p:nvSpPr>
          <p:cNvPr id="573" name="Google Shape;573;p31"/>
          <p:cNvSpPr txBox="1">
            <a:spLocks noGrp="1"/>
          </p:cNvSpPr>
          <p:nvPr>
            <p:ph type="ctrTitle"/>
          </p:nvPr>
        </p:nvSpPr>
        <p:spPr>
          <a:xfrm>
            <a:off x="3354400" y="2138900"/>
            <a:ext cx="5312700" cy="110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Montserrat" panose="020B0604020202020204" charset="0"/>
              </a:rPr>
              <a:t>View Topic</a:t>
            </a:r>
          </a:p>
        </p:txBody>
      </p:sp>
      <p:pic>
        <p:nvPicPr>
          <p:cNvPr id="1034" name="Picture 10" descr="Dish">
            <a:extLst>
              <a:ext uri="{FF2B5EF4-FFF2-40B4-BE49-F238E27FC236}">
                <a16:creationId xmlns:a16="http://schemas.microsoft.com/office/drawing/2014/main" id="{5C0226FE-36E5-4D77-B16E-47C4554EC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980829" y="2872884"/>
            <a:ext cx="1223682"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esktop">
            <a:extLst>
              <a:ext uri="{FF2B5EF4-FFF2-40B4-BE49-F238E27FC236}">
                <a16:creationId xmlns:a16="http://schemas.microsoft.com/office/drawing/2014/main" id="{DFD15DB6-6FC1-49B5-9994-9F925D3550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54" y="1727946"/>
            <a:ext cx="2445123" cy="2445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908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3" name="Picture 2">
            <a:extLst>
              <a:ext uri="{FF2B5EF4-FFF2-40B4-BE49-F238E27FC236}">
                <a16:creationId xmlns:a16="http://schemas.microsoft.com/office/drawing/2014/main" id="{6D9E0C4B-3C3F-42B0-85CB-FBEEA2919969}"/>
              </a:ext>
            </a:extLst>
          </p:cNvPr>
          <p:cNvPicPr>
            <a:picLocks noChangeAspect="1"/>
          </p:cNvPicPr>
          <p:nvPr/>
        </p:nvPicPr>
        <p:blipFill>
          <a:blip r:embed="rId3"/>
          <a:stretch>
            <a:fillRect/>
          </a:stretch>
        </p:blipFill>
        <p:spPr>
          <a:xfrm>
            <a:off x="391049" y="745584"/>
            <a:ext cx="4470350" cy="2835386"/>
          </a:xfrm>
          <a:prstGeom prst="rect">
            <a:avLst/>
          </a:prstGeom>
        </p:spPr>
      </p:pic>
      <p:sp>
        <p:nvSpPr>
          <p:cNvPr id="6" name="Title 5">
            <a:extLst>
              <a:ext uri="{FF2B5EF4-FFF2-40B4-BE49-F238E27FC236}">
                <a16:creationId xmlns:a16="http://schemas.microsoft.com/office/drawing/2014/main" id="{8CB8C4CF-D640-4631-A440-CCC8961878CD}"/>
              </a:ext>
            </a:extLst>
          </p:cNvPr>
          <p:cNvSpPr>
            <a:spLocks noGrp="1"/>
          </p:cNvSpPr>
          <p:nvPr>
            <p:ph type="title"/>
          </p:nvPr>
        </p:nvSpPr>
        <p:spPr>
          <a:xfrm>
            <a:off x="4943359" y="628936"/>
            <a:ext cx="4070576" cy="2663934"/>
          </a:xfrm>
        </p:spPr>
        <p:txBody>
          <a:bodyPr/>
          <a:lstStyle/>
          <a:p>
            <a:r>
              <a:rPr lang="th-TH" sz="2000" dirty="0">
                <a:latin typeface="Montserrat" panose="020B0604020202020204" charset="0"/>
              </a:rPr>
              <a:t>แสดง </a:t>
            </a:r>
            <a:r>
              <a:rPr lang="en-US" sz="2000" dirty="0">
                <a:latin typeface="Montserrat" panose="020B0604020202020204" charset="0"/>
              </a:rPr>
              <a:t>topic </a:t>
            </a:r>
            <a:r>
              <a:rPr lang="th-TH" sz="2000" dirty="0">
                <a:latin typeface="Montserrat" panose="020B0604020202020204" charset="0"/>
              </a:rPr>
              <a:t>ข่าวสารต่าง ๆ โดยมีการเรียกใช้ </a:t>
            </a:r>
            <a:r>
              <a:rPr lang="en-US" sz="2000" dirty="0">
                <a:latin typeface="Montserrat" panose="020B0604020202020204" charset="0"/>
              </a:rPr>
              <a:t>API </a:t>
            </a:r>
            <a:r>
              <a:rPr lang="th-TH" sz="2000" dirty="0">
                <a:latin typeface="Montserrat" panose="020B0604020202020204" charset="0"/>
              </a:rPr>
              <a:t>จาก</a:t>
            </a:r>
            <a:br>
              <a:rPr lang="en-US" sz="2000" dirty="0">
                <a:latin typeface="Montserrat" panose="020B0604020202020204" charset="0"/>
              </a:rPr>
            </a:br>
            <a:r>
              <a:rPr lang="en-US" sz="2000" dirty="0">
                <a:latin typeface="Montserrat" panose="020B0604020202020204" charset="0"/>
              </a:rPr>
              <a:t>Website newsapi.org</a:t>
            </a:r>
          </a:p>
        </p:txBody>
      </p:sp>
      <p:pic>
        <p:nvPicPr>
          <p:cNvPr id="8" name="Picture 7">
            <a:extLst>
              <a:ext uri="{FF2B5EF4-FFF2-40B4-BE49-F238E27FC236}">
                <a16:creationId xmlns:a16="http://schemas.microsoft.com/office/drawing/2014/main" id="{C4FC124D-A6E0-40DD-88C9-BA5BAA03D5B0}"/>
              </a:ext>
            </a:extLst>
          </p:cNvPr>
          <p:cNvPicPr>
            <a:picLocks noChangeAspect="1"/>
          </p:cNvPicPr>
          <p:nvPr/>
        </p:nvPicPr>
        <p:blipFill>
          <a:blip r:embed="rId4"/>
          <a:stretch>
            <a:fillRect/>
          </a:stretch>
        </p:blipFill>
        <p:spPr>
          <a:xfrm>
            <a:off x="5115471" y="2571750"/>
            <a:ext cx="3726352" cy="2018441"/>
          </a:xfrm>
          <a:prstGeom prst="rect">
            <a:avLst/>
          </a:prstGeom>
        </p:spPr>
      </p:pic>
    </p:spTree>
    <p:extLst>
      <p:ext uri="{BB962C8B-B14F-4D97-AF65-F5344CB8AC3E}">
        <p14:creationId xmlns:p14="http://schemas.microsoft.com/office/powerpoint/2010/main" val="2317168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1"/>
          <p:cNvSpPr txBox="1">
            <a:spLocks noGrp="1"/>
          </p:cNvSpPr>
          <p:nvPr>
            <p:ph type="title" idx="2"/>
          </p:nvPr>
        </p:nvSpPr>
        <p:spPr>
          <a:xfrm>
            <a:off x="5090150" y="447930"/>
            <a:ext cx="2142466" cy="16865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dirty="0">
                <a:latin typeface="+mn-lt"/>
              </a:rPr>
              <a:t>03</a:t>
            </a:r>
            <a:endParaRPr sz="9600" dirty="0">
              <a:latin typeface="+mn-lt"/>
            </a:endParaRPr>
          </a:p>
        </p:txBody>
      </p:sp>
      <p:sp>
        <p:nvSpPr>
          <p:cNvPr id="573" name="Google Shape;573;p31"/>
          <p:cNvSpPr txBox="1">
            <a:spLocks noGrp="1"/>
          </p:cNvSpPr>
          <p:nvPr>
            <p:ph type="ctrTitle"/>
          </p:nvPr>
        </p:nvSpPr>
        <p:spPr>
          <a:xfrm>
            <a:off x="3354400" y="2138900"/>
            <a:ext cx="5312700" cy="1104900"/>
          </a:xfrm>
          <a:prstGeom prst="rect">
            <a:avLst/>
          </a:prstGeom>
        </p:spPr>
        <p:txBody>
          <a:bodyPr spcFirstLastPara="1" wrap="square" lIns="91425" tIns="91425" rIns="91425" bIns="91425" anchor="ctr" anchorCtr="0">
            <a:noAutofit/>
          </a:bodyPr>
          <a:lstStyle/>
          <a:p>
            <a:r>
              <a:rPr lang="en-US" dirty="0">
                <a:latin typeface="Montserrat" panose="020B0604020202020204" charset="0"/>
              </a:rPr>
              <a:t>Add Topic</a:t>
            </a:r>
          </a:p>
        </p:txBody>
      </p:sp>
      <p:pic>
        <p:nvPicPr>
          <p:cNvPr id="5122" name="Picture 2" descr="Newspaper">
            <a:extLst>
              <a:ext uri="{FF2B5EF4-FFF2-40B4-BE49-F238E27FC236}">
                <a16:creationId xmlns:a16="http://schemas.microsoft.com/office/drawing/2014/main" id="{C7245038-8DEB-4F87-ADEF-0FA83ADB9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348" y="211792"/>
            <a:ext cx="1362635" cy="136263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adio">
            <a:extLst>
              <a:ext uri="{FF2B5EF4-FFF2-40B4-BE49-F238E27FC236}">
                <a16:creationId xmlns:a16="http://schemas.microsoft.com/office/drawing/2014/main" id="{6B5B306B-3D17-4616-955F-0DA2A8FA0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593" y="2401117"/>
            <a:ext cx="1685365" cy="1685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960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3" name="Picture 2">
            <a:extLst>
              <a:ext uri="{FF2B5EF4-FFF2-40B4-BE49-F238E27FC236}">
                <a16:creationId xmlns:a16="http://schemas.microsoft.com/office/drawing/2014/main" id="{87853DCE-4B11-4B7E-BDD0-91AA09F63437}"/>
              </a:ext>
            </a:extLst>
          </p:cNvPr>
          <p:cNvPicPr>
            <a:picLocks noChangeAspect="1"/>
          </p:cNvPicPr>
          <p:nvPr/>
        </p:nvPicPr>
        <p:blipFill>
          <a:blip r:embed="rId3"/>
          <a:stretch>
            <a:fillRect/>
          </a:stretch>
        </p:blipFill>
        <p:spPr>
          <a:xfrm>
            <a:off x="501694" y="1870350"/>
            <a:ext cx="4725059" cy="2543530"/>
          </a:xfrm>
          <a:prstGeom prst="rect">
            <a:avLst/>
          </a:prstGeom>
        </p:spPr>
      </p:pic>
      <p:sp>
        <p:nvSpPr>
          <p:cNvPr id="5" name="Subtitle 4">
            <a:extLst>
              <a:ext uri="{FF2B5EF4-FFF2-40B4-BE49-F238E27FC236}">
                <a16:creationId xmlns:a16="http://schemas.microsoft.com/office/drawing/2014/main" id="{2A13B28C-7E03-49BD-86E0-05F7700A3CB0}"/>
              </a:ext>
            </a:extLst>
          </p:cNvPr>
          <p:cNvSpPr>
            <a:spLocks noGrp="1"/>
          </p:cNvSpPr>
          <p:nvPr>
            <p:ph type="subTitle" idx="1"/>
          </p:nvPr>
        </p:nvSpPr>
        <p:spPr/>
        <p:txBody>
          <a:bodyPr/>
          <a:lstStyle/>
          <a:p>
            <a:r>
              <a:rPr lang="en-US" sz="2400" dirty="0">
                <a:solidFill>
                  <a:schemeClr val="bg1"/>
                </a:solidFill>
                <a:latin typeface="Montserrat" panose="020B0604020202020204" charset="0"/>
              </a:rPr>
              <a:t>Mongo DB</a:t>
            </a:r>
          </a:p>
        </p:txBody>
      </p:sp>
      <p:sp>
        <p:nvSpPr>
          <p:cNvPr id="4" name="Title 3">
            <a:extLst>
              <a:ext uri="{FF2B5EF4-FFF2-40B4-BE49-F238E27FC236}">
                <a16:creationId xmlns:a16="http://schemas.microsoft.com/office/drawing/2014/main" id="{69C5B984-0650-4325-BF04-474066C535D8}"/>
              </a:ext>
            </a:extLst>
          </p:cNvPr>
          <p:cNvSpPr>
            <a:spLocks noGrp="1"/>
          </p:cNvSpPr>
          <p:nvPr>
            <p:ph type="title"/>
          </p:nvPr>
        </p:nvSpPr>
        <p:spPr/>
        <p:txBody>
          <a:bodyPr/>
          <a:lstStyle/>
          <a:p>
            <a:r>
              <a:rPr lang="en-US" dirty="0">
                <a:latin typeface="Montserrat" panose="020B0604020202020204" charset="0"/>
              </a:rPr>
              <a:t>Add Topic</a:t>
            </a:r>
            <a:br>
              <a:rPr lang="en-US" dirty="0"/>
            </a:br>
            <a:endParaRPr lang="en-US" dirty="0"/>
          </a:p>
        </p:txBody>
      </p:sp>
      <p:pic>
        <p:nvPicPr>
          <p:cNvPr id="6" name="Picture 5" descr="A picture containing text, sign&#10;&#10;Description automatically generated">
            <a:extLst>
              <a:ext uri="{FF2B5EF4-FFF2-40B4-BE49-F238E27FC236}">
                <a16:creationId xmlns:a16="http://schemas.microsoft.com/office/drawing/2014/main" id="{4C6D1E78-7674-4C74-8E71-42AF399E69EE}"/>
              </a:ext>
            </a:extLst>
          </p:cNvPr>
          <p:cNvPicPr>
            <a:picLocks noChangeAspect="1"/>
          </p:cNvPicPr>
          <p:nvPr/>
        </p:nvPicPr>
        <p:blipFill>
          <a:blip r:embed="rId4"/>
          <a:stretch>
            <a:fillRect/>
          </a:stretch>
        </p:blipFill>
        <p:spPr>
          <a:xfrm>
            <a:off x="7433983" y="3560108"/>
            <a:ext cx="1400735" cy="1400735"/>
          </a:xfrm>
          <a:prstGeom prst="rect">
            <a:avLst/>
          </a:prstGeom>
        </p:spPr>
      </p:pic>
      <p:pic>
        <p:nvPicPr>
          <p:cNvPr id="6150" name="Picture 6" descr="Alert free icon">
            <a:extLst>
              <a:ext uri="{FF2B5EF4-FFF2-40B4-BE49-F238E27FC236}">
                <a16:creationId xmlns:a16="http://schemas.microsoft.com/office/drawing/2014/main" id="{74BE1204-676B-46CB-9415-CB6CDEA3D2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7959" y="2884394"/>
            <a:ext cx="1285314" cy="128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586458"/>
      </p:ext>
    </p:extLst>
  </p:cSld>
  <p:clrMapOvr>
    <a:masterClrMapping/>
  </p:clrMapOvr>
</p:sld>
</file>

<file path=ppt/theme/theme1.xml><?xml version="1.0" encoding="utf-8"?>
<a:theme xmlns:a="http://schemas.openxmlformats.org/drawingml/2006/main" name="Science Education Center by Slidesgo">
  <a:themeElements>
    <a:clrScheme name="Simple Light">
      <a:dk1>
        <a:srgbClr val="555555"/>
      </a:dk1>
      <a:lt1>
        <a:srgbClr val="FFFFFF"/>
      </a:lt1>
      <a:dk2>
        <a:srgbClr val="79C8CF"/>
      </a:dk2>
      <a:lt2>
        <a:srgbClr val="FFFFFF"/>
      </a:lt2>
      <a:accent1>
        <a:srgbClr val="D8EEF9"/>
      </a:accent1>
      <a:accent2>
        <a:srgbClr val="9BD3D4"/>
      </a:accent2>
      <a:accent3>
        <a:srgbClr val="5BC0C7"/>
      </a:accent3>
      <a:accent4>
        <a:srgbClr val="F49432"/>
      </a:accent4>
      <a:accent5>
        <a:srgbClr val="FBD98C"/>
      </a:accent5>
      <a:accent6>
        <a:srgbClr val="FFF8CD"/>
      </a:accent6>
      <a:hlink>
        <a:srgbClr val="5555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1152</Words>
  <Application>Microsoft Office PowerPoint</Application>
  <PresentationFormat>On-screen Show (16:9)</PresentationFormat>
  <Paragraphs>242</Paragraphs>
  <Slides>47</Slides>
  <Notes>47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47</vt:i4>
      </vt:variant>
    </vt:vector>
  </HeadingPairs>
  <TitlesOfParts>
    <vt:vector size="61" baseType="lpstr">
      <vt:lpstr>Roboto Medium</vt:lpstr>
      <vt:lpstr>Lato</vt:lpstr>
      <vt:lpstr>Proxima Nova Semibold</vt:lpstr>
      <vt:lpstr>Roboto</vt:lpstr>
      <vt:lpstr>Open Sans</vt:lpstr>
      <vt:lpstr>Montserrat</vt:lpstr>
      <vt:lpstr>Fira Sans Extra Condensed Medium</vt:lpstr>
      <vt:lpstr>Indie Flower</vt:lpstr>
      <vt:lpstr>Calibri</vt:lpstr>
      <vt:lpstr>Arial</vt:lpstr>
      <vt:lpstr>Amatic SC</vt:lpstr>
      <vt:lpstr>Proxima Nova</vt:lpstr>
      <vt:lpstr>Science Education Center by Slidesgo</vt:lpstr>
      <vt:lpstr>Slidesgo Final Pages</vt:lpstr>
      <vt:lpstr>ITB News</vt:lpstr>
      <vt:lpstr>Overview</vt:lpstr>
      <vt:lpstr>Login</vt:lpstr>
      <vt:lpstr>01</vt:lpstr>
      <vt:lpstr>Login </vt:lpstr>
      <vt:lpstr>02</vt:lpstr>
      <vt:lpstr>แสดง topic ข่าวสารต่าง ๆ โดยมีการเรียกใช้ API จาก Website newsapi.org</vt:lpstr>
      <vt:lpstr>03</vt:lpstr>
      <vt:lpstr>Add Topic </vt:lpstr>
      <vt:lpstr>04</vt:lpstr>
      <vt:lpstr>PowerPoint Presentation</vt:lpstr>
      <vt:lpstr>Our Teaching Method</vt:lpstr>
      <vt:lpstr>What Sets Us Apart</vt:lpstr>
      <vt:lpstr>The Curriculum</vt:lpstr>
      <vt:lpstr>Academic Areas</vt:lpstr>
      <vt:lpstr>Mission</vt:lpstr>
      <vt:lpstr>Our Values</vt:lpstr>
      <vt:lpstr>Our Success</vt:lpstr>
      <vt:lpstr>Statistics</vt:lpstr>
      <vt:lpstr>A Picture Is Worth a Thousand Words</vt:lpstr>
      <vt:lpstr>4,000,300</vt:lpstr>
      <vt:lpstr>Students Around the World</vt:lpstr>
      <vt:lpstr>Our Teachers</vt:lpstr>
      <vt:lpstr>Venus</vt:lpstr>
      <vt:lpstr>Student Process</vt:lpstr>
      <vt:lpstr>Enrollment Process</vt:lpstr>
      <vt:lpstr>Special Reminders</vt:lpstr>
      <vt:lpstr>Thanks!</vt:lpstr>
      <vt:lpstr>Alternative Resources</vt:lpstr>
      <vt:lpstr>Resources</vt:lpstr>
      <vt:lpstr>Instructions for use</vt:lpstr>
      <vt:lpstr>Fonts &amp; colors used</vt:lpstr>
      <vt:lpstr>Stories by Freepik</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ITB News</dc:title>
  <cp:lastModifiedBy>WUTTIPONG PHONNGAM</cp:lastModifiedBy>
  <cp:revision>19</cp:revision>
  <dcterms:modified xsi:type="dcterms:W3CDTF">2021-03-29T16:45:12Z</dcterms:modified>
</cp:coreProperties>
</file>